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15.3.2018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772400" cy="1470025"/>
          </a:xfrm>
        </p:spPr>
        <p:txBody>
          <a:bodyPr>
            <a:normAutofit/>
          </a:bodyPr>
          <a:lstStyle/>
          <a:p>
            <a:r>
              <a:rPr lang="sk-SK" sz="6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Jarné pohľadnice</a:t>
            </a:r>
            <a:endParaRPr lang="sk-SK" sz="6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>
            <a:noAutofit/>
          </a:bodyPr>
          <a:lstStyle/>
          <a:p>
            <a:r>
              <a:rPr lang="sk-SK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ŠZŠ </a:t>
            </a:r>
            <a:r>
              <a:rPr lang="sk-SK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Třebíčska</a:t>
            </a:r>
            <a:r>
              <a:rPr lang="sk-SK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16, Humenné, Slovensko</a:t>
            </a:r>
          </a:p>
          <a:p>
            <a:endParaRPr lang="sk-SK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sk-SK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Žiaci so stredným mentálnym postihnutím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450" t="16836" r="17450" b="17503"/>
          <a:stretch>
            <a:fillRect/>
          </a:stretch>
        </p:blipFill>
        <p:spPr>
          <a:xfrm>
            <a:off x="0" y="381000"/>
            <a:ext cx="9144000" cy="6148552"/>
          </a:xfrm>
        </p:spPr>
      </p:pic>
    </p:spTree>
  </p:cSld>
  <p:clrMapOvr>
    <a:masterClrMapping/>
  </p:clrMapOvr>
  <p:transition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52.JPG"/>
          <p:cNvPicPr>
            <a:picLocks noGrp="1" noChangeAspect="1"/>
          </p:cNvPicPr>
          <p:nvPr>
            <p:ph idx="1"/>
          </p:nvPr>
        </p:nvPicPr>
        <p:blipFill>
          <a:blip r:embed="rId2"/>
          <a:srcRect l="24184" t="16836" r="14083" b="22554"/>
          <a:stretch>
            <a:fillRect/>
          </a:stretch>
        </p:blipFill>
        <p:spPr>
          <a:xfrm>
            <a:off x="0" y="457200"/>
            <a:ext cx="9105900" cy="5960225"/>
          </a:xfrm>
        </p:spPr>
      </p:pic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53.JPG"/>
          <p:cNvPicPr>
            <a:picLocks noGrp="1" noChangeAspect="1"/>
          </p:cNvPicPr>
          <p:nvPr>
            <p:ph idx="1"/>
          </p:nvPr>
        </p:nvPicPr>
        <p:blipFill>
          <a:blip r:embed="rId2"/>
          <a:srcRect l="33164" t="10102" r="27552" b="9085"/>
          <a:stretch>
            <a:fillRect/>
          </a:stretch>
        </p:blipFill>
        <p:spPr>
          <a:xfrm>
            <a:off x="0" y="0"/>
            <a:ext cx="3333750" cy="4572000"/>
          </a:xfrm>
        </p:spPr>
      </p:pic>
      <p:pic>
        <p:nvPicPr>
          <p:cNvPr id="5" name="Obrázok 4" descr="IMG_0656.JPG"/>
          <p:cNvPicPr>
            <a:picLocks noChangeAspect="1"/>
          </p:cNvPicPr>
          <p:nvPr/>
        </p:nvPicPr>
        <p:blipFill>
          <a:blip r:embed="rId3"/>
          <a:srcRect l="15000" t="7500" r="13333" b="16250"/>
          <a:stretch>
            <a:fillRect/>
          </a:stretch>
        </p:blipFill>
        <p:spPr>
          <a:xfrm>
            <a:off x="3352800" y="2750289"/>
            <a:ext cx="5791200" cy="410771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0662.JPG"/>
          <p:cNvPicPr>
            <a:picLocks noChangeAspect="1"/>
          </p:cNvPicPr>
          <p:nvPr/>
        </p:nvPicPr>
        <p:blipFill>
          <a:blip r:embed="rId2"/>
          <a:srcRect l="10833" t="12500" r="10000" b="5000"/>
          <a:stretch>
            <a:fillRect/>
          </a:stretch>
        </p:blipFill>
        <p:spPr>
          <a:xfrm>
            <a:off x="1905001" y="1828800"/>
            <a:ext cx="7239000" cy="5029200"/>
          </a:xfrm>
          <a:prstGeom prst="rect">
            <a:avLst/>
          </a:prstGeom>
        </p:spPr>
      </p:pic>
      <p:pic>
        <p:nvPicPr>
          <p:cNvPr id="4" name="Zástupný symbol obsahu 3" descr="IMG_06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6328" t="8418" r="30919" b="666"/>
          <a:stretch>
            <a:fillRect/>
          </a:stretch>
        </p:blipFill>
        <p:spPr>
          <a:xfrm>
            <a:off x="0" y="0"/>
            <a:ext cx="3581400" cy="4114800"/>
          </a:xfrm>
        </p:spPr>
      </p:pic>
    </p:spTree>
  </p:cSld>
  <p:clrMapOvr>
    <a:masterClrMapping/>
  </p:clrMapOvr>
  <p:transition>
    <p:strips dir="l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0666.JPG"/>
          <p:cNvPicPr>
            <a:picLocks noChangeAspect="1"/>
          </p:cNvPicPr>
          <p:nvPr/>
        </p:nvPicPr>
        <p:blipFill>
          <a:blip r:embed="rId2"/>
          <a:srcRect l="2500" t="8750" r="13333" b="2500"/>
          <a:stretch>
            <a:fillRect/>
          </a:stretch>
        </p:blipFill>
        <p:spPr>
          <a:xfrm>
            <a:off x="2314978" y="2057400"/>
            <a:ext cx="6829022" cy="4800600"/>
          </a:xfrm>
          <a:prstGeom prst="rect">
            <a:avLst/>
          </a:prstGeom>
        </p:spPr>
      </p:pic>
      <p:pic>
        <p:nvPicPr>
          <p:cNvPr id="4" name="Zástupný symbol obsahu 3" descr="IMG_06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0919" t="5051" r="28674" b="7401"/>
          <a:stretch>
            <a:fillRect/>
          </a:stretch>
        </p:blipFill>
        <p:spPr>
          <a:xfrm>
            <a:off x="0" y="0"/>
            <a:ext cx="2743200" cy="3962400"/>
          </a:xfrm>
        </p:spPr>
      </p:pic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0671.JPG"/>
          <p:cNvPicPr>
            <a:picLocks noChangeAspect="1"/>
          </p:cNvPicPr>
          <p:nvPr/>
        </p:nvPicPr>
        <p:blipFill>
          <a:blip r:embed="rId2"/>
          <a:srcRect l="4167" t="13750" r="21667" b="8750"/>
          <a:stretch>
            <a:fillRect/>
          </a:stretch>
        </p:blipFill>
        <p:spPr>
          <a:xfrm>
            <a:off x="2362200" y="2133600"/>
            <a:ext cx="6781800" cy="4724400"/>
          </a:xfrm>
          <a:prstGeom prst="rect">
            <a:avLst/>
          </a:prstGeom>
        </p:spPr>
      </p:pic>
      <p:pic>
        <p:nvPicPr>
          <p:cNvPr id="4" name="Zástupný symbol obsahu 3" descr="IMG_0667.JPG"/>
          <p:cNvPicPr>
            <a:picLocks noGrp="1" noChangeAspect="1"/>
          </p:cNvPicPr>
          <p:nvPr>
            <p:ph idx="1"/>
          </p:nvPr>
        </p:nvPicPr>
        <p:blipFill>
          <a:blip r:embed="rId3"/>
          <a:srcRect l="10833" t="2500" r="50833" b="16250"/>
          <a:stretch>
            <a:fillRect/>
          </a:stretch>
        </p:blipFill>
        <p:spPr>
          <a:xfrm>
            <a:off x="0" y="0"/>
            <a:ext cx="3657600" cy="5168258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0616.JPG"/>
          <p:cNvPicPr>
            <a:picLocks noChangeAspect="1"/>
          </p:cNvPicPr>
          <p:nvPr/>
        </p:nvPicPr>
        <p:blipFill>
          <a:blip r:embed="rId2" cstate="print"/>
          <a:srcRect l="9167" t="21250" r="26667" b="8750"/>
          <a:stretch>
            <a:fillRect/>
          </a:stretch>
        </p:blipFill>
        <p:spPr>
          <a:xfrm>
            <a:off x="0" y="0"/>
            <a:ext cx="4924425" cy="3581400"/>
          </a:xfrm>
          <a:prstGeom prst="rect">
            <a:avLst/>
          </a:prstGeom>
        </p:spPr>
      </p:pic>
      <p:pic>
        <p:nvPicPr>
          <p:cNvPr id="5" name="Zástupný symbol obsahu 3" descr="IMG_0617.JPG"/>
          <p:cNvPicPr>
            <a:picLocks noGrp="1" noChangeAspect="1"/>
          </p:cNvPicPr>
          <p:nvPr>
            <p:ph idx="1"/>
          </p:nvPr>
        </p:nvPicPr>
        <p:blipFill>
          <a:blip r:embed="rId3"/>
          <a:srcRect l="614" t="25254" r="2859" b="15819"/>
          <a:stretch>
            <a:fillRect/>
          </a:stretch>
        </p:blipFill>
        <p:spPr>
          <a:xfrm>
            <a:off x="1092926" y="3581400"/>
            <a:ext cx="8051074" cy="3276600"/>
          </a:xfrm>
        </p:spPr>
      </p:pic>
    </p:spTree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IMG_06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614" t="15153" r="26429" b="9084"/>
          <a:stretch>
            <a:fillRect/>
          </a:stretch>
        </p:blipFill>
        <p:spPr>
          <a:xfrm rot="5400000">
            <a:off x="-1219200" y="1219200"/>
            <a:ext cx="6858000" cy="4419600"/>
          </a:xfrm>
        </p:spPr>
      </p:pic>
      <p:pic>
        <p:nvPicPr>
          <p:cNvPr id="7" name="Obrázok 6" descr="IMG_0623.JPG"/>
          <p:cNvPicPr>
            <a:picLocks noChangeAspect="1"/>
          </p:cNvPicPr>
          <p:nvPr/>
        </p:nvPicPr>
        <p:blipFill>
          <a:blip r:embed="rId3"/>
          <a:srcRect l="10833" t="12500" r="25833" b="12500"/>
          <a:stretch>
            <a:fillRect/>
          </a:stretch>
        </p:blipFill>
        <p:spPr>
          <a:xfrm rot="5400000">
            <a:off x="3962400" y="1066800"/>
            <a:ext cx="5791200" cy="4572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817" t="10102" r="27552" b="-1017"/>
          <a:stretch>
            <a:fillRect/>
          </a:stretch>
        </p:blipFill>
        <p:spPr>
          <a:xfrm>
            <a:off x="0" y="0"/>
            <a:ext cx="3505200" cy="4114800"/>
          </a:xfrm>
        </p:spPr>
      </p:pic>
      <p:pic>
        <p:nvPicPr>
          <p:cNvPr id="5" name="Zástupný symbol obsahu 3" descr="IMG_0619.JPG"/>
          <p:cNvPicPr>
            <a:picLocks noChangeAspect="1"/>
          </p:cNvPicPr>
          <p:nvPr/>
        </p:nvPicPr>
        <p:blipFill>
          <a:blip r:embed="rId3" cstate="print"/>
          <a:srcRect l="-509" t="3367" r="20817" b="12452"/>
          <a:stretch>
            <a:fillRect/>
          </a:stretch>
        </p:blipFill>
        <p:spPr>
          <a:xfrm>
            <a:off x="3429000" y="2833352"/>
            <a:ext cx="5715000" cy="4024648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0625.JPG"/>
          <p:cNvPicPr>
            <a:picLocks noChangeAspect="1"/>
          </p:cNvPicPr>
          <p:nvPr/>
        </p:nvPicPr>
        <p:blipFill>
          <a:blip r:embed="rId2"/>
          <a:srcRect l="25833" r="31667" b="8750"/>
          <a:stretch>
            <a:fillRect/>
          </a:stretch>
        </p:blipFill>
        <p:spPr>
          <a:xfrm>
            <a:off x="0" y="0"/>
            <a:ext cx="3886200" cy="5562600"/>
          </a:xfrm>
          <a:prstGeom prst="rect">
            <a:avLst/>
          </a:prstGeom>
        </p:spPr>
      </p:pic>
      <p:pic>
        <p:nvPicPr>
          <p:cNvPr id="7" name="Obrázok 6" descr="IMG_0627.JPG"/>
          <p:cNvPicPr>
            <a:picLocks noChangeAspect="1"/>
          </p:cNvPicPr>
          <p:nvPr/>
        </p:nvPicPr>
        <p:blipFill>
          <a:blip r:embed="rId3" cstate="print"/>
          <a:srcRect l="15833" t="3750" r="7500" b="22500"/>
          <a:stretch>
            <a:fillRect/>
          </a:stretch>
        </p:blipFill>
        <p:spPr>
          <a:xfrm>
            <a:off x="3276600" y="3095211"/>
            <a:ext cx="5867400" cy="3762789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15" t="1684" r="29287" b="9085"/>
          <a:stretch>
            <a:fillRect/>
          </a:stretch>
        </p:blipFill>
        <p:spPr>
          <a:xfrm>
            <a:off x="0" y="0"/>
            <a:ext cx="3048000" cy="4038600"/>
          </a:xfrm>
        </p:spPr>
      </p:pic>
      <p:pic>
        <p:nvPicPr>
          <p:cNvPr id="5" name="Obrázok 4" descr="IMG_0631.JPG"/>
          <p:cNvPicPr>
            <a:picLocks noChangeAspect="1"/>
          </p:cNvPicPr>
          <p:nvPr/>
        </p:nvPicPr>
        <p:blipFill>
          <a:blip r:embed="rId3"/>
          <a:srcRect l="10833" t="11250" r="11667" b="8750"/>
          <a:stretch>
            <a:fillRect/>
          </a:stretch>
        </p:blipFill>
        <p:spPr>
          <a:xfrm>
            <a:off x="2832496" y="2514600"/>
            <a:ext cx="6311503" cy="4343400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IMG_0634.JPG"/>
          <p:cNvPicPr>
            <a:picLocks noChangeAspect="1"/>
          </p:cNvPicPr>
          <p:nvPr/>
        </p:nvPicPr>
        <p:blipFill>
          <a:blip r:embed="rId2" cstate="print"/>
          <a:srcRect l="8333" t="8750" r="11667" b="8750"/>
          <a:stretch>
            <a:fillRect/>
          </a:stretch>
        </p:blipFill>
        <p:spPr>
          <a:xfrm>
            <a:off x="2743200" y="2614612"/>
            <a:ext cx="6172200" cy="4243388"/>
          </a:xfrm>
          <a:prstGeom prst="rect">
            <a:avLst/>
          </a:prstGeom>
        </p:spPr>
      </p:pic>
      <p:pic>
        <p:nvPicPr>
          <p:cNvPr id="4" name="Obrázok 3" descr="IMG_0633.JPG"/>
          <p:cNvPicPr>
            <a:picLocks noChangeAspect="1"/>
          </p:cNvPicPr>
          <p:nvPr/>
        </p:nvPicPr>
        <p:blipFill>
          <a:blip r:embed="rId3"/>
          <a:srcRect l="25833" t="5000" r="34167" b="11250"/>
          <a:stretch>
            <a:fillRect/>
          </a:stretch>
        </p:blipFill>
        <p:spPr>
          <a:xfrm>
            <a:off x="0" y="0"/>
            <a:ext cx="3657600" cy="51054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0635.JPG"/>
          <p:cNvPicPr>
            <a:picLocks noChangeAspect="1"/>
          </p:cNvPicPr>
          <p:nvPr/>
        </p:nvPicPr>
        <p:blipFill>
          <a:blip r:embed="rId2"/>
          <a:srcRect l="24167" t="16250" r="33333" b="11250"/>
          <a:stretch>
            <a:fillRect/>
          </a:stretch>
        </p:blipFill>
        <p:spPr>
          <a:xfrm>
            <a:off x="0" y="0"/>
            <a:ext cx="3886200" cy="4419600"/>
          </a:xfrm>
          <a:prstGeom prst="rect">
            <a:avLst/>
          </a:prstGeom>
        </p:spPr>
      </p:pic>
      <p:pic>
        <p:nvPicPr>
          <p:cNvPr id="5" name="Obrázok 4" descr="IMG_0636.JPG"/>
          <p:cNvPicPr>
            <a:picLocks noChangeAspect="1"/>
          </p:cNvPicPr>
          <p:nvPr/>
        </p:nvPicPr>
        <p:blipFill>
          <a:blip r:embed="rId3"/>
          <a:srcRect l="20000" t="1250" r="35000" b="20000"/>
          <a:stretch>
            <a:fillRect/>
          </a:stretch>
        </p:blipFill>
        <p:spPr>
          <a:xfrm>
            <a:off x="3810000" y="635000"/>
            <a:ext cx="5334000" cy="62230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G_0643.JPG"/>
          <p:cNvPicPr>
            <a:picLocks noGrp="1" noChangeAspect="1"/>
          </p:cNvPicPr>
          <p:nvPr>
            <p:ph idx="1"/>
          </p:nvPr>
        </p:nvPicPr>
        <p:blipFill>
          <a:blip r:embed="rId2"/>
          <a:srcRect l="21940" t="3368" r="30919" b="7401"/>
          <a:stretch>
            <a:fillRect/>
          </a:stretch>
        </p:blipFill>
        <p:spPr>
          <a:xfrm>
            <a:off x="-1" y="0"/>
            <a:ext cx="4045789" cy="5105400"/>
          </a:xfrm>
        </p:spPr>
      </p:pic>
      <p:pic>
        <p:nvPicPr>
          <p:cNvPr id="5" name="Obrázok 4" descr="IMG_0644.JPG"/>
          <p:cNvPicPr>
            <a:picLocks noChangeAspect="1"/>
          </p:cNvPicPr>
          <p:nvPr/>
        </p:nvPicPr>
        <p:blipFill>
          <a:blip r:embed="rId3"/>
          <a:srcRect l="12500" t="3750" r="33333"/>
          <a:stretch>
            <a:fillRect/>
          </a:stretch>
        </p:blipFill>
        <p:spPr>
          <a:xfrm>
            <a:off x="3962400" y="719797"/>
            <a:ext cx="5181600" cy="6138203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</Words>
  <PresentationFormat>Prezentácia na obrazovke (4:3)</PresentationFormat>
  <Paragraphs>4</Paragraphs>
  <Slides>19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Motív Office</vt:lpstr>
      <vt:lpstr>Jarné pohľadnice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cp:lastModifiedBy>PC5</cp:lastModifiedBy>
  <cp:revision>4</cp:revision>
  <dcterms:modified xsi:type="dcterms:W3CDTF">2018-03-15T12:26:37Z</dcterms:modified>
</cp:coreProperties>
</file>