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00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9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707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13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09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76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38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30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355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34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37210-40D2-4AD3-BC3C-2C5A0020C3A7}" type="datetimeFigureOut">
              <a:rPr lang="pl-PL" smtClean="0"/>
              <a:t>2018-04-08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33B4-0DE7-484B-BE4F-C7181397AE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9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>
        <p14:window dir="vert"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2.wav"/><Relationship Id="rId7" Type="http://schemas.openxmlformats.org/officeDocument/2006/relationships/image" Target="../media/image13.jpe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b="1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Our</a:t>
            </a:r>
            <a: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pl-PL" sz="3600" b="1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school</a:t>
            </a:r>
            <a: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pl-PL" sz="3600" b="1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is</a:t>
            </a:r>
            <a: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the </a:t>
            </a:r>
            <a:r>
              <a:rPr lang="pl-PL" sz="3600" b="1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best</a:t>
            </a:r>
            <a: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choice !</a:t>
            </a:r>
            <a:b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pl-PL" sz="3600" b="1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Let’s</a:t>
            </a:r>
            <a: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pl-PL" sz="3600" b="1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see</a:t>
            </a:r>
            <a: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pl-PL" sz="3600" b="1" dirty="0" err="1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why</a:t>
            </a:r>
            <a: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</a:t>
            </a:r>
            <a:r>
              <a:rPr lang="pl-PL" sz="3600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endParaRPr lang="pl-PL" sz="3600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Energetic Pop Background Music For Videos and Presenta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395">
        <p14:window dir="vert"/>
      </p:transition>
    </mc:Choice>
    <mc:Fallback>
      <p:transition spd="slow" advClick="0" advTm="33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We </a:t>
            </a:r>
            <a:r>
              <a:rPr lang="en-US" dirty="0">
                <a:solidFill>
                  <a:srgbClr val="FF0000"/>
                </a:solidFill>
                <a:latin typeface="Berlin Sans FB Demi" panose="020E0802020502020306" pitchFamily="34" charset="0"/>
              </a:rPr>
              <a:t>also carry out international exchanges!</a:t>
            </a: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latin typeface="Berlin Sans FB Demi" panose="020E0802020502020306" pitchFamily="34" charset="0"/>
              </a:rPr>
              <a:t>E</a:t>
            </a:r>
            <a:r>
              <a:rPr lang="en-US" sz="2400" dirty="0" smtClean="0">
                <a:latin typeface="Berlin Sans FB Demi" panose="020E0802020502020306" pitchFamily="34" charset="0"/>
              </a:rPr>
              <a:t>very </a:t>
            </a:r>
            <a:r>
              <a:rPr lang="en-US" sz="2400" dirty="0">
                <a:latin typeface="Berlin Sans FB Demi" panose="020E0802020502020306" pitchFamily="34" charset="0"/>
              </a:rPr>
              <a:t>year there is </a:t>
            </a:r>
            <a:r>
              <a:rPr lang="en-US" sz="2400" dirty="0" smtClean="0">
                <a:latin typeface="Berlin Sans FB Demi" panose="020E0802020502020306" pitchFamily="34" charset="0"/>
              </a:rPr>
              <a:t>a</a:t>
            </a:r>
            <a:r>
              <a:rPr lang="pl-PL" sz="2400" dirty="0" smtClean="0">
                <a:latin typeface="Berlin Sans FB Demi" panose="020E0802020502020306" pitchFamily="34" charset="0"/>
              </a:rPr>
              <a:t> student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>
                <a:latin typeface="Berlin Sans FB Demi" panose="020E0802020502020306" pitchFamily="34" charset="0"/>
              </a:rPr>
              <a:t>exchange with a partner school in </a:t>
            </a:r>
            <a:r>
              <a:rPr lang="en-US" sz="2400" dirty="0" err="1">
                <a:latin typeface="Berlin Sans FB Demi" panose="020E0802020502020306" pitchFamily="34" charset="0"/>
              </a:rPr>
              <a:t>Geithain</a:t>
            </a:r>
            <a:r>
              <a:rPr lang="en-US" sz="2400" dirty="0">
                <a:latin typeface="Berlin Sans FB Demi" panose="020E0802020502020306" pitchFamily="34" charset="0"/>
              </a:rPr>
              <a:t> </a:t>
            </a:r>
            <a:r>
              <a:rPr lang="pl-PL" sz="2400" dirty="0" smtClean="0">
                <a:latin typeface="Berlin Sans FB Demi" panose="020E0802020502020306" pitchFamily="34" charset="0"/>
              </a:rPr>
              <a:t>in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>
                <a:latin typeface="Berlin Sans FB Demi" panose="020E0802020502020306" pitchFamily="34" charset="0"/>
              </a:rPr>
              <a:t>Germany. We established </a:t>
            </a:r>
            <a:r>
              <a:rPr lang="pl-PL" sz="2400" dirty="0" smtClean="0">
                <a:latin typeface="Berlin Sans FB Demi" panose="020E0802020502020306" pitchFamily="34" charset="0"/>
              </a:rPr>
              <a:t>a </a:t>
            </a:r>
            <a:r>
              <a:rPr lang="en-US" sz="2400" dirty="0" smtClean="0">
                <a:latin typeface="Berlin Sans FB Demi" panose="020E0802020502020306" pitchFamily="34" charset="0"/>
              </a:rPr>
              <a:t>cooperation </a:t>
            </a:r>
            <a:r>
              <a:rPr lang="en-US" sz="2400" dirty="0">
                <a:latin typeface="Berlin Sans FB Demi" panose="020E0802020502020306" pitchFamily="34" charset="0"/>
              </a:rPr>
              <a:t>with the International School of Economics five years ago as part of the implementation of the joint project "The voice of teens</a:t>
            </a:r>
            <a:r>
              <a:rPr lang="en-US" sz="2400" dirty="0" smtClean="0">
                <a:latin typeface="Berlin Sans FB Demi" panose="020E0802020502020306" pitchFamily="34" charset="0"/>
              </a:rPr>
              <a:t>".</a:t>
            </a:r>
            <a:r>
              <a:rPr lang="pl-PL" sz="2400" dirty="0" smtClean="0">
                <a:latin typeface="Berlin Sans FB Demi" panose="020E0802020502020306" pitchFamily="34" charset="0"/>
              </a:rPr>
              <a:t> The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students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participate</a:t>
            </a:r>
            <a:r>
              <a:rPr lang="pl-PL" sz="2400" dirty="0" smtClean="0">
                <a:latin typeface="Berlin Sans FB Demi" panose="020E0802020502020306" pitchFamily="34" charset="0"/>
              </a:rPr>
              <a:t> in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sighseeing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tours</a:t>
            </a:r>
            <a:r>
              <a:rPr lang="pl-PL" sz="2400" dirty="0" smtClean="0">
                <a:latin typeface="Berlin Sans FB Demi" panose="020E0802020502020306" pitchFamily="34" charset="0"/>
              </a:rPr>
              <a:t>,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sports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activities</a:t>
            </a:r>
            <a:r>
              <a:rPr lang="pl-PL" sz="2400" dirty="0" smtClean="0">
                <a:latin typeface="Berlin Sans FB Demi" panose="020E0802020502020306" pitchFamily="34" charset="0"/>
              </a:rPr>
              <a:t> (</a:t>
            </a:r>
            <a:r>
              <a:rPr lang="pl-PL" sz="2400" dirty="0" err="1" smtClean="0">
                <a:latin typeface="Berlin Sans FB Demi" panose="020E0802020502020306" pitchFamily="34" charset="0"/>
              </a:rPr>
              <a:t>kajaking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or</a:t>
            </a:r>
            <a:r>
              <a:rPr lang="pl-PL" sz="2400" dirty="0" smtClean="0">
                <a:latin typeface="Berlin Sans FB Demi" panose="020E0802020502020306" pitchFamily="34" charset="0"/>
              </a:rPr>
              <a:t> football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matches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which</a:t>
            </a:r>
            <a:r>
              <a:rPr lang="pl-PL" sz="2400" dirty="0" smtClean="0">
                <a:latin typeface="Berlin Sans FB Demi" panose="020E0802020502020306" pitchFamily="34" charset="0"/>
              </a:rPr>
              <a:t> we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usually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lose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because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our</a:t>
            </a:r>
            <a:r>
              <a:rPr lang="pl-PL" sz="2400" dirty="0" smtClean="0">
                <a:latin typeface="Berlin Sans FB Demi" panose="020E0802020502020306" pitchFamily="34" charset="0"/>
              </a:rPr>
              <a:t> German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friends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are</a:t>
            </a:r>
            <a:r>
              <a:rPr lang="pl-PL" sz="2400" dirty="0" smtClean="0">
                <a:latin typeface="Berlin Sans FB Demi" panose="020E0802020502020306" pitchFamily="34" charset="0"/>
              </a:rPr>
              <a:t> much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better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at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sports</a:t>
            </a:r>
            <a:r>
              <a:rPr lang="pl-PL" sz="2400" dirty="0">
                <a:latin typeface="Berlin Sans FB Demi" panose="020E0802020502020306" pitchFamily="34" charset="0"/>
              </a:rPr>
              <a:t>)</a:t>
            </a:r>
            <a:endParaRPr lang="pl-PL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9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7003">
        <p14:window dir="vert"/>
      </p:transition>
    </mc:Choice>
    <mc:Fallback>
      <p:transition spd="slow" advClick="0" advTm="170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box-img" descr="https://www.dabrowszczak.pl/files/pl/DSCF45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1140">
            <a:off x="175039" y="377229"/>
            <a:ext cx="3888432" cy="214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fancybox-img" descr="https://www.dabrowszczak.pl/files/pl/DSCF45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038">
            <a:off x="5553451" y="431151"/>
            <a:ext cx="3168392" cy="176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fancybox-img" descr="https://www.dabrowszczak.pl/files/pl/DSCF45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168">
            <a:off x="3491858" y="1524134"/>
            <a:ext cx="3744456" cy="2195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fancybox-img" descr="https://www.dabrowszczak.pl/files/pl/IMG_38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4113">
            <a:off x="397388" y="2854727"/>
            <a:ext cx="3392611" cy="231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fancybox-img" descr="https://www.dabrowszczak.pl/files/pl/IMG_386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266">
            <a:off x="6713837" y="3302269"/>
            <a:ext cx="2000956" cy="235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fancybox-img" descr="https://www.dabrowszczak.pl/files/pl/IMG_387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254">
            <a:off x="3469388" y="4031384"/>
            <a:ext cx="2880360" cy="187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13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2332">
        <p14:window dir="vert"/>
      </p:transition>
    </mc:Choice>
    <mc:Fallback>
      <p:transition spd="slow" advClick="0" advTm="12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OSP Dąbrowszczak</a:t>
            </a:r>
            <a:endParaRPr lang="pl-PL" b="1" dirty="0">
              <a:solidFill>
                <a:srgbClr val="0000C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>
                <a:latin typeface="Berlin Sans FB Demi" panose="020E0802020502020306" pitchFamily="34" charset="0"/>
              </a:rPr>
              <a:t>On </a:t>
            </a:r>
            <a:r>
              <a:rPr lang="en-US" sz="2400" dirty="0" smtClean="0">
                <a:latin typeface="Berlin Sans FB Demi" panose="020E0802020502020306" pitchFamily="34" charset="0"/>
              </a:rPr>
              <a:t>1.02.2007 </a:t>
            </a:r>
            <a:r>
              <a:rPr lang="pl-PL" sz="2400" dirty="0" smtClean="0">
                <a:latin typeface="Berlin Sans FB Demi" panose="020E0802020502020306" pitchFamily="34" charset="0"/>
              </a:rPr>
              <a:t>the</a:t>
            </a:r>
            <a:r>
              <a:rPr lang="en-US" sz="2400" dirty="0" smtClean="0">
                <a:latin typeface="Berlin Sans FB Demi" panose="020E0802020502020306" pitchFamily="34" charset="0"/>
              </a:rPr>
              <a:t>first </a:t>
            </a:r>
            <a:r>
              <a:rPr lang="en-US" sz="2400" dirty="0">
                <a:latin typeface="Berlin Sans FB Demi" panose="020E0802020502020306" pitchFamily="34" charset="0"/>
              </a:rPr>
              <a:t>aid group </a:t>
            </a:r>
            <a:r>
              <a:rPr lang="en-US" sz="2400" dirty="0" err="1">
                <a:latin typeface="Berlin Sans FB Demi" panose="020E0802020502020306" pitchFamily="34" charset="0"/>
              </a:rPr>
              <a:t>AmRat</a:t>
            </a:r>
            <a:r>
              <a:rPr lang="en-US" sz="2400" dirty="0">
                <a:latin typeface="Berlin Sans FB Demi" panose="020E0802020502020306" pitchFamily="34" charset="0"/>
              </a:rPr>
              <a:t> was established at our school. As part of its activities, first aid training and demonstration presentations were organized. In addition, the rescuers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offer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latin typeface="Berlin Sans FB Demi" panose="020E0802020502020306" pitchFamily="34" charset="0"/>
              </a:rPr>
              <a:t>their </a:t>
            </a:r>
            <a:r>
              <a:rPr lang="en-US" sz="2400" dirty="0">
                <a:latin typeface="Berlin Sans FB Demi" panose="020E0802020502020306" pitchFamily="34" charset="0"/>
              </a:rPr>
              <a:t>help during mass events (Eucharistic Congress of the Diocese of Lodz, "Termination of Summer" - organized by the PIONIER Housing Cooperative). Since 2010, they have been operating as the Medical Rescue Team of the OSP "</a:t>
            </a:r>
            <a:r>
              <a:rPr lang="en-US" sz="2400" dirty="0" err="1">
                <a:latin typeface="Berlin Sans FB Demi" panose="020E0802020502020306" pitchFamily="34" charset="0"/>
              </a:rPr>
              <a:t>Dąbrowszczak</a:t>
            </a:r>
            <a:r>
              <a:rPr lang="en-US" sz="2400" dirty="0">
                <a:latin typeface="Berlin Sans FB Demi" panose="020E0802020502020306" pitchFamily="34" charset="0"/>
              </a:rPr>
              <a:t>"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817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169">
        <p14:window dir="vert"/>
      </p:transition>
    </mc:Choice>
    <mc:Fallback>
      <p:transition spd="slow" advClick="0" advTm="101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osp dąbrowszcz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474">
            <a:off x="401238" y="377405"/>
            <a:ext cx="1905000" cy="133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osp dąbrowszcz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235">
            <a:off x="4496386" y="471662"/>
            <a:ext cx="4209304" cy="236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osp dąbrowszcz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214">
            <a:off x="1437759" y="1345362"/>
            <a:ext cx="3315502" cy="2486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osp dąbrowszcz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9742">
            <a:off x="5355952" y="3652670"/>
            <a:ext cx="2731136" cy="223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dobny obra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046">
            <a:off x="622650" y="3876872"/>
            <a:ext cx="2928926" cy="239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static.com/images?q=tbn:ANd9GcRVb4EtlmGMwYcJqsA0SAB1qRNdiridmS94ubbraXUGTuosQyJQ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663">
            <a:off x="3340883" y="3720468"/>
            <a:ext cx="2514600" cy="181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9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094">
        <p14:window dir="vert"/>
      </p:transition>
    </mc:Choice>
    <mc:Fallback>
      <p:transition spd="slow" advClick="0" advTm="11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pl-PL" sz="2000" dirty="0" err="1" smtClean="0">
                <a:latin typeface="Berlin Sans FB Demi" panose="020E0802020502020306" pitchFamily="34" charset="0"/>
              </a:rPr>
              <a:t>If</a:t>
            </a:r>
            <a:r>
              <a:rPr lang="pl-PL" sz="2000" dirty="0" smtClean="0">
                <a:latin typeface="Berlin Sans FB Demi" panose="020E0802020502020306" pitchFamily="34" charset="0"/>
              </a:rPr>
              <a:t> you want to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make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new</a:t>
            </a:r>
            <a:r>
              <a:rPr lang="pl-PL" sz="2000" dirty="0" smtClean="0">
                <a:latin typeface="Berlin Sans FB Demi" panose="020E0802020502020306" pitchFamily="34" charset="0"/>
              </a:rPr>
              <a:t> 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friendships</a:t>
            </a:r>
            <a:r>
              <a:rPr lang="pl-PL" sz="2000" dirty="0" smtClean="0">
                <a:latin typeface="Berlin Sans FB Demi" panose="020E0802020502020306" pitchFamily="34" charset="0"/>
              </a:rPr>
              <a:t> ,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our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school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is</a:t>
            </a:r>
            <a:r>
              <a:rPr lang="pl-PL" sz="2000" dirty="0" smtClean="0">
                <a:latin typeface="Berlin Sans FB Demi" panose="020E0802020502020306" pitchFamily="34" charset="0"/>
              </a:rPr>
              <a:t> a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very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good</a:t>
            </a:r>
            <a:r>
              <a:rPr lang="pl-PL" sz="2000" dirty="0" smtClean="0">
                <a:latin typeface="Berlin Sans FB Demi" panose="020E0802020502020306" pitchFamily="34" charset="0"/>
              </a:rPr>
              <a:t> choice. There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are</a:t>
            </a:r>
            <a:r>
              <a:rPr lang="pl-PL" sz="2000" dirty="0" smtClean="0">
                <a:latin typeface="Berlin Sans FB Demi" panose="020E0802020502020306" pitchFamily="34" charset="0"/>
              </a:rPr>
              <a:t> lot of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friendly</a:t>
            </a:r>
            <a:r>
              <a:rPr lang="pl-PL" sz="2000" dirty="0" smtClean="0">
                <a:latin typeface="Berlin Sans FB Demi" panose="020E0802020502020306" pitchFamily="34" charset="0"/>
              </a:rPr>
              <a:t> and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sociable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people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who</a:t>
            </a:r>
            <a:r>
              <a:rPr lang="pl-PL" sz="2000" dirty="0" smtClean="0">
                <a:latin typeface="Berlin Sans FB Demi" panose="020E0802020502020306" pitchFamily="34" charset="0"/>
              </a:rPr>
              <a:t> want to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befriend</a:t>
            </a:r>
            <a:r>
              <a:rPr lang="pl-PL" sz="2000" dirty="0" smtClean="0">
                <a:latin typeface="Berlin Sans FB Demi" panose="020E0802020502020306" pitchFamily="34" charset="0"/>
              </a:rPr>
              <a:t> you . </a:t>
            </a:r>
            <a:endParaRPr lang="pl-PL" sz="2000" dirty="0" smtClean="0">
              <a:latin typeface="Berlin Sans FB Demi" panose="020E0802020502020306" pitchFamily="34" charset="0"/>
            </a:endParaRPr>
          </a:p>
          <a:p>
            <a:r>
              <a:rPr lang="pl-PL" sz="2000" dirty="0">
                <a:latin typeface="Berlin Sans FB Demi" panose="020E0802020502020306" pitchFamily="34" charset="0"/>
              </a:rPr>
              <a:t>W</a:t>
            </a:r>
            <a:r>
              <a:rPr lang="pl-PL" sz="2000" dirty="0" smtClean="0">
                <a:latin typeface="Berlin Sans FB Demi" panose="020E0802020502020306" pitchFamily="34" charset="0"/>
              </a:rPr>
              <a:t>e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have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many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school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events</a:t>
            </a:r>
            <a:r>
              <a:rPr lang="pl-PL" sz="2000" dirty="0" smtClean="0">
                <a:latin typeface="Berlin Sans FB Demi" panose="020E0802020502020306" pitchFamily="34" charset="0"/>
              </a:rPr>
              <a:t> ,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which</a:t>
            </a:r>
            <a:r>
              <a:rPr lang="pl-PL" sz="2000" dirty="0" smtClean="0">
                <a:latin typeface="Berlin Sans FB Demi" panose="020E0802020502020306" pitchFamily="34" charset="0"/>
              </a:rPr>
              <a:t> connect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people</a:t>
            </a:r>
            <a:r>
              <a:rPr lang="pl-PL" sz="2000" dirty="0" smtClean="0">
                <a:latin typeface="Berlin Sans FB Demi" panose="020E0802020502020306" pitchFamily="34" charset="0"/>
              </a:rPr>
              <a:t> and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help</a:t>
            </a:r>
            <a:r>
              <a:rPr lang="pl-PL" sz="2000" dirty="0" smtClean="0">
                <a:latin typeface="Berlin Sans FB Demi" panose="020E0802020502020306" pitchFamily="34" charset="0"/>
              </a:rPr>
              <a:t> you to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over</a:t>
            </a:r>
            <a:r>
              <a:rPr lang="pl-PL" sz="2000" dirty="0" smtClean="0">
                <a:latin typeface="Berlin Sans FB Demi" panose="020E0802020502020306" pitchFamily="34" charset="0"/>
              </a:rPr>
              <a:t> your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shyness</a:t>
            </a:r>
            <a:r>
              <a:rPr lang="pl-PL" sz="2000" dirty="0" smtClean="0">
                <a:latin typeface="Berlin Sans FB Demi" panose="020E0802020502020306" pitchFamily="34" charset="0"/>
              </a:rPr>
              <a:t>.  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</a:t>
            </a:r>
          </a:p>
          <a:p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There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are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a lot of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opportunities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to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develop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your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passions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and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realize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your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dreams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. </a:t>
            </a:r>
          </a:p>
          <a:p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And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our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teachers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guarantee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that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you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will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pass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your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final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exams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with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flying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colours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. 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In the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national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rankings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for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school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, we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are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the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school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with the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bronze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medal (we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are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ranked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310th in Poland,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which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makes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us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the </a:t>
            </a:r>
            <a:r>
              <a:rPr lang="pl-PL" sz="2000" dirty="0" err="1" smtClean="0">
                <a:solidFill>
                  <a:srgbClr val="FF0000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best</a:t>
            </a:r>
            <a:r>
              <a:rPr lang="pl-PL" sz="2000" dirty="0" smtClean="0">
                <a:solidFill>
                  <a:srgbClr val="FF0000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school</a:t>
            </a:r>
            <a:r>
              <a:rPr lang="pl-PL" sz="2000" dirty="0" smtClean="0">
                <a:solidFill>
                  <a:srgbClr val="FF0000"/>
                </a:solidFill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in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our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  <a:sym typeface="Wingdings" panose="05000000000000000000" pitchFamily="2" charset="2"/>
              </a:rPr>
              <a:t>town</a:t>
            </a:r>
            <a:r>
              <a:rPr lang="pl-PL" sz="2000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. )</a:t>
            </a:r>
            <a:endParaRPr lang="pl-PL" sz="2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6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5633">
        <p14:window dir="vert"/>
      </p:transition>
    </mc:Choice>
    <mc:Fallback>
      <p:transition spd="slow" advClick="0" advTm="156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We </a:t>
            </a:r>
            <a:r>
              <a:rPr lang="pl-PL" sz="3600" b="1" dirty="0" err="1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have</a:t>
            </a:r>
            <a:r>
              <a:rPr lang="pl-PL" sz="3600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 </a:t>
            </a:r>
            <a:r>
              <a:rPr lang="pl-PL" sz="3600" b="1" dirty="0" err="1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four</a:t>
            </a:r>
            <a:r>
              <a:rPr lang="pl-PL" sz="3600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 </a:t>
            </a:r>
            <a:r>
              <a:rPr lang="pl-PL" sz="3600" b="1" dirty="0" err="1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great</a:t>
            </a:r>
            <a:r>
              <a:rPr lang="pl-PL" sz="3600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 </a:t>
            </a:r>
            <a:r>
              <a:rPr lang="pl-PL" sz="3600" b="1" dirty="0" err="1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classes</a:t>
            </a:r>
            <a:r>
              <a:rPr lang="pl-PL" sz="3600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 </a:t>
            </a:r>
            <a:r>
              <a:rPr lang="pl-PL" sz="3600" b="1" dirty="0" smtClean="0">
                <a:solidFill>
                  <a:srgbClr val="0000CC"/>
                </a:solidFill>
                <a:latin typeface="Berlin Sans FB Demi" panose="020E0802020502020306" pitchFamily="34" charset="0"/>
              </a:rPr>
              <a:t>:</a:t>
            </a:r>
            <a:endParaRPr lang="pl-PL" sz="3600" b="1" dirty="0">
              <a:solidFill>
                <a:srgbClr val="0000C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algn="just"/>
            <a:r>
              <a:rPr lang="pl-PL" sz="2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IA</a:t>
            </a:r>
            <a:r>
              <a:rPr lang="pl-PL" sz="2000" dirty="0" smtClean="0">
                <a:latin typeface="Berlin Sans FB Demi" panose="020E0802020502020306" pitchFamily="34" charset="0"/>
              </a:rPr>
              <a:t> - </a:t>
            </a:r>
            <a:r>
              <a:rPr lang="en-US" sz="2000" dirty="0" smtClean="0">
                <a:latin typeface="Berlin Sans FB Demi" panose="020E0802020502020306" pitchFamily="34" charset="0"/>
              </a:rPr>
              <a:t>this class is </a:t>
            </a:r>
            <a:r>
              <a:rPr lang="pl-PL" sz="2000" dirty="0" smtClean="0">
                <a:latin typeface="Berlin Sans FB Demi" panose="020E0802020502020306" pitchFamily="34" charset="0"/>
              </a:rPr>
              <a:t>for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fans</a:t>
            </a:r>
            <a:r>
              <a:rPr lang="pl-PL" sz="2000" dirty="0" smtClean="0">
                <a:latin typeface="Berlin Sans FB Demi" panose="020E0802020502020306" pitchFamily="34" charset="0"/>
              </a:rPr>
              <a:t> of M</a:t>
            </a:r>
            <a:r>
              <a:rPr lang="en-US" sz="2000" dirty="0" err="1" smtClean="0">
                <a:latin typeface="Berlin Sans FB Demi" panose="020E0802020502020306" pitchFamily="34" charset="0"/>
              </a:rPr>
              <a:t>athematics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>
                <a:latin typeface="Berlin Sans FB Demi" panose="020E0802020502020306" pitchFamily="34" charset="0"/>
              </a:rPr>
              <a:t>I</a:t>
            </a:r>
            <a:r>
              <a:rPr lang="pl-PL" sz="2000" dirty="0" err="1" smtClean="0">
                <a:latin typeface="Berlin Sans FB Demi" panose="020E0802020502020306" pitchFamily="34" charset="0"/>
              </a:rPr>
              <a:t>nformatics</a:t>
            </a:r>
            <a:r>
              <a:rPr lang="en-US" sz="2000" dirty="0" smtClean="0">
                <a:latin typeface="Berlin Sans FB Demi" panose="020E0802020502020306" pitchFamily="34" charset="0"/>
              </a:rPr>
              <a:t> and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Physics</a:t>
            </a:r>
            <a:r>
              <a:rPr lang="pl-PL" sz="2000" dirty="0" smtClean="0">
                <a:latin typeface="Berlin Sans FB Demi" panose="020E0802020502020306" pitchFamily="34" charset="0"/>
              </a:rPr>
              <a:t>. </a:t>
            </a:r>
            <a:r>
              <a:rPr lang="pl-PL" sz="2000" dirty="0" smtClean="0">
                <a:latin typeface="Berlin Sans FB Demi" panose="020E0802020502020306" pitchFamily="34" charset="0"/>
              </a:rPr>
              <a:t>We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cooperate</a:t>
            </a:r>
            <a:r>
              <a:rPr lang="pl-PL" sz="2000" dirty="0" smtClean="0">
                <a:latin typeface="Berlin Sans FB Demi" panose="020E0802020502020306" pitchFamily="34" charset="0"/>
              </a:rPr>
              <a:t> with t</a:t>
            </a:r>
            <a:r>
              <a:rPr lang="en-GB" sz="2000" dirty="0" smtClean="0">
                <a:latin typeface="Berlin Sans FB Demi" panose="020E0802020502020306" pitchFamily="34" charset="0"/>
              </a:rPr>
              <a:t>he </a:t>
            </a:r>
            <a:r>
              <a:rPr lang="en-GB" sz="2000" dirty="0">
                <a:latin typeface="Berlin Sans FB Demi" panose="020E0802020502020306" pitchFamily="34" charset="0"/>
              </a:rPr>
              <a:t>Academy of Young Artists and the Polish Information Processing </a:t>
            </a:r>
            <a:r>
              <a:rPr lang="en-GB" sz="2000" dirty="0" smtClean="0">
                <a:latin typeface="Berlin Sans FB Demi" panose="020E0802020502020306" pitchFamily="34" charset="0"/>
              </a:rPr>
              <a:t>Society</a:t>
            </a:r>
            <a:r>
              <a:rPr lang="pl-PL" sz="2000" dirty="0" smtClean="0">
                <a:latin typeface="Berlin Sans FB Demi" panose="020E0802020502020306" pitchFamily="34" charset="0"/>
              </a:rPr>
              <a:t>. The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students</a:t>
            </a:r>
            <a:r>
              <a:rPr lang="pl-PL" sz="2000" dirty="0" smtClean="0">
                <a:latin typeface="Berlin Sans FB Demi" panose="020E0802020502020306" pitchFamily="34" charset="0"/>
              </a:rPr>
              <a:t> of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this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class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take</a:t>
            </a:r>
            <a:r>
              <a:rPr lang="pl-PL" sz="2000" dirty="0" smtClean="0">
                <a:latin typeface="Berlin Sans FB Demi" panose="020E0802020502020306" pitchFamily="34" charset="0"/>
              </a:rPr>
              <a:t> part in IT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workshops</a:t>
            </a:r>
            <a:r>
              <a:rPr lang="pl-PL" sz="2000" dirty="0" smtClean="0">
                <a:latin typeface="Berlin Sans FB Demi" panose="020E0802020502020306" pitchFamily="34" charset="0"/>
              </a:rPr>
              <a:t> in the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Tatras</a:t>
            </a:r>
            <a:r>
              <a:rPr lang="pl-PL" sz="2000" dirty="0" smtClean="0">
                <a:latin typeface="Berlin Sans FB Demi" panose="020E0802020502020306" pitchFamily="34" charset="0"/>
              </a:rPr>
              <a:t> and Pieniny Mountains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where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they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can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get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engaged</a:t>
            </a:r>
            <a:r>
              <a:rPr lang="pl-PL" sz="2000" dirty="0" smtClean="0">
                <a:latin typeface="Berlin Sans FB Demi" panose="020E0802020502020306" pitchFamily="34" charset="0"/>
              </a:rPr>
              <a:t> in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robotics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classes</a:t>
            </a:r>
            <a:r>
              <a:rPr lang="pl-PL" sz="2000" dirty="0" smtClean="0">
                <a:latin typeface="Berlin Sans FB Demi" panose="020E0802020502020306" pitchFamily="34" charset="0"/>
              </a:rPr>
              <a:t>,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website</a:t>
            </a:r>
            <a:r>
              <a:rPr lang="pl-PL" sz="2000" dirty="0" smtClean="0">
                <a:latin typeface="Berlin Sans FB Demi" panose="020E0802020502020306" pitchFamily="34" charset="0"/>
              </a:rPr>
              <a:t> development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or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programming</a:t>
            </a:r>
            <a:r>
              <a:rPr lang="pl-PL" sz="2000" dirty="0" smtClean="0">
                <a:latin typeface="Berlin Sans FB Demi" panose="020E0802020502020306" pitchFamily="34" charset="0"/>
              </a:rPr>
              <a:t>. </a:t>
            </a:r>
            <a:endParaRPr lang="pl-PL" sz="2000" dirty="0">
              <a:latin typeface="Berlin Sans FB Demi" panose="020E0802020502020306" pitchFamily="34" charset="0"/>
            </a:endParaRPr>
          </a:p>
          <a:p>
            <a:pPr algn="just"/>
            <a:r>
              <a:rPr lang="pl-PL" sz="2000" dirty="0" smtClean="0">
                <a:latin typeface="Berlin Sans FB Demi" panose="020E0802020502020306" pitchFamily="34" charset="0"/>
              </a:rPr>
              <a:t>I</a:t>
            </a:r>
            <a:r>
              <a:rPr lang="en-US" sz="2000" dirty="0" smtClean="0">
                <a:latin typeface="Berlin Sans FB Demi" panose="020E0802020502020306" pitchFamily="34" charset="0"/>
              </a:rPr>
              <a:t>t </a:t>
            </a:r>
            <a:r>
              <a:rPr lang="en-US" sz="2000" dirty="0">
                <a:latin typeface="Berlin Sans FB Demi" panose="020E0802020502020306" pitchFamily="34" charset="0"/>
              </a:rPr>
              <a:t>is a very good choice for people who </a:t>
            </a:r>
            <a:r>
              <a:rPr lang="pl-PL" sz="2000" dirty="0" smtClean="0">
                <a:latin typeface="Berlin Sans FB Demi" panose="020E0802020502020306" pitchFamily="34" charset="0"/>
              </a:rPr>
              <a:t>connect </a:t>
            </a:r>
            <a:r>
              <a:rPr lang="en-US" sz="2000" dirty="0" smtClean="0">
                <a:latin typeface="Berlin Sans FB Demi" panose="020E0802020502020306" pitchFamily="34" charset="0"/>
              </a:rPr>
              <a:t>their </a:t>
            </a:r>
            <a:r>
              <a:rPr lang="en-US" sz="2000" dirty="0">
                <a:latin typeface="Berlin Sans FB Demi" panose="020E0802020502020306" pitchFamily="34" charset="0"/>
              </a:rPr>
              <a:t>future </a:t>
            </a:r>
            <a:r>
              <a:rPr lang="en-US" sz="2000" dirty="0" smtClean="0">
                <a:latin typeface="Berlin Sans FB Demi" panose="020E0802020502020306" pitchFamily="34" charset="0"/>
              </a:rPr>
              <a:t>with </a:t>
            </a:r>
            <a:r>
              <a:rPr lang="en-US" sz="2000" dirty="0" smtClean="0">
                <a:latin typeface="Berlin Sans FB Demi" panose="020E0802020502020306" pitchFamily="34" charset="0"/>
              </a:rPr>
              <a:t>Polytechnic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faculties</a:t>
            </a:r>
            <a:r>
              <a:rPr lang="pl-PL" sz="2000" dirty="0" smtClean="0">
                <a:latin typeface="Berlin Sans FB Demi" panose="020E0802020502020306" pitchFamily="34" charset="0"/>
              </a:rPr>
              <a:t>.</a:t>
            </a:r>
            <a:endParaRPr lang="en-US" sz="2000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pl-PL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0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890">
        <p14:window dir="vert"/>
      </p:transition>
    </mc:Choice>
    <mc:Fallback>
      <p:transition spd="slow" advClick="0" advTm="108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IB</a:t>
            </a:r>
            <a:r>
              <a:rPr lang="pl-PL" sz="2000" dirty="0" smtClean="0">
                <a:latin typeface="Berlin Sans FB Demi" panose="020E0802020502020306" pitchFamily="34" charset="0"/>
              </a:rPr>
              <a:t> - </a:t>
            </a:r>
            <a:r>
              <a:rPr lang="en-US" sz="2000" dirty="0">
                <a:latin typeface="Berlin Sans FB Demi" panose="020E0802020502020306" pitchFamily="34" charset="0"/>
              </a:rPr>
              <a:t>there are fans of </a:t>
            </a:r>
            <a:r>
              <a:rPr lang="pl-PL" sz="2000" dirty="0" smtClean="0">
                <a:latin typeface="Berlin Sans FB Demi" panose="020E0802020502020306" pitchFamily="34" charset="0"/>
              </a:rPr>
              <a:t>M</a:t>
            </a:r>
            <a:r>
              <a:rPr lang="en-US" sz="2000" dirty="0" err="1" smtClean="0">
                <a:latin typeface="Berlin Sans FB Demi" panose="020E0802020502020306" pitchFamily="34" charset="0"/>
              </a:rPr>
              <a:t>athematics</a:t>
            </a:r>
            <a:r>
              <a:rPr lang="pl-PL" sz="2000" dirty="0">
                <a:latin typeface="Berlin Sans FB Demi" panose="020E0802020502020306" pitchFamily="34" charset="0"/>
              </a:rPr>
              <a:t> </a:t>
            </a:r>
            <a:r>
              <a:rPr lang="pl-PL" sz="2000" dirty="0" smtClean="0">
                <a:latin typeface="Berlin Sans FB Demi" panose="020E0802020502020306" pitchFamily="34" charset="0"/>
              </a:rPr>
              <a:t>G</a:t>
            </a:r>
            <a:r>
              <a:rPr lang="en-US" sz="2000" dirty="0" err="1" smtClean="0">
                <a:latin typeface="Berlin Sans FB Demi" panose="020E0802020502020306" pitchFamily="34" charset="0"/>
              </a:rPr>
              <a:t>eography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>
                <a:latin typeface="Berlin Sans FB Demi" panose="020E0802020502020306" pitchFamily="34" charset="0"/>
              </a:rPr>
              <a:t>and English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who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can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choose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studies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connected</a:t>
            </a:r>
            <a:r>
              <a:rPr lang="pl-PL" sz="2000" dirty="0" smtClean="0">
                <a:latin typeface="Berlin Sans FB Demi" panose="020E0802020502020306" pitchFamily="34" charset="0"/>
              </a:rPr>
              <a:t> with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economics</a:t>
            </a:r>
            <a:r>
              <a:rPr lang="pl-PL" sz="2000" dirty="0" smtClean="0">
                <a:latin typeface="Berlin Sans FB Demi" panose="020E0802020502020306" pitchFamily="34" charset="0"/>
              </a:rPr>
              <a:t>, banking, marketing,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hote</a:t>
            </a:r>
            <a:r>
              <a:rPr lang="pl-PL" sz="2000" dirty="0" smtClean="0">
                <a:latin typeface="Berlin Sans FB Demi" panose="020E0802020502020306" pitchFamily="34" charset="0"/>
              </a:rPr>
              <a:t> management.</a:t>
            </a:r>
            <a:endParaRPr lang="pl-PL" sz="2000" dirty="0">
              <a:latin typeface="Berlin Sans FB Demi" panose="020E0802020502020306" pitchFamily="34" charset="0"/>
            </a:endParaRPr>
          </a:p>
          <a:p>
            <a:pPr algn="just"/>
            <a:r>
              <a:rPr lang="pl-PL" sz="2000" dirty="0" smtClean="0">
                <a:latin typeface="Berlin Sans FB Demi" panose="020E0802020502020306" pitchFamily="34" charset="0"/>
              </a:rPr>
              <a:t>B</a:t>
            </a:r>
            <a:r>
              <a:rPr lang="en-US" sz="2000" dirty="0" err="1" smtClean="0">
                <a:latin typeface="Berlin Sans FB Demi" panose="020E0802020502020306" pitchFamily="34" charset="0"/>
              </a:rPr>
              <a:t>eing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>
                <a:latin typeface="Berlin Sans FB Demi" panose="020E0802020502020306" pitchFamily="34" charset="0"/>
              </a:rPr>
              <a:t>in this </a:t>
            </a:r>
            <a:r>
              <a:rPr lang="en-US" sz="2000" dirty="0" smtClean="0">
                <a:latin typeface="Berlin Sans FB Demi" panose="020E0802020502020306" pitchFamily="34" charset="0"/>
              </a:rPr>
              <a:t>class</a:t>
            </a:r>
            <a:r>
              <a:rPr lang="pl-PL" sz="2000" dirty="0" smtClean="0">
                <a:latin typeface="Berlin Sans FB Demi" panose="020E0802020502020306" pitchFamily="34" charset="0"/>
              </a:rPr>
              <a:t>,</a:t>
            </a:r>
            <a:r>
              <a:rPr lang="en-US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>
                <a:latin typeface="Berlin Sans FB Demi" panose="020E0802020502020306" pitchFamily="34" charset="0"/>
              </a:rPr>
              <a:t>you have the chance to take part in various interesting geographic </a:t>
            </a:r>
            <a:r>
              <a:rPr lang="en-US" sz="2000" dirty="0" smtClean="0">
                <a:latin typeface="Berlin Sans FB Demi" panose="020E0802020502020306" pitchFamily="34" charset="0"/>
              </a:rPr>
              <a:t>lectures</a:t>
            </a:r>
            <a:r>
              <a:rPr lang="pl-PL" sz="2000" dirty="0" smtClean="0">
                <a:latin typeface="Berlin Sans FB Demi" panose="020E0802020502020306" pitchFamily="34" charset="0"/>
              </a:rPr>
              <a:t>,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meet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famous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travellers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who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share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their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passion</a:t>
            </a:r>
            <a:r>
              <a:rPr lang="pl-PL" sz="2000" dirty="0" smtClean="0">
                <a:latin typeface="Berlin Sans FB Demi" panose="020E0802020502020306" pitchFamily="34" charset="0"/>
              </a:rPr>
              <a:t> for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adventures</a:t>
            </a:r>
            <a:r>
              <a:rPr lang="pl-PL" sz="2000" dirty="0" smtClean="0">
                <a:latin typeface="Berlin Sans FB Demi" panose="020E0802020502020306" pitchFamily="34" charset="0"/>
              </a:rPr>
              <a:t> and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knowledge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about</a:t>
            </a:r>
            <a:r>
              <a:rPr lang="pl-PL" sz="2000" dirty="0" smtClean="0">
                <a:latin typeface="Berlin Sans FB Demi" panose="020E0802020502020306" pitchFamily="34" charset="0"/>
              </a:rPr>
              <a:t> the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world</a:t>
            </a:r>
            <a:r>
              <a:rPr lang="pl-PL" sz="2000" dirty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or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visit</a:t>
            </a:r>
            <a:r>
              <a:rPr lang="pl-PL" sz="2000" dirty="0" smtClean="0">
                <a:latin typeface="Berlin Sans FB Demi" panose="020E0802020502020306" pitchFamily="34" charset="0"/>
              </a:rPr>
              <a:t> The Stock Exchange in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Warsaw</a:t>
            </a:r>
            <a:endParaRPr lang="pl-PL" sz="2000" dirty="0">
              <a:latin typeface="Berlin Sans FB Demi" panose="020E0802020502020306" pitchFamily="34" charset="0"/>
            </a:endParaRPr>
          </a:p>
        </p:txBody>
      </p:sp>
      <p:pic>
        <p:nvPicPr>
          <p:cNvPr id="4" name="Energetic Pop Background Music For Videos and Presentation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389">
        <p14:window dir="vert"/>
      </p:transition>
    </mc:Choice>
    <mc:Fallback>
      <p:transition spd="slow" advClick="0" advTm="113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algn="just"/>
            <a:r>
              <a:rPr lang="pl-PL" sz="2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IC</a:t>
            </a:r>
            <a:r>
              <a:rPr lang="pl-PL" sz="2000" dirty="0" smtClean="0">
                <a:latin typeface="Berlin Sans FB Demi" panose="020E0802020502020306" pitchFamily="34" charset="0"/>
              </a:rPr>
              <a:t> – </a:t>
            </a:r>
            <a:r>
              <a:rPr lang="en-US" sz="2000" dirty="0">
                <a:latin typeface="Berlin Sans FB Demi" panose="020E0802020502020306" pitchFamily="34" charset="0"/>
              </a:rPr>
              <a:t>this class brings together enthusiasts of science </a:t>
            </a:r>
            <a:r>
              <a:rPr lang="en-US" sz="2000" dirty="0" smtClean="0">
                <a:latin typeface="Berlin Sans FB Demi" panose="020E0802020502020306" pitchFamily="34" charset="0"/>
              </a:rPr>
              <a:t>subjects</a:t>
            </a:r>
            <a:r>
              <a:rPr lang="pl-PL" sz="2000" dirty="0">
                <a:latin typeface="Berlin Sans FB Demi" panose="020E0802020502020306" pitchFamily="34" charset="0"/>
              </a:rPr>
              <a:t> :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Chemistry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>
                <a:latin typeface="Berlin Sans FB Demi" panose="020E0802020502020306" pitchFamily="34" charset="0"/>
              </a:rPr>
              <a:t>and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Biology</a:t>
            </a:r>
            <a:r>
              <a:rPr lang="pl-PL" sz="2000" dirty="0" smtClean="0">
                <a:latin typeface="Berlin Sans FB Demi" panose="020E0802020502020306" pitchFamily="34" charset="0"/>
              </a:rPr>
              <a:t>. </a:t>
            </a:r>
            <a:r>
              <a:rPr lang="pl-PL" sz="2000" dirty="0" smtClean="0">
                <a:latin typeface="Berlin Sans FB Demi" panose="020E0802020502020306" pitchFamily="34" charset="0"/>
              </a:rPr>
              <a:t>In the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future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you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might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consider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studying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chemistry</a:t>
            </a:r>
            <a:r>
              <a:rPr lang="pl-PL" sz="2000" dirty="0" smtClean="0">
                <a:latin typeface="Berlin Sans FB Demi" panose="020E0802020502020306" pitchFamily="34" charset="0"/>
              </a:rPr>
              <a:t>,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medicine</a:t>
            </a:r>
            <a:r>
              <a:rPr lang="pl-PL" sz="2000" dirty="0" smtClean="0">
                <a:latin typeface="Berlin Sans FB Demi" panose="020E0802020502020306" pitchFamily="34" charset="0"/>
              </a:rPr>
              <a:t>,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ecology</a:t>
            </a:r>
            <a:r>
              <a:rPr lang="pl-PL" sz="2000" dirty="0" smtClean="0">
                <a:latin typeface="Berlin Sans FB Demi" panose="020E0802020502020306" pitchFamily="34" charset="0"/>
              </a:rPr>
              <a:t>,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pharmacy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or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other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natural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sciences</a:t>
            </a:r>
            <a:r>
              <a:rPr lang="pl-PL" sz="2000" dirty="0" smtClean="0">
                <a:latin typeface="Berlin Sans FB Demi" panose="020E0802020502020306" pitchFamily="34" charset="0"/>
              </a:rPr>
              <a:t>.</a:t>
            </a:r>
            <a:endParaRPr lang="pl-PL" sz="2000" dirty="0">
              <a:latin typeface="Berlin Sans FB Demi" panose="020E0802020502020306" pitchFamily="34" charset="0"/>
            </a:endParaRPr>
          </a:p>
          <a:p>
            <a:pPr algn="just"/>
            <a:r>
              <a:rPr lang="pl-PL" sz="2000" dirty="0" err="1">
                <a:latin typeface="Berlin Sans FB Demi" panose="020E0802020502020306" pitchFamily="34" charset="0"/>
              </a:rPr>
              <a:t>Students</a:t>
            </a:r>
            <a:r>
              <a:rPr lang="en-GB" sz="2000" dirty="0">
                <a:latin typeface="Berlin Sans FB Demi" panose="020E0802020502020306" pitchFamily="34" charset="0"/>
              </a:rPr>
              <a:t> </a:t>
            </a:r>
            <a:r>
              <a:rPr lang="en-GB" sz="2000" dirty="0" smtClean="0">
                <a:latin typeface="Berlin Sans FB Demi" panose="020E0802020502020306" pitchFamily="34" charset="0"/>
              </a:rPr>
              <a:t>take </a:t>
            </a:r>
            <a:r>
              <a:rPr lang="en-GB" sz="2000" dirty="0">
                <a:latin typeface="Berlin Sans FB Demi" panose="020E0802020502020306" pitchFamily="34" charset="0"/>
              </a:rPr>
              <a:t>part in field classes and outdoor workshops in </a:t>
            </a:r>
            <a:r>
              <a:rPr lang="en-GB" sz="2000" dirty="0" err="1">
                <a:latin typeface="Berlin Sans FB Demi" panose="020E0802020502020306" pitchFamily="34" charset="0"/>
              </a:rPr>
              <a:t>Rogów</a:t>
            </a:r>
            <a:r>
              <a:rPr lang="en-GB" sz="2000" dirty="0">
                <a:latin typeface="Berlin Sans FB Demi" panose="020E0802020502020306" pitchFamily="34" charset="0"/>
              </a:rPr>
              <a:t>, </a:t>
            </a:r>
            <a:r>
              <a:rPr lang="en-GB" sz="2000" dirty="0" err="1">
                <a:latin typeface="Berlin Sans FB Demi" panose="020E0802020502020306" pitchFamily="34" charset="0"/>
              </a:rPr>
              <a:t>Białowieża</a:t>
            </a:r>
            <a:r>
              <a:rPr lang="en-GB" sz="2000" dirty="0">
                <a:latin typeface="Berlin Sans FB Demi" panose="020E0802020502020306" pitchFamily="34" charset="0"/>
              </a:rPr>
              <a:t> Forest and </a:t>
            </a:r>
            <a:r>
              <a:rPr lang="en-GB" sz="2000" dirty="0" err="1">
                <a:latin typeface="Berlin Sans FB Demi" panose="020E0802020502020306" pitchFamily="34" charset="0"/>
              </a:rPr>
              <a:t>Pieniny</a:t>
            </a:r>
            <a:r>
              <a:rPr lang="en-GB" sz="2000" dirty="0">
                <a:latin typeface="Berlin Sans FB Demi" panose="020E0802020502020306" pitchFamily="34" charset="0"/>
              </a:rPr>
              <a:t> National Park. In cooperation with the Medical University and the Technical University of Lodz, students participate in workshops conducted by the employees of </a:t>
            </a:r>
            <a:r>
              <a:rPr lang="en-GB" sz="2000" dirty="0" smtClean="0">
                <a:latin typeface="Berlin Sans FB Demi" panose="020E0802020502020306" pitchFamily="34" charset="0"/>
              </a:rPr>
              <a:t>the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en-GB" sz="2000" dirty="0" smtClean="0">
                <a:latin typeface="Berlin Sans FB Demi" panose="020E0802020502020306" pitchFamily="34" charset="0"/>
              </a:rPr>
              <a:t>universities</a:t>
            </a:r>
            <a:r>
              <a:rPr lang="en-GB" sz="2000" dirty="0">
                <a:latin typeface="Berlin Sans FB Demi" panose="020E0802020502020306" pitchFamily="34" charset="0"/>
              </a:rPr>
              <a:t>. </a:t>
            </a:r>
            <a:r>
              <a:rPr lang="pl-PL" sz="2000" dirty="0">
                <a:latin typeface="Berlin Sans FB Demi" panose="020E0802020502020306" pitchFamily="34" charset="0"/>
              </a:rPr>
              <a:t>S</a:t>
            </a:r>
            <a:r>
              <a:rPr lang="en-GB" sz="2000" dirty="0" err="1" smtClean="0">
                <a:latin typeface="Berlin Sans FB Demi" panose="020E0802020502020306" pitchFamily="34" charset="0"/>
              </a:rPr>
              <a:t>tudents</a:t>
            </a:r>
            <a:r>
              <a:rPr lang="en-GB" sz="2000" dirty="0" smtClean="0">
                <a:latin typeface="Berlin Sans FB Demi" panose="020E0802020502020306" pitchFamily="34" charset="0"/>
              </a:rPr>
              <a:t> organize </a:t>
            </a:r>
            <a:r>
              <a:rPr lang="en-GB" sz="2000" dirty="0">
                <a:latin typeface="Berlin Sans FB Demi" panose="020E0802020502020306" pitchFamily="34" charset="0"/>
              </a:rPr>
              <a:t>nature forums and participate in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subject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en-GB" sz="2000" dirty="0" smtClean="0">
                <a:latin typeface="Berlin Sans FB Demi" panose="020E0802020502020306" pitchFamily="34" charset="0"/>
              </a:rPr>
              <a:t>competitions</a:t>
            </a:r>
            <a:r>
              <a:rPr lang="en-GB" sz="2000" dirty="0">
                <a:latin typeface="Berlin Sans FB Demi" panose="020E0802020502020306" pitchFamily="34" charset="0"/>
              </a:rPr>
              <a:t>.</a:t>
            </a:r>
            <a:endParaRPr lang="pl-PL" sz="2000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>
              <a:latin typeface="Bauhaus 93" panose="04030905020B02020C02" pitchFamily="82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552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4222">
        <p14:window dir="vert"/>
      </p:transition>
    </mc:Choice>
    <mc:Fallback>
      <p:transition spd="slow" advClick="0" advTm="142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algn="just"/>
            <a:r>
              <a:rPr lang="pl-PL" sz="2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ID</a:t>
            </a:r>
            <a:r>
              <a:rPr lang="pl-PL" sz="2000" dirty="0" smtClean="0">
                <a:latin typeface="Berlin Sans FB Demi" panose="020E0802020502020306" pitchFamily="34" charset="0"/>
              </a:rPr>
              <a:t> -</a:t>
            </a:r>
            <a:r>
              <a:rPr lang="en-US" sz="2000" dirty="0">
                <a:latin typeface="Berlin Sans FB Demi" panose="020E0802020502020306" pitchFamily="34" charset="0"/>
              </a:rPr>
              <a:t>this class is a humanistic profile. </a:t>
            </a:r>
            <a:r>
              <a:rPr lang="pl-PL" sz="2000" dirty="0" smtClean="0">
                <a:latin typeface="Berlin Sans FB Demi" panose="020E0802020502020306" pitchFamily="34" charset="0"/>
              </a:rPr>
              <a:t> T</a:t>
            </a:r>
            <a:r>
              <a:rPr lang="en-US" sz="2000" dirty="0" smtClean="0">
                <a:latin typeface="Berlin Sans FB Demi" panose="020E0802020502020306" pitchFamily="34" charset="0"/>
              </a:rPr>
              <a:t>here </a:t>
            </a:r>
            <a:r>
              <a:rPr lang="en-US" sz="2000" dirty="0">
                <a:latin typeface="Berlin Sans FB Demi" panose="020E0802020502020306" pitchFamily="34" charset="0"/>
              </a:rPr>
              <a:t>is a place for lovers of </a:t>
            </a:r>
            <a:r>
              <a:rPr lang="pl-PL" sz="2000" dirty="0" smtClean="0">
                <a:latin typeface="Berlin Sans FB Demi" panose="020E0802020502020306" pitchFamily="34" charset="0"/>
              </a:rPr>
              <a:t>the </a:t>
            </a:r>
            <a:r>
              <a:rPr lang="en-US" sz="2000" dirty="0" smtClean="0">
                <a:latin typeface="Berlin Sans FB Demi" panose="020E0802020502020306" pitchFamily="34" charset="0"/>
              </a:rPr>
              <a:t>Polish language</a:t>
            </a:r>
            <a:r>
              <a:rPr lang="pl-PL" sz="2000" dirty="0" smtClean="0">
                <a:latin typeface="Berlin Sans FB Demi" panose="020E0802020502020306" pitchFamily="34" charset="0"/>
              </a:rPr>
              <a:t>, </a:t>
            </a:r>
            <a:r>
              <a:rPr lang="en-US" sz="2000" dirty="0" smtClean="0">
                <a:latin typeface="Berlin Sans FB Demi" panose="020E0802020502020306" pitchFamily="34" charset="0"/>
              </a:rPr>
              <a:t>history</a:t>
            </a:r>
            <a:r>
              <a:rPr lang="pl-PL" sz="2000" dirty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or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humanities</a:t>
            </a:r>
            <a:r>
              <a:rPr lang="pl-PL" sz="2000" dirty="0" smtClean="0">
                <a:latin typeface="Berlin Sans FB Demi" panose="020E0802020502020306" pitchFamily="34" charset="0"/>
              </a:rPr>
              <a:t> in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general</a:t>
            </a:r>
            <a:r>
              <a:rPr lang="pl-PL" sz="2000" dirty="0" smtClean="0">
                <a:latin typeface="Berlin Sans FB Demi" panose="020E0802020502020306" pitchFamily="34" charset="0"/>
              </a:rPr>
              <a:t>.</a:t>
            </a:r>
            <a:r>
              <a:rPr lang="pl-PL" sz="2000" dirty="0" smtClean="0">
                <a:latin typeface="Berlin Sans FB Demi" panose="020E0802020502020306" pitchFamily="34" charset="0"/>
              </a:rPr>
              <a:t/>
            </a:r>
            <a:br>
              <a:rPr lang="pl-PL" sz="2000" dirty="0" smtClean="0">
                <a:latin typeface="Berlin Sans FB Demi" panose="020E0802020502020306" pitchFamily="34" charset="0"/>
              </a:rPr>
            </a:br>
            <a:r>
              <a:rPr lang="en-US" sz="2000" dirty="0">
                <a:latin typeface="Berlin Sans FB Demi" panose="020E0802020502020306" pitchFamily="34" charset="0"/>
              </a:rPr>
              <a:t>Are you interested in </a:t>
            </a:r>
            <a:r>
              <a:rPr lang="en-US" sz="2000" dirty="0" smtClean="0">
                <a:latin typeface="Berlin Sans FB Demi" panose="020E0802020502020306" pitchFamily="34" charset="0"/>
              </a:rPr>
              <a:t>literature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smtClean="0">
                <a:latin typeface="Berlin Sans FB Demi" panose="020E0802020502020306" pitchFamily="34" charset="0"/>
              </a:rPr>
              <a:t>or </a:t>
            </a:r>
            <a:r>
              <a:rPr lang="en-US" sz="2000" dirty="0">
                <a:latin typeface="Berlin Sans FB Demi" panose="020E0802020502020306" pitchFamily="34" charset="0"/>
              </a:rPr>
              <a:t>maybe </a:t>
            </a:r>
            <a:r>
              <a:rPr lang="pl-PL" sz="2000" dirty="0" smtClean="0">
                <a:latin typeface="Berlin Sans FB Demi" panose="020E0802020502020306" pitchFamily="34" charset="0"/>
              </a:rPr>
              <a:t>law </a:t>
            </a:r>
            <a:r>
              <a:rPr lang="en-US" sz="2000" dirty="0" smtClean="0">
                <a:latin typeface="Berlin Sans FB Demi" panose="020E0802020502020306" pitchFamily="34" charset="0"/>
              </a:rPr>
              <a:t>?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This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en-US" sz="2000" dirty="0" smtClean="0">
                <a:latin typeface="Berlin Sans FB Demi" panose="020E0802020502020306" pitchFamily="34" charset="0"/>
              </a:rPr>
              <a:t>class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will</a:t>
            </a:r>
            <a:r>
              <a:rPr lang="pl-PL" sz="2000" dirty="0" smtClean="0">
                <a:latin typeface="Berlin Sans FB Demi" panose="020E0802020502020306" pitchFamily="34" charset="0"/>
              </a:rPr>
              <a:t> suit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your</a:t>
            </a:r>
            <a:r>
              <a:rPr lang="pl-PL" sz="2000" dirty="0" smtClean="0">
                <a:latin typeface="Berlin Sans FB Demi" panose="020E0802020502020306" pitchFamily="34" charset="0"/>
              </a:rPr>
              <a:t> </a:t>
            </a:r>
            <a:r>
              <a:rPr lang="pl-PL" sz="2000" dirty="0" err="1" smtClean="0">
                <a:latin typeface="Berlin Sans FB Demi" panose="020E0802020502020306" pitchFamily="34" charset="0"/>
              </a:rPr>
              <a:t>needs</a:t>
            </a:r>
            <a:r>
              <a:rPr lang="pl-PL" sz="2000" dirty="0" smtClean="0">
                <a:latin typeface="Berlin Sans FB Demi" panose="020E0802020502020306" pitchFamily="34" charset="0"/>
              </a:rPr>
              <a:t>. </a:t>
            </a:r>
          </a:p>
          <a:p>
            <a:pPr algn="just"/>
            <a:r>
              <a:rPr lang="en-GB" sz="2000" b="1" dirty="0">
                <a:latin typeface="Berlin Sans FB Demi" panose="020E0802020502020306" pitchFamily="34" charset="0"/>
              </a:rPr>
              <a:t>Students of this class have the opportunity to publish their own texts in the school newspaper </a:t>
            </a:r>
            <a:r>
              <a:rPr lang="en-GB" sz="2000" b="1" dirty="0" smtClean="0">
                <a:latin typeface="Berlin Sans FB Demi" panose="020E0802020502020306" pitchFamily="34" charset="0"/>
              </a:rPr>
              <a:t>and</a:t>
            </a:r>
            <a:r>
              <a:rPr lang="pl-PL" sz="2000" b="1" dirty="0" smtClean="0">
                <a:latin typeface="Berlin Sans FB Demi" panose="020E0802020502020306" pitchFamily="34" charset="0"/>
              </a:rPr>
              <a:t> </a:t>
            </a:r>
            <a:r>
              <a:rPr lang="en-GB" sz="2000" b="1" dirty="0" smtClean="0">
                <a:latin typeface="Berlin Sans FB Demi" panose="020E0802020502020306" pitchFamily="34" charset="0"/>
              </a:rPr>
              <a:t>a </a:t>
            </a:r>
            <a:r>
              <a:rPr lang="en-GB" sz="2000" b="1" dirty="0">
                <a:latin typeface="Berlin Sans FB Demi" panose="020E0802020502020306" pitchFamily="34" charset="0"/>
              </a:rPr>
              <a:t>local newspaper. </a:t>
            </a:r>
            <a:r>
              <a:rPr lang="pl-PL" sz="2000" b="1" dirty="0" err="1" smtClean="0">
                <a:latin typeface="Berlin Sans FB Demi" panose="020E0802020502020306" pitchFamily="34" charset="0"/>
              </a:rPr>
              <a:t>They</a:t>
            </a:r>
            <a:r>
              <a:rPr lang="pl-PL" sz="2000" b="1" dirty="0" smtClean="0">
                <a:latin typeface="Berlin Sans FB Demi" panose="020E0802020502020306" pitchFamily="34" charset="0"/>
              </a:rPr>
              <a:t> </a:t>
            </a:r>
            <a:r>
              <a:rPr lang="en-GB" sz="2000" b="1" dirty="0" smtClean="0">
                <a:latin typeface="Berlin Sans FB Demi" panose="020E0802020502020306" pitchFamily="34" charset="0"/>
              </a:rPr>
              <a:t>take </a:t>
            </a:r>
            <a:r>
              <a:rPr lang="en-GB" sz="2000" b="1" dirty="0">
                <a:latin typeface="Berlin Sans FB Demi" panose="020E0802020502020306" pitchFamily="34" charset="0"/>
              </a:rPr>
              <a:t>part in </a:t>
            </a:r>
            <a:r>
              <a:rPr lang="en-GB" sz="2000" b="1" dirty="0" smtClean="0">
                <a:latin typeface="Berlin Sans FB Demi" panose="020E0802020502020306" pitchFamily="34" charset="0"/>
              </a:rPr>
              <a:t>lectures </a:t>
            </a:r>
            <a:r>
              <a:rPr lang="en-GB" sz="2000" b="1" dirty="0">
                <a:latin typeface="Berlin Sans FB Demi" panose="020E0802020502020306" pitchFamily="34" charset="0"/>
              </a:rPr>
              <a:t>and workshops organized by universities as well as in legal and journalistic education.</a:t>
            </a:r>
            <a:endParaRPr lang="pl-PL" sz="2000" b="1" dirty="0">
              <a:latin typeface="Berlin Sans FB Demi" panose="020E0802020502020306" pitchFamily="34" charset="0"/>
            </a:endParaRPr>
          </a:p>
          <a:p>
            <a:pPr algn="just"/>
            <a:endParaRPr lang="en-US" sz="2000" dirty="0">
              <a:latin typeface="Berlin Sans FB Demi" panose="020E0802020502020306" pitchFamily="34" charset="0"/>
            </a:endParaRPr>
          </a:p>
          <a:p>
            <a:endParaRPr lang="pl-PL" dirty="0" smtClean="0">
              <a:latin typeface="Bauhaus 93" panose="04030905020B02020C02" pitchFamily="82" charset="0"/>
            </a:endParaRPr>
          </a:p>
          <a:p>
            <a:pPr marL="0" indent="0">
              <a:buNone/>
            </a:pPr>
            <a:r>
              <a:rPr lang="pl-PL" dirty="0" smtClean="0">
                <a:latin typeface="Bauhaus 93" panose="04030905020B02020C02" pitchFamily="82" charset="0"/>
              </a:rPr>
              <a:t> </a:t>
            </a:r>
            <a:endParaRPr lang="pl-PL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0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6154">
        <p14:window dir="vert"/>
      </p:transition>
    </mc:Choice>
    <mc:Fallback>
      <p:transition spd="slow" advClick="0" advTm="161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nteresting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events in our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school</a:t>
            </a:r>
            <a:r>
              <a:rPr lang="pl-PL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?</a:t>
            </a:r>
            <a:endParaRPr lang="pl-PL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3773015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BUDA</a:t>
            </a:r>
            <a:r>
              <a:rPr lang="pl-PL" dirty="0" smtClean="0">
                <a:latin typeface="Berlin Sans FB Demi" panose="020E0802020502020306" pitchFamily="34" charset="0"/>
              </a:rPr>
              <a:t> – </a:t>
            </a:r>
            <a:r>
              <a:rPr lang="pl-PL" dirty="0" err="1" smtClean="0">
                <a:latin typeface="Berlin Sans FB Demi" panose="020E0802020502020306" pitchFamily="34" charset="0"/>
              </a:rPr>
              <a:t>it</a:t>
            </a: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r>
              <a:rPr lang="pl-PL" dirty="0" err="1" smtClean="0">
                <a:latin typeface="Berlin Sans FB Demi" panose="020E0802020502020306" pitchFamily="34" charset="0"/>
              </a:rPr>
              <a:t>means</a:t>
            </a: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r>
              <a:rPr lang="pl-PL" dirty="0" smtClean="0">
                <a:latin typeface="Berlin Sans FB Demi" panose="020E0802020502020306" pitchFamily="34" charset="0"/>
              </a:rPr>
              <a:t>„</a:t>
            </a:r>
            <a:r>
              <a:rPr lang="pl-PL" dirty="0" smtClean="0">
                <a:latin typeface="Berlin Sans FB Demi" panose="020E0802020502020306" pitchFamily="34" charset="0"/>
              </a:rPr>
              <a:t>Bardzo Udany Debiut Artystyczny</a:t>
            </a:r>
            <a:r>
              <a:rPr lang="pl-PL" dirty="0" smtClean="0">
                <a:latin typeface="Berlin Sans FB Demi" panose="020E0802020502020306" pitchFamily="34" charset="0"/>
              </a:rPr>
              <a:t>” (A </a:t>
            </a:r>
            <a:r>
              <a:rPr lang="pl-PL" dirty="0" err="1" smtClean="0">
                <a:latin typeface="Berlin Sans FB Demi" panose="020E0802020502020306" pitchFamily="34" charset="0"/>
              </a:rPr>
              <a:t>very</a:t>
            </a: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r>
              <a:rPr lang="pl-PL" dirty="0" err="1" smtClean="0">
                <a:latin typeface="Berlin Sans FB Demi" panose="020E0802020502020306" pitchFamily="34" charset="0"/>
              </a:rPr>
              <a:t>successful</a:t>
            </a: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r>
              <a:rPr lang="pl-PL" dirty="0" err="1" smtClean="0">
                <a:latin typeface="Berlin Sans FB Demi" panose="020E0802020502020306" pitchFamily="34" charset="0"/>
              </a:rPr>
              <a:t>artistic</a:t>
            </a:r>
            <a:r>
              <a:rPr lang="pl-PL" dirty="0" smtClean="0">
                <a:latin typeface="Berlin Sans FB Demi" panose="020E0802020502020306" pitchFamily="34" charset="0"/>
              </a:rPr>
              <a:t> </a:t>
            </a:r>
            <a:r>
              <a:rPr lang="pl-PL" dirty="0" err="1" smtClean="0">
                <a:latin typeface="Berlin Sans FB Demi" panose="020E0802020502020306" pitchFamily="34" charset="0"/>
              </a:rPr>
              <a:t>debut</a:t>
            </a:r>
            <a:r>
              <a:rPr lang="pl-PL" dirty="0" smtClean="0">
                <a:latin typeface="Berlin Sans FB Demi" panose="020E0802020502020306" pitchFamily="34" charset="0"/>
                <a:sym typeface="Wingdings" panose="05000000000000000000" pitchFamily="2" charset="2"/>
              </a:rPr>
              <a:t>)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just">
              <a:lnSpc>
                <a:spcPct val="120000"/>
              </a:lnSpc>
            </a:pPr>
            <a:r>
              <a:rPr lang="pl-PL" sz="2800" dirty="0" smtClean="0">
                <a:latin typeface="Berlin Sans FB Demi" panose="020E0802020502020306" pitchFamily="34" charset="0"/>
              </a:rPr>
              <a:t>T</a:t>
            </a:r>
            <a:r>
              <a:rPr lang="en-US" sz="2800" dirty="0" smtClean="0">
                <a:latin typeface="Berlin Sans FB Demi" panose="020E0802020502020306" pitchFamily="34" charset="0"/>
              </a:rPr>
              <a:t>his </a:t>
            </a:r>
            <a:r>
              <a:rPr lang="en-US" sz="2800" dirty="0">
                <a:latin typeface="Berlin Sans FB Demi" panose="020E0802020502020306" pitchFamily="34" charset="0"/>
              </a:rPr>
              <a:t>is </a:t>
            </a:r>
            <a:r>
              <a:rPr lang="pl-PL" sz="2800" dirty="0" smtClean="0">
                <a:latin typeface="Berlin Sans FB Demi" panose="020E0802020502020306" pitchFamily="34" charset="0"/>
              </a:rPr>
              <a:t>a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school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</a:rPr>
              <a:t>competition </a:t>
            </a:r>
            <a:r>
              <a:rPr lang="pl-PL" sz="2800" dirty="0" smtClean="0">
                <a:latin typeface="Berlin Sans FB Demi" panose="020E0802020502020306" pitchFamily="34" charset="0"/>
              </a:rPr>
              <a:t>for </a:t>
            </a:r>
            <a:r>
              <a:rPr lang="en-US" sz="2800" dirty="0" smtClean="0">
                <a:latin typeface="Berlin Sans FB Demi" panose="020E0802020502020306" pitchFamily="34" charset="0"/>
              </a:rPr>
              <a:t>the </a:t>
            </a:r>
            <a:r>
              <a:rPr lang="en-US" sz="2800" dirty="0">
                <a:latin typeface="Berlin Sans FB Demi" panose="020E0802020502020306" pitchFamily="34" charset="0"/>
              </a:rPr>
              <a:t>best artistic performance.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Our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classes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compete</a:t>
            </a:r>
            <a:r>
              <a:rPr lang="pl-PL" sz="2800" dirty="0" smtClean="0">
                <a:latin typeface="Berlin Sans FB Demi" panose="020E0802020502020306" pitchFamily="34" charset="0"/>
              </a:rPr>
              <a:t> with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each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other</a:t>
            </a:r>
            <a:r>
              <a:rPr lang="pl-PL" sz="2800" dirty="0" smtClean="0">
                <a:latin typeface="Berlin Sans FB Demi" panose="020E0802020502020306" pitchFamily="34" charset="0"/>
              </a:rPr>
              <a:t> in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this</a:t>
            </a:r>
            <a:r>
              <a:rPr lang="pl-PL" sz="2800" dirty="0" smtClean="0">
                <a:latin typeface="Berlin Sans FB Demi" panose="020E0802020502020306" pitchFamily="34" charset="0"/>
              </a:rPr>
              <a:t> spring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festival</a:t>
            </a:r>
            <a:r>
              <a:rPr lang="pl-PL" sz="2800" dirty="0" smtClean="0">
                <a:latin typeface="Berlin Sans FB Demi" panose="020E0802020502020306" pitchFamily="34" charset="0"/>
              </a:rPr>
              <a:t> on the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first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day</a:t>
            </a:r>
            <a:r>
              <a:rPr lang="pl-PL" sz="2800" dirty="0" smtClean="0">
                <a:latin typeface="Berlin Sans FB Demi" panose="020E0802020502020306" pitchFamily="34" charset="0"/>
              </a:rPr>
              <a:t> of spring.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Instead</a:t>
            </a:r>
            <a:r>
              <a:rPr lang="pl-PL" sz="2800" dirty="0" smtClean="0">
                <a:latin typeface="Berlin Sans FB Demi" panose="020E0802020502020306" pitchFamily="34" charset="0"/>
              </a:rPr>
              <a:t> of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playing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truant</a:t>
            </a:r>
            <a:r>
              <a:rPr lang="pl-PL" sz="2800" dirty="0" smtClean="0">
                <a:latin typeface="Berlin Sans FB Demi" panose="020E0802020502020306" pitchFamily="34" charset="0"/>
              </a:rPr>
              <a:t> (</a:t>
            </a:r>
            <a:r>
              <a:rPr lang="pl-PL" sz="2800" dirty="0" err="1" smtClean="0">
                <a:latin typeface="Berlin Sans FB Demi" panose="020E0802020502020306" pitchFamily="34" charset="0"/>
              </a:rPr>
              <a:t>which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is</a:t>
            </a:r>
            <a:r>
              <a:rPr lang="pl-PL" sz="2800" dirty="0" smtClean="0">
                <a:latin typeface="Berlin Sans FB Demi" panose="020E0802020502020306" pitchFamily="34" charset="0"/>
              </a:rPr>
              <a:t> a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tradition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smtClean="0">
                <a:latin typeface="Berlin Sans FB Demi" panose="020E0802020502020306" pitchFamily="34" charset="0"/>
              </a:rPr>
              <a:t>on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this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day</a:t>
            </a:r>
            <a:r>
              <a:rPr lang="pl-PL" sz="2800" dirty="0" smtClean="0">
                <a:latin typeface="Berlin Sans FB Demi" panose="020E0802020502020306" pitchFamily="34" charset="0"/>
              </a:rPr>
              <a:t> in Poland)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they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prepare</a:t>
            </a:r>
            <a:r>
              <a:rPr lang="pl-PL" sz="2800" dirty="0" smtClean="0">
                <a:latin typeface="Berlin Sans FB Demi" panose="020E0802020502020306" pitchFamily="34" charset="0"/>
              </a:rPr>
              <a:t> a show in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which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they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present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their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artistic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talents</a:t>
            </a:r>
            <a:r>
              <a:rPr lang="pl-PL" sz="2800" dirty="0" smtClean="0">
                <a:latin typeface="Berlin Sans FB Demi" panose="020E0802020502020306" pitchFamily="34" charset="0"/>
              </a:rPr>
              <a:t>. </a:t>
            </a:r>
            <a:r>
              <a:rPr lang="pl-PL" sz="2800" dirty="0" smtClean="0">
                <a:latin typeface="Berlin Sans FB Demi" panose="020E0802020502020306" pitchFamily="34" charset="0"/>
              </a:rPr>
              <a:t>E</a:t>
            </a:r>
            <a:r>
              <a:rPr lang="en-US" sz="2800" dirty="0" smtClean="0">
                <a:latin typeface="Berlin Sans FB Demi" panose="020E0802020502020306" pitchFamily="34" charset="0"/>
              </a:rPr>
              <a:t>ach </a:t>
            </a:r>
            <a:r>
              <a:rPr lang="en-US" sz="2800" dirty="0">
                <a:latin typeface="Berlin Sans FB Demi" panose="020E0802020502020306" pitchFamily="34" charset="0"/>
              </a:rPr>
              <a:t>edition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has</a:t>
            </a:r>
            <a:r>
              <a:rPr lang="pl-PL" sz="2800" dirty="0" smtClean="0">
                <a:latin typeface="Berlin Sans FB Demi" panose="020E0802020502020306" pitchFamily="34" charset="0"/>
              </a:rPr>
              <a:t> a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different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theme</a:t>
            </a:r>
            <a:r>
              <a:rPr lang="en-US" sz="2800" dirty="0" smtClean="0">
                <a:latin typeface="Berlin Sans FB Demi" panose="020E0802020502020306" pitchFamily="34" charset="0"/>
              </a:rPr>
              <a:t>. </a:t>
            </a:r>
            <a:r>
              <a:rPr lang="pl-PL" sz="2800" dirty="0" smtClean="0">
                <a:latin typeface="Berlin Sans FB Demi" panose="020E0802020502020306" pitchFamily="34" charset="0"/>
              </a:rPr>
              <a:t>T</a:t>
            </a:r>
            <a:r>
              <a:rPr lang="en-US" sz="2800" dirty="0" smtClean="0">
                <a:latin typeface="Berlin Sans FB Demi" panose="020E0802020502020306" pitchFamily="34" charset="0"/>
              </a:rPr>
              <a:t>his </a:t>
            </a:r>
            <a:r>
              <a:rPr lang="en-US" sz="2800" dirty="0">
                <a:latin typeface="Berlin Sans FB Demi" panose="020E0802020502020306" pitchFamily="34" charset="0"/>
              </a:rPr>
              <a:t>year's edition focused on the </a:t>
            </a:r>
            <a:r>
              <a:rPr lang="en-US" sz="2800" dirty="0" smtClean="0">
                <a:latin typeface="Berlin Sans FB Demi" panose="020E0802020502020306" pitchFamily="34" charset="0"/>
              </a:rPr>
              <a:t>film</a:t>
            </a:r>
            <a:r>
              <a:rPr lang="pl-PL" sz="2800" dirty="0" smtClean="0">
                <a:latin typeface="Berlin Sans FB Demi" panose="020E0802020502020306" pitchFamily="34" charset="0"/>
              </a:rPr>
              <a:t>s</a:t>
            </a:r>
            <a:r>
              <a:rPr lang="en-US" sz="2800" dirty="0" smtClean="0">
                <a:latin typeface="Berlin Sans FB Demi" panose="020E0802020502020306" pitchFamily="34" charset="0"/>
              </a:rPr>
              <a:t>' </a:t>
            </a:r>
            <a:r>
              <a:rPr lang="en-US" sz="2800" dirty="0">
                <a:latin typeface="Berlin Sans FB Demi" panose="020E0802020502020306" pitchFamily="34" charset="0"/>
              </a:rPr>
              <a:t>classics. This is a </a:t>
            </a:r>
            <a:r>
              <a:rPr lang="en-US" sz="2800" dirty="0" smtClean="0">
                <a:latin typeface="Berlin Sans FB Demi" panose="020E0802020502020306" pitchFamily="34" charset="0"/>
              </a:rPr>
              <a:t>cool </a:t>
            </a:r>
            <a:r>
              <a:rPr lang="en-US" sz="2800" dirty="0">
                <a:latin typeface="Berlin Sans FB Demi" panose="020E0802020502020306" pitchFamily="34" charset="0"/>
              </a:rPr>
              <a:t>event that allows you to get to know each other better and </a:t>
            </a:r>
            <a:r>
              <a:rPr lang="pl-PL" sz="2800" dirty="0" err="1" smtClean="0">
                <a:latin typeface="Berlin Sans FB Demi" panose="020E0802020502020306" pitchFamily="34" charset="0"/>
              </a:rPr>
              <a:t>overcome</a:t>
            </a:r>
            <a:r>
              <a:rPr lang="pl-PL" sz="2800" dirty="0" smtClean="0">
                <a:latin typeface="Berlin Sans FB Demi" panose="020E0802020502020306" pitchFamily="34" charset="0"/>
              </a:rPr>
              <a:t> </a:t>
            </a:r>
            <a:r>
              <a:rPr lang="en-US" sz="2800" dirty="0" smtClean="0">
                <a:latin typeface="Berlin Sans FB Demi" panose="020E0802020502020306" pitchFamily="34" charset="0"/>
              </a:rPr>
              <a:t>your </a:t>
            </a:r>
            <a:r>
              <a:rPr lang="en-US" sz="2800" dirty="0" smtClean="0">
                <a:latin typeface="Berlin Sans FB Demi" panose="020E0802020502020306" pitchFamily="34" charset="0"/>
              </a:rPr>
              <a:t>shyness</a:t>
            </a:r>
            <a:r>
              <a:rPr lang="pl-PL" sz="2800" dirty="0" smtClean="0">
                <a:latin typeface="Berlin Sans FB Demi" panose="020E0802020502020306" pitchFamily="34" charset="0"/>
              </a:rPr>
              <a:t>.</a:t>
            </a:r>
            <a:endParaRPr lang="en-US" sz="2800" dirty="0">
              <a:latin typeface="Berlin Sans FB Demi" panose="020E0802020502020306" pitchFamily="34" charset="0"/>
            </a:endParaRPr>
          </a:p>
          <a:p>
            <a:endParaRPr lang="pl-PL" sz="28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6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9343">
        <p14:window dir="vert"/>
      </p:transition>
    </mc:Choice>
    <mc:Fallback>
      <p:transition spd="slow" advClick="0" advTm="193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s://www.dabrowszczak.pl/files/pl/DSC086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8149">
            <a:off x="457140" y="340364"/>
            <a:ext cx="288036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fancybox-img" descr="https://www.dabrowszczak.pl/files/pl/DSC08700%20-%20Kopia%20-%20Kop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029">
            <a:off x="5138330" y="396938"/>
            <a:ext cx="3600440" cy="205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fancybox-img" descr="https://www.dabrowszczak.pl/files/pl/_DSC12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457">
            <a:off x="241115" y="2344402"/>
            <a:ext cx="3312408" cy="206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fancybox-img" descr="https://www.dabrowszczak.pl/files/pl/_DSC13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583">
            <a:off x="2843808" y="1344659"/>
            <a:ext cx="3456424" cy="197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fancybox-img" descr="https://www.dabrowszczak.pl/files/pl/DSC087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312">
            <a:off x="5420616" y="3095949"/>
            <a:ext cx="3384416" cy="196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fancybox-img" descr="https://www.dabrowszczak.pl/files/pl/DSC08689%20-%20Kopia%20-%20Kopi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288">
            <a:off x="827583" y="4085202"/>
            <a:ext cx="3456424" cy="227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fancybox-img" descr="https://www.dabrowszczak.pl/files/pl/DSC0862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450">
            <a:off x="3972594" y="4182690"/>
            <a:ext cx="3518645" cy="2201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fancybox-img" descr="https://www.dabrowszczak.pl/files/pl/DSC0859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538">
            <a:off x="3275856" y="144981"/>
            <a:ext cx="1944256" cy="126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26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701">
        <p14:window dir="vert"/>
      </p:transition>
    </mc:Choice>
    <mc:Fallback>
      <p:transition spd="slow" advClick="0" advTm="117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HEŃKI</a:t>
            </a:r>
            <a:endParaRPr lang="pl-PL" b="1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Berlin Sans FB Demi" panose="020E0802020502020306" pitchFamily="34" charset="0"/>
              </a:rPr>
              <a:t>The tradition of our school is that during the National Education Day there is a </a:t>
            </a:r>
            <a:r>
              <a:rPr lang="en-US" sz="2400" dirty="0" smtClean="0">
                <a:latin typeface="Berlin Sans FB Demi" panose="020E0802020502020306" pitchFamily="34" charset="0"/>
              </a:rPr>
              <a:t>H</a:t>
            </a:r>
            <a:r>
              <a:rPr lang="pl-PL" sz="2400" dirty="0" err="1" smtClean="0">
                <a:latin typeface="Berlin Sans FB Demi" panose="020E0802020502020306" pitchFamily="34" charset="0"/>
              </a:rPr>
              <a:t>enki</a:t>
            </a:r>
            <a:r>
              <a:rPr lang="en-US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>
                <a:latin typeface="Berlin Sans FB Demi" panose="020E0802020502020306" pitchFamily="34" charset="0"/>
              </a:rPr>
              <a:t>gala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Berlin Sans FB Demi" panose="020E0802020502020306" pitchFamily="34" charset="0"/>
              </a:rPr>
              <a:t>the </a:t>
            </a:r>
            <a:r>
              <a:rPr lang="en-US" sz="2400" dirty="0">
                <a:latin typeface="Berlin Sans FB Demi" panose="020E0802020502020306" pitchFamily="34" charset="0"/>
              </a:rPr>
              <a:t>name of the award comes from the middle name of the school patron</a:t>
            </a:r>
            <a:r>
              <a:rPr lang="en-US" sz="2400" dirty="0" smtClean="0"/>
              <a:t>)</a:t>
            </a:r>
            <a:r>
              <a:rPr lang="en-US" sz="2400" dirty="0" smtClean="0">
                <a:latin typeface="Berlin Sans FB Demi" panose="020E0802020502020306" pitchFamily="34" charset="0"/>
              </a:rPr>
              <a:t>, </a:t>
            </a:r>
            <a:r>
              <a:rPr lang="en-US" sz="2400" dirty="0">
                <a:latin typeface="Berlin Sans FB Demi" panose="020E0802020502020306" pitchFamily="34" charset="0"/>
              </a:rPr>
              <a:t>that is, </a:t>
            </a:r>
            <a:r>
              <a:rPr lang="pl-PL" sz="2400" dirty="0" smtClean="0">
                <a:latin typeface="Berlin Sans FB Demi" panose="020E0802020502020306" pitchFamily="34" charset="0"/>
              </a:rPr>
              <a:t>the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ceremony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when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latin typeface="Berlin Sans FB Demi" panose="020E0802020502020306" pitchFamily="34" charset="0"/>
              </a:rPr>
              <a:t>the </a:t>
            </a:r>
            <a:r>
              <a:rPr lang="en-US" sz="2400" dirty="0">
                <a:latin typeface="Berlin Sans FB Demi" panose="020E0802020502020306" pitchFamily="34" charset="0"/>
              </a:rPr>
              <a:t>awards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are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en-US" sz="2400" dirty="0" smtClean="0">
                <a:latin typeface="Berlin Sans FB Demi" panose="020E0802020502020306" pitchFamily="34" charset="0"/>
              </a:rPr>
              <a:t>given </a:t>
            </a:r>
            <a:r>
              <a:rPr lang="en-US" sz="2400" dirty="0">
                <a:latin typeface="Berlin Sans FB Demi" panose="020E0802020502020306" pitchFamily="34" charset="0"/>
              </a:rPr>
              <a:t>by pupils to teachers in many categories related to their style of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behaving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or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teaching</a:t>
            </a:r>
            <a:r>
              <a:rPr lang="pl-PL" sz="2400" dirty="0" smtClean="0">
                <a:latin typeface="Berlin Sans FB Demi" panose="020E0802020502020306" pitchFamily="34" charset="0"/>
              </a:rPr>
              <a:t>.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Students</a:t>
            </a:r>
            <a:r>
              <a:rPr lang="pl-PL" sz="2400" dirty="0" smtClean="0">
                <a:latin typeface="Berlin Sans FB Demi" panose="020E0802020502020306" pitchFamily="34" charset="0"/>
              </a:rPr>
              <a:t> want to show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that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they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appreciate</a:t>
            </a:r>
            <a:r>
              <a:rPr lang="pl-PL" sz="2400" dirty="0" smtClean="0">
                <a:latin typeface="Berlin Sans FB Demi" panose="020E0802020502020306" pitchFamily="34" charset="0"/>
              </a:rPr>
              <a:t> the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teachers</a:t>
            </a:r>
            <a:r>
              <a:rPr lang="pl-PL" sz="2400" dirty="0" smtClean="0">
                <a:latin typeface="Berlin Sans FB Demi" panose="020E0802020502020306" pitchFamily="34" charset="0"/>
              </a:rPr>
              <a:t> for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their</a:t>
            </a:r>
            <a:r>
              <a:rPr lang="pl-PL" sz="2400" dirty="0" smtClean="0">
                <a:latin typeface="Berlin Sans FB Demi" panose="020E0802020502020306" pitchFamily="34" charset="0"/>
              </a:rPr>
              <a:t>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sense</a:t>
            </a:r>
            <a:r>
              <a:rPr lang="pl-PL" sz="2400" dirty="0" smtClean="0">
                <a:latin typeface="Berlin Sans FB Demi" panose="020E0802020502020306" pitchFamily="34" charset="0"/>
              </a:rPr>
              <a:t> of </a:t>
            </a:r>
            <a:r>
              <a:rPr lang="pl-PL" sz="2400" dirty="0" err="1" smtClean="0">
                <a:latin typeface="Berlin Sans FB Demi" panose="020E0802020502020306" pitchFamily="34" charset="0"/>
              </a:rPr>
              <a:t>humour</a:t>
            </a:r>
            <a:r>
              <a:rPr lang="pl-PL" sz="2400" dirty="0" smtClean="0">
                <a:latin typeface="Berlin Sans FB Demi" panose="020E0802020502020306" pitchFamily="34" charset="0"/>
              </a:rPr>
              <a:t>. </a:t>
            </a:r>
            <a:endParaRPr lang="pl-PL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46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3113">
        <p14:window dir="vert"/>
      </p:transition>
    </mc:Choice>
    <mc:Fallback>
      <p:transition spd="slow" advClick="0" advTm="131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ncybox-img" descr="https://www.dabrowszczak.pl/files/pl/Henki%202016.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3176">
            <a:off x="202147" y="316431"/>
            <a:ext cx="4248512" cy="256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fancybox-img" descr="https://www.dabrowszczak.pl/files/pl/DSC0533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920">
            <a:off x="4773636" y="687745"/>
            <a:ext cx="3938943" cy="235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fancybox-img" descr="https://www.dabrowszczak.pl/files/pl/DSC053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8539">
            <a:off x="271038" y="2729438"/>
            <a:ext cx="3888472" cy="214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fancybox-img" descr="https://www.dabrowszczak.pl/files/pl/DSC0538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040">
            <a:off x="4935506" y="2669006"/>
            <a:ext cx="3791012" cy="2268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fancybox-img" descr="https://www.dabrowszczak.pl/files/pl/DSC0551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9001">
            <a:off x="2716343" y="3993937"/>
            <a:ext cx="3815728" cy="2273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43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1244">
        <p14:window dir="vert"/>
      </p:transition>
    </mc:Choice>
    <mc:Fallback>
      <p:transition spd="slow" advClick="0" advTm="11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7|1.6|2|1.6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639</Words>
  <Application>Microsoft Office PowerPoint</Application>
  <PresentationFormat>Pokaz na ekranie (4:3)</PresentationFormat>
  <Paragraphs>26</Paragraphs>
  <Slides>14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Our school is the best choice ! Let’s see why  </vt:lpstr>
      <vt:lpstr>We have four great classes :</vt:lpstr>
      <vt:lpstr>Prezentacja programu PowerPoint</vt:lpstr>
      <vt:lpstr>Prezentacja programu PowerPoint</vt:lpstr>
      <vt:lpstr>Prezentacja programu PowerPoint</vt:lpstr>
      <vt:lpstr>Interesting events in our school ?</vt:lpstr>
      <vt:lpstr>Prezentacja programu PowerPoint</vt:lpstr>
      <vt:lpstr>HEŃKI</vt:lpstr>
      <vt:lpstr>Prezentacja programu PowerPoint</vt:lpstr>
      <vt:lpstr> We also carry out international exchanges! </vt:lpstr>
      <vt:lpstr>Prezentacja programu PowerPoint</vt:lpstr>
      <vt:lpstr>OSP Dąbrowszczak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is the best choice ! Let’s see why </dc:title>
  <dc:creator>klaudia</dc:creator>
  <cp:lastModifiedBy>HP</cp:lastModifiedBy>
  <cp:revision>37</cp:revision>
  <dcterms:created xsi:type="dcterms:W3CDTF">2018-04-01T11:25:46Z</dcterms:created>
  <dcterms:modified xsi:type="dcterms:W3CDTF">2018-04-08T20:09:16Z</dcterms:modified>
</cp:coreProperties>
</file>