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0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3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2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7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8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6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3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3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6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1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08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96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26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5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44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41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1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9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7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15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96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9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3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7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6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7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7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9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8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565D-241C-418C-BA62-B396739B43B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2016-11-17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0572-E393-4689-803A-FFF8266FE56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9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jpg"/><Relationship Id="rId4" Type="http://schemas.openxmlformats.org/officeDocument/2006/relationships/hyperlink" Target="mailto:antoninablandzi@wp.p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478157" y="291548"/>
            <a:ext cx="693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800" dirty="0">
              <a:solidFill>
                <a:prstClr val="black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770505"/>
            <a:ext cx="220980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1315703-Uczniowie-Szkoly-Podstawowej-nr-86-w-Gdansku-czesc-lekcji-odbywaja-w-salach__c_1_2_649_4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029" y="637370"/>
            <a:ext cx="5895975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ole tekstowe 3"/>
          <p:cNvSpPr txBox="1"/>
          <p:nvPr/>
        </p:nvSpPr>
        <p:spPr>
          <a:xfrm>
            <a:off x="3812146" y="4257046"/>
            <a:ext cx="48166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7030A0"/>
                </a:solidFill>
              </a:rPr>
              <a:t>OUR SCHOOL</a:t>
            </a:r>
          </a:p>
          <a:p>
            <a:pPr algn="ctr"/>
            <a:r>
              <a:rPr lang="pl-PL" sz="4400" b="1" dirty="0">
                <a:solidFill>
                  <a:srgbClr val="7030A0"/>
                </a:solidFill>
              </a:rPr>
              <a:t>SP 86 W GDAŃSKU</a:t>
            </a:r>
          </a:p>
          <a:p>
            <a:pPr algn="ctr"/>
            <a:r>
              <a:rPr lang="pl-PL" sz="4400" b="1" dirty="0">
                <a:solidFill>
                  <a:srgbClr val="7030A0"/>
                </a:solidFill>
              </a:rPr>
              <a:t>POLAND</a:t>
            </a:r>
          </a:p>
          <a:p>
            <a:pPr algn="ctr"/>
            <a:endParaRPr lang="pl-PL" sz="4400" b="1" dirty="0">
              <a:solidFill>
                <a:srgbClr val="7030A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46" y="4533967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87"/>
            <a:ext cx="12192000" cy="687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019" y="805733"/>
            <a:ext cx="4591318" cy="3443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22" y="231818"/>
            <a:ext cx="3673246" cy="5531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4588406" y="618186"/>
            <a:ext cx="256289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My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name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is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Nikodem. I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am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9 and I go to 86</a:t>
            </a:r>
            <a:r>
              <a:rPr lang="pl-PL" sz="2800" baseline="30000" dirty="0">
                <a:latin typeface="Arial" pitchFamily="18"/>
                <a:ea typeface="Microsoft YaHei" pitchFamily="2"/>
                <a:cs typeface="Arial" pitchFamily="2"/>
              </a:rPr>
              <a:t>th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Primary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School in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Gdansk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. My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favourite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subjects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are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PE and IT. I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have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two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brothers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. I love </a:t>
            </a:r>
            <a:r>
              <a:rPr lang="pl-PL" sz="2800" dirty="0" err="1">
                <a:latin typeface="Arial" pitchFamily="18"/>
                <a:ea typeface="Microsoft YaHei" pitchFamily="2"/>
                <a:cs typeface="Arial" pitchFamily="2"/>
              </a:rPr>
              <a:t>playing</a:t>
            </a:r>
            <a:r>
              <a:rPr lang="pl-PL" sz="2800" dirty="0">
                <a:latin typeface="Arial" pitchFamily="18"/>
                <a:ea typeface="Microsoft YaHei" pitchFamily="2"/>
                <a:cs typeface="Arial" pitchFamily="2"/>
              </a:rPr>
              <a:t> football.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8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080" y="1327016"/>
            <a:ext cx="4784498" cy="2697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55" y="192690"/>
            <a:ext cx="6997911" cy="3944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872248" y="450942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Hello</a:t>
            </a:r>
            <a:r>
              <a:rPr lang="en-US" sz="2000" dirty="0" smtClean="0"/>
              <a:t>,</a:t>
            </a:r>
            <a:r>
              <a:rPr lang="pl-PL" sz="2000" dirty="0" smtClean="0"/>
              <a:t> </a:t>
            </a:r>
            <a:r>
              <a:rPr lang="en-US" sz="2000" dirty="0" smtClean="0"/>
              <a:t>My </a:t>
            </a:r>
            <a:r>
              <a:rPr lang="en-US" sz="2000" dirty="0"/>
              <a:t>name is Marta. I'm 9 years </a:t>
            </a:r>
            <a:r>
              <a:rPr lang="en-US" sz="2000" dirty="0" err="1"/>
              <a:t>old.I'm</a:t>
            </a:r>
            <a:r>
              <a:rPr lang="en-US" sz="2000" dirty="0"/>
              <a:t> in year 3 in 86th Primary School in </a:t>
            </a:r>
            <a:r>
              <a:rPr lang="en-US" sz="2000" dirty="0" err="1"/>
              <a:t>Gdańsk</a:t>
            </a:r>
            <a:r>
              <a:rPr lang="en-US" sz="2000" dirty="0"/>
              <a:t>. </a:t>
            </a:r>
            <a:r>
              <a:rPr lang="en-US" sz="2000" dirty="0" err="1"/>
              <a:t>I'don't</a:t>
            </a:r>
            <a:r>
              <a:rPr lang="en-US" sz="2000" dirty="0"/>
              <a:t> have a brother or a sister. I like pizza</a:t>
            </a:r>
            <a:r>
              <a:rPr lang="en-US" sz="2000" dirty="0" smtClean="0"/>
              <a:t>,</a:t>
            </a:r>
            <a:r>
              <a:rPr lang="pl-PL" sz="2000" dirty="0" smtClean="0"/>
              <a:t> </a:t>
            </a:r>
            <a:r>
              <a:rPr lang="en-US" sz="2000" dirty="0" smtClean="0"/>
              <a:t>ice-cream,</a:t>
            </a:r>
            <a:r>
              <a:rPr lang="pl-PL" sz="2000" dirty="0" smtClean="0"/>
              <a:t> </a:t>
            </a:r>
            <a:r>
              <a:rPr lang="en-US" sz="2000" dirty="0" smtClean="0"/>
              <a:t>coke </a:t>
            </a:r>
            <a:r>
              <a:rPr lang="en-US" sz="2000" dirty="0"/>
              <a:t>and orange  juice. I like singing, spending time with my friend Ola and my cat </a:t>
            </a:r>
            <a:r>
              <a:rPr lang="en-US" sz="2000" dirty="0" err="1"/>
              <a:t>Rysiek,I</a:t>
            </a:r>
            <a:r>
              <a:rPr lang="en-US" sz="2000" dirty="0"/>
              <a:t> also like riding a horse</a:t>
            </a:r>
            <a:r>
              <a:rPr lang="en-US" sz="2000" dirty="0" smtClean="0"/>
              <a:t>.</a:t>
            </a:r>
            <a:r>
              <a:rPr lang="pl-PL" sz="2000" dirty="0" smtClean="0"/>
              <a:t> </a:t>
            </a:r>
            <a:r>
              <a:rPr lang="en-US" sz="2000" dirty="0" smtClean="0"/>
              <a:t>My </a:t>
            </a:r>
            <a:r>
              <a:rPr lang="en-US" sz="2000" dirty="0"/>
              <a:t>favorite colors are purple and light brown. I'm crazy.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516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001" y="853470"/>
            <a:ext cx="4664120" cy="3498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7902" y="871133"/>
            <a:ext cx="4805432" cy="3604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4430332" y="2562896"/>
            <a:ext cx="2833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My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name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is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Ola. 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am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9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years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old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 </a:t>
            </a:r>
          </a:p>
          <a:p>
            <a:pPr lvl="0" algn="just"/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eating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chicken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chips, pasta, pizza,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ice-cream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eggs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strawberries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drinking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water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and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orange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juice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pPr lvl="0" algn="just"/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My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favourite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colour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is</a:t>
            </a:r>
            <a:r>
              <a:rPr lang="pl-PL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blue</a:t>
            </a:r>
            <a:r>
              <a:rPr lang="pl-PL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pPr lvl="0" algn="just"/>
            <a:r>
              <a:rPr lang="pl-PL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 </a:t>
            </a:r>
            <a:r>
              <a:rPr lang="pl-PL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like</a:t>
            </a:r>
            <a:r>
              <a:rPr lang="pl-PL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swimming</a:t>
            </a:r>
            <a:r>
              <a:rPr lang="pl-PL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and dancing. I love </a:t>
            </a:r>
            <a:r>
              <a:rPr lang="pl-PL" dirty="0" err="1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animals</a:t>
            </a:r>
            <a:r>
              <a:rPr lang="pl-PL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  <a:endParaRPr lang="pl-PL" dirty="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9704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3" y="1822360"/>
            <a:ext cx="3189667" cy="4784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3" y="176012"/>
            <a:ext cx="5441324" cy="36275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5751659" y="176012"/>
            <a:ext cx="6096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Hello,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 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My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name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Wiktor.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I’m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nine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years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old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I’m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in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year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3 in 86’th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Primary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school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in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Gdansk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 small family. 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sister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, but 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don’t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brother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eating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apple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juice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and chips in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Mc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Donald’s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potato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pancakes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My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favorite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music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rock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music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playing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football with my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friends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Also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my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favorite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sport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riding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bicycle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can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swim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ride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bike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very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fast.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traveling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climbing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mountains.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 </a:t>
            </a:r>
          </a:p>
          <a:p>
            <a:pPr lvl="0"/>
            <a:r>
              <a:rPr lang="pl-PL" sz="24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Goodbye</a:t>
            </a: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 .</a:t>
            </a:r>
            <a:b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</a:br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						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Arial" pitchFamily="2"/>
              </a:rPr>
              <a:t>Wiktor</a:t>
            </a:r>
          </a:p>
          <a:p>
            <a:pPr>
              <a:spcAft>
                <a:spcPts val="0"/>
              </a:spcAft>
            </a:pPr>
            <a:endParaRPr lang="pl-P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8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42"/>
            <a:ext cx="5894231" cy="4420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79" y="3119906"/>
            <a:ext cx="4919729" cy="3689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6272012" y="544132"/>
            <a:ext cx="57826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My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name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Tosia.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I'm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9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years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old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.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I'm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in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class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3 in 86th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Primary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School in Gdańsk.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pizza,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chicken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strawberries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orange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juice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coke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skiing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swimming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drawing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watching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TV,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spending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time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with my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friends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playing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with my dog -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Bruma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My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best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friends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are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: Ola, Ada, Kacper and Weronika.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got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a big family. I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one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brother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many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cousins</a:t>
            </a:r>
            <a:r>
              <a:rPr lang="pl-PL" sz="2400" dirty="0">
                <a:solidFill>
                  <a:srgbClr val="000000"/>
                </a:solidFill>
                <a:latin typeface="comic sans ms" pitchFamily="66"/>
                <a:ea typeface="Microsoft YaHei" pitchFamily="2"/>
                <a:cs typeface="Arial" pitchFamily="2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ó&amp;zdot;owe t&amp;lstrok;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00" y="270456"/>
            <a:ext cx="3734101" cy="56151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128789"/>
            <a:ext cx="3144682" cy="5600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4095481" y="128789"/>
            <a:ext cx="28848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I'm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John. I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nine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years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old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My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school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86th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Primary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School in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Gdansk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My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brother's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name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Antek.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have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few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animals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– a dog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called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Ozi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a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guinea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pig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– Ptyś.  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love pizza,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ice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cream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chips.</a:t>
            </a:r>
          </a:p>
          <a:p>
            <a:pPr lvl="0"/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don't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fish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buckwheat</a:t>
            </a:r>
            <a: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.</a:t>
            </a:r>
            <a:br>
              <a:rPr lang="pl-PL" sz="2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</a:br>
            <a:endParaRPr lang="pl-PL" sz="2400" dirty="0">
              <a:solidFill>
                <a:srgbClr val="000000"/>
              </a:solidFill>
              <a:latin typeface="Calibri" pitchFamily="18"/>
              <a:ea typeface="Microsoft YaHei" pitchFamily="2"/>
              <a:cs typeface="Arial" pitchFamily="2"/>
            </a:endParaRP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7842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31" y="231820"/>
            <a:ext cx="4705351" cy="6273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9" y="463084"/>
            <a:ext cx="2466789" cy="3070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66563" y="353401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My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name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Natalia .</a:t>
            </a:r>
          </a:p>
          <a:p>
            <a:pPr lvl="0"/>
            <a:endParaRPr lang="pl-PL" dirty="0">
              <a:solidFill>
                <a:srgbClr val="000000"/>
              </a:solidFill>
              <a:latin typeface="Calibri" pitchFamily="18"/>
              <a:ea typeface="Microsoft YaHei" pitchFamily="2"/>
              <a:cs typeface="Arial" pitchFamily="2"/>
            </a:endParaRPr>
          </a:p>
          <a:p>
            <a:pPr lvl="0"/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go to the third (3)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class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I live in Gdańsk. I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swimming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horse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riding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My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favorite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food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b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</a:b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spagehetti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ice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cream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fruit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.I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hare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sister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Age. I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blue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aguamarine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color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I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playing</a:t>
            </a:r>
            <a:r>
              <a:rPr lang="pl-PL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with my dog.</a:t>
            </a:r>
          </a:p>
          <a:p>
            <a:pPr lvl="0"/>
            <a:r>
              <a:rPr lang="pl-PL" sz="14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587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26" y="540912"/>
            <a:ext cx="4493653" cy="44936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911403" y="1931831"/>
            <a:ext cx="4971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Hello, my name is Nela. I'm</a:t>
            </a:r>
          </a:p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8 years old. I'm in year 3 in 86th Primary Schol in Gdańsk. I have a small family- mother,father and a sister. I have a guinea pig and</a:t>
            </a:r>
          </a:p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a cat. I like chicken, ice cream, chips, eggs, pasta and pizza.</a:t>
            </a:r>
          </a:p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I like drinking, apple juice and water.</a:t>
            </a:r>
          </a:p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I like swimming, playing table tennis, cycling, running.</a:t>
            </a:r>
          </a:p>
          <a:p>
            <a:pPr lvl="0" hangingPunct="0"/>
            <a:r>
              <a:rPr lang="pl-PL">
                <a:latin typeface="Arial" pitchFamily="18"/>
                <a:ea typeface="Microsoft YaHei" pitchFamily="2"/>
                <a:cs typeface="Arial" pitchFamily="2"/>
              </a:rPr>
              <a:t>I like playing Minecraft and football</a:t>
            </a:r>
            <a:r>
              <a:rPr lang="pl-PL" sz="1400">
                <a:latin typeface="Arial" pitchFamily="18"/>
                <a:ea typeface="Microsoft YaHei" pitchFamily="2"/>
                <a:cs typeface="Arial" pitchFamily="2"/>
              </a:rPr>
              <a:t>.     </a:t>
            </a:r>
            <a:endParaRPr lang="pl-PL" sz="1400" dirty="0"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9242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39" y="334851"/>
            <a:ext cx="3200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319" y="1996225"/>
            <a:ext cx="3200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6629399" y="1334267"/>
            <a:ext cx="54992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My name is </a:t>
            </a:r>
            <a:r>
              <a:rPr lang="en-US" sz="3600" dirty="0" err="1">
                <a:solidFill>
                  <a:srgbClr val="002060"/>
                </a:solidFill>
              </a:rPr>
              <a:t>Weronika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I'm </a:t>
            </a:r>
            <a:r>
              <a:rPr lang="en-US" sz="3600" dirty="0">
                <a:solidFill>
                  <a:srgbClr val="002060"/>
                </a:solidFill>
              </a:rPr>
              <a:t>nine years old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I </a:t>
            </a:r>
            <a:r>
              <a:rPr lang="en-US" sz="3600" dirty="0">
                <a:solidFill>
                  <a:srgbClr val="002060"/>
                </a:solidFill>
              </a:rPr>
              <a:t>like horses</a:t>
            </a:r>
            <a:r>
              <a:rPr lang="en-US" sz="3600" dirty="0" smtClean="0">
                <a:solidFill>
                  <a:srgbClr val="002060"/>
                </a:solidFill>
              </a:rPr>
              <a:t>,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music </a:t>
            </a:r>
            <a:r>
              <a:rPr lang="en-US" sz="3600" dirty="0">
                <a:solidFill>
                  <a:srgbClr val="002060"/>
                </a:solidFill>
              </a:rPr>
              <a:t>and  read books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I </a:t>
            </a:r>
            <a:r>
              <a:rPr lang="en-US" sz="3600" dirty="0">
                <a:solidFill>
                  <a:srgbClr val="002060"/>
                </a:solidFill>
              </a:rPr>
              <a:t>live in Poland, my city is Gdansk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I </a:t>
            </a:r>
            <a:r>
              <a:rPr lang="en-US" sz="3600" dirty="0">
                <a:solidFill>
                  <a:srgbClr val="002060"/>
                </a:solidFill>
              </a:rPr>
              <a:t>like travels and I like meet  a new people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I've </a:t>
            </a:r>
            <a:r>
              <a:rPr lang="en-US" sz="3600" dirty="0">
                <a:solidFill>
                  <a:srgbClr val="002060"/>
                </a:solidFill>
              </a:rPr>
              <a:t>got brother</a:t>
            </a:r>
            <a:r>
              <a:rPr lang="en-US" sz="3600" dirty="0" smtClean="0">
                <a:solidFill>
                  <a:srgbClr val="002060"/>
                </a:solidFill>
              </a:rPr>
              <a:t>,</a:t>
            </a:r>
            <a:r>
              <a:rPr lang="pl-PL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smtClean="0">
                <a:solidFill>
                  <a:srgbClr val="002060"/>
                </a:solidFill>
              </a:rPr>
              <a:t>his </a:t>
            </a:r>
            <a:r>
              <a:rPr lang="en-US" sz="3600" dirty="0">
                <a:solidFill>
                  <a:srgbClr val="002060"/>
                </a:solidFill>
              </a:rPr>
              <a:t>name is Robert.</a:t>
            </a:r>
            <a:endParaRPr lang="pl-PL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7" y="422288"/>
            <a:ext cx="4515655" cy="602087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529587" y="1411953"/>
            <a:ext cx="39666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HELLO!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/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>
                <a:solidFill>
                  <a:srgbClr val="7030A0"/>
                </a:solidFill>
              </a:rPr>
              <a:t>am </a:t>
            </a:r>
            <a:r>
              <a:rPr lang="en-US" sz="2800" dirty="0" err="1">
                <a:solidFill>
                  <a:srgbClr val="7030A0"/>
                </a:solidFill>
              </a:rPr>
              <a:t>Zuzia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pl-PL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I'm </a:t>
            </a:r>
            <a:r>
              <a:rPr lang="en-US" sz="2800" dirty="0">
                <a:solidFill>
                  <a:srgbClr val="7030A0"/>
                </a:solidFill>
              </a:rPr>
              <a:t>8 years old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pl-PL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I'min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year 3 </a:t>
            </a:r>
            <a:r>
              <a:rPr lang="en-US" sz="2800" dirty="0" err="1">
                <a:solidFill>
                  <a:srgbClr val="7030A0"/>
                </a:solidFill>
              </a:rPr>
              <a:t>i</a:t>
            </a:r>
            <a:r>
              <a:rPr lang="en-US" sz="2800" dirty="0">
                <a:solidFill>
                  <a:srgbClr val="7030A0"/>
                </a:solidFill>
              </a:rPr>
              <a:t> 86 Primary </a:t>
            </a:r>
            <a:r>
              <a:rPr lang="en-US" sz="2800" dirty="0" err="1">
                <a:solidFill>
                  <a:srgbClr val="7030A0"/>
                </a:solidFill>
              </a:rPr>
              <a:t>Schod</a:t>
            </a:r>
            <a:r>
              <a:rPr lang="en-US" sz="2800" dirty="0">
                <a:solidFill>
                  <a:srgbClr val="7030A0"/>
                </a:solidFill>
              </a:rPr>
              <a:t> in </a:t>
            </a:r>
            <a:r>
              <a:rPr lang="en-US" sz="2800" dirty="0" err="1">
                <a:solidFill>
                  <a:srgbClr val="7030A0"/>
                </a:solidFill>
              </a:rPr>
              <a:t>Gdańsk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pl-PL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>
                <a:solidFill>
                  <a:srgbClr val="7030A0"/>
                </a:solidFill>
              </a:rPr>
              <a:t>have a big family. I have a sister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pl-PL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I </a:t>
            </a:r>
            <a:r>
              <a:rPr lang="en-US" sz="2800" dirty="0">
                <a:solidFill>
                  <a:srgbClr val="7030A0"/>
                </a:solidFill>
              </a:rPr>
              <a:t>like chips and coke</a:t>
            </a:r>
            <a:r>
              <a:rPr lang="en-US" sz="2800" dirty="0" smtClean="0">
                <a:solidFill>
                  <a:srgbClr val="7030A0"/>
                </a:solidFill>
              </a:rPr>
              <a:t>,</a:t>
            </a:r>
            <a:r>
              <a:rPr lang="pl-PL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apple </a:t>
            </a:r>
            <a:r>
              <a:rPr lang="en-US" sz="2800" dirty="0">
                <a:solidFill>
                  <a:srgbClr val="7030A0"/>
                </a:solidFill>
              </a:rPr>
              <a:t>juice. </a:t>
            </a:r>
            <a:r>
              <a:rPr lang="pl-PL" sz="2800" dirty="0" err="1" smtClean="0">
                <a:solidFill>
                  <a:srgbClr val="7030A0"/>
                </a:solidFill>
              </a:rPr>
              <a:t>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like playing with my dog and riding </a:t>
            </a:r>
            <a:r>
              <a:rPr lang="en-US" sz="2800" dirty="0" err="1">
                <a:solidFill>
                  <a:srgbClr val="7030A0"/>
                </a:solidFill>
              </a:rPr>
              <a:t>horce</a:t>
            </a:r>
            <a:r>
              <a:rPr lang="en-US" sz="2800" dirty="0">
                <a:solidFill>
                  <a:srgbClr val="7030A0"/>
                </a:solidFill>
              </a:rPr>
              <a:t>, pop </a:t>
            </a:r>
            <a:r>
              <a:rPr lang="en-US" sz="2800" dirty="0" err="1">
                <a:solidFill>
                  <a:srgbClr val="7030A0"/>
                </a:solidFill>
              </a:rPr>
              <a:t>miusic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4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192000" cy="689663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229600" y="141668"/>
            <a:ext cx="346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08" y="59191"/>
            <a:ext cx="4502713" cy="2532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08" y="5222570"/>
            <a:ext cx="1373480" cy="1373480"/>
          </a:xfrm>
          <a:prstGeom prst="rect">
            <a:avLst/>
          </a:prstGeom>
        </p:spPr>
      </p:pic>
      <p:pic>
        <p:nvPicPr>
          <p:cNvPr id="7" name="Obraz 6" descr="DSC_0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2034" y="-180054"/>
            <a:ext cx="4786313" cy="3589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3" descr="DSC_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3055" y="2708197"/>
            <a:ext cx="4588945" cy="3441709"/>
          </a:xfrm>
          <a:prstGeom prst="star7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267459" y="3409681"/>
            <a:ext cx="2335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</a:rPr>
              <a:t>HERE WE ARE 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</a:rPr>
              <a:t> CLASS 3C</a:t>
            </a:r>
            <a:endParaRPr lang="pl-PL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66704" y="2278109"/>
            <a:ext cx="544664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hangingPunct="0"/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Halo, My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name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is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Ola  and 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I'm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9.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I'm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  in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year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  3 in 86</a:t>
            </a:r>
            <a:r>
              <a:rPr lang="pl-PL" baseline="30000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th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Primary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School.                           </a:t>
            </a:r>
          </a:p>
          <a:p>
            <a:pPr lvl="0" hangingPunct="0"/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eating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chicken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, chips,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ice-cream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eggs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and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drinking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water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 </a:t>
            </a:r>
          </a:p>
          <a:p>
            <a:pPr lvl="0" hangingPunct="0"/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like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 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swimming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,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watching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TV and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going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outside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.     </a:t>
            </a:r>
          </a:p>
          <a:p>
            <a:pPr lvl="0" hangingPunct="0"/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have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  a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cat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. </a:t>
            </a:r>
          </a:p>
          <a:p>
            <a:pPr lvl="0" hangingPunct="0"/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I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hava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a small family I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have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 a </a:t>
            </a:r>
            <a:r>
              <a:rPr lang="pl-PL" dirty="0" err="1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brother</a:t>
            </a:r>
            <a:r>
              <a:rPr lang="pl-PL" dirty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2"/>
              </a:rPr>
              <a:t>,      </a:t>
            </a:r>
            <a:r>
              <a:rPr kumimoji="0" lang="de-DE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9" y="270456"/>
            <a:ext cx="3885127" cy="2913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6234" y="2387422"/>
            <a:ext cx="4204952" cy="420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71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47256" y="211733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Hello. My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name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Aga. I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am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8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years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old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I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am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in the 3rd Class of the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Primary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School in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Gdansk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I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have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got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 big family. I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have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got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brother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</a:t>
            </a:r>
          </a:p>
          <a:p>
            <a:pPr lvl="0"/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chicken</a:t>
            </a:r>
            <a:r>
              <a:rPr lang="pl-PL" sz="36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pizza.</a:t>
            </a:r>
          </a:p>
          <a:p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1815922"/>
            <a:ext cx="4550535" cy="3412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40980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941195" y="11668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Helow</a:t>
            </a:r>
            <a:r>
              <a:rPr lang="en-US" sz="3200" dirty="0"/>
              <a:t>. My name is </a:t>
            </a:r>
            <a:r>
              <a:rPr lang="en-US" sz="3200" dirty="0" err="1"/>
              <a:t>Szymon</a:t>
            </a:r>
            <a:r>
              <a:rPr lang="en-US" sz="3200" dirty="0"/>
              <a:t>. I' m 9 years </a:t>
            </a:r>
            <a:r>
              <a:rPr lang="en-US" sz="3200" dirty="0" err="1"/>
              <a:t>old.I</a:t>
            </a:r>
            <a:r>
              <a:rPr lang="en-US" sz="3200" dirty="0"/>
              <a:t>' m in years 3 in 86 TH </a:t>
            </a:r>
            <a:r>
              <a:rPr lang="en-US" sz="3200" dirty="0" err="1"/>
              <a:t>prymary.I</a:t>
            </a:r>
            <a:r>
              <a:rPr lang="en-US" sz="3200" dirty="0"/>
              <a:t> have blue </a:t>
            </a:r>
            <a:r>
              <a:rPr lang="en-US" sz="3200" dirty="0" err="1"/>
              <a:t>eyes.I</a:t>
            </a:r>
            <a:r>
              <a:rPr lang="en-US" sz="3200" dirty="0"/>
              <a:t>' have short hair.</a:t>
            </a:r>
            <a:br>
              <a:rPr lang="en-US" sz="3200" dirty="0"/>
            </a:br>
            <a:r>
              <a:rPr lang="en-US" sz="3200" dirty="0"/>
              <a:t>I like pizza and I like </a:t>
            </a:r>
            <a:r>
              <a:rPr lang="en-US" sz="3200" dirty="0" err="1"/>
              <a:t>plaing</a:t>
            </a:r>
            <a:r>
              <a:rPr lang="en-US" sz="3200" dirty="0"/>
              <a:t> </a:t>
            </a:r>
            <a:r>
              <a:rPr lang="en-US" sz="3200" dirty="0" err="1"/>
              <a:t>blocks.My</a:t>
            </a:r>
            <a:r>
              <a:rPr lang="en-US" sz="3200" dirty="0"/>
              <a:t> </a:t>
            </a:r>
            <a:r>
              <a:rPr lang="en-US" sz="3200" dirty="0" err="1"/>
              <a:t>favourite</a:t>
            </a:r>
            <a:r>
              <a:rPr lang="en-US" sz="3200" dirty="0"/>
              <a:t> </a:t>
            </a:r>
            <a:r>
              <a:rPr lang="en-US" sz="3200" dirty="0" err="1"/>
              <a:t>colour</a:t>
            </a:r>
            <a:r>
              <a:rPr lang="en-US" sz="3200" dirty="0"/>
              <a:t> is </a:t>
            </a:r>
            <a:r>
              <a:rPr lang="en-US" sz="3200" dirty="0" err="1"/>
              <a:t>blue.I</a:t>
            </a:r>
            <a:r>
              <a:rPr lang="en-US" sz="3200" dirty="0"/>
              <a:t> have e cat and 2 </a:t>
            </a:r>
            <a:r>
              <a:rPr lang="en-US" sz="3200" dirty="0" err="1"/>
              <a:t>dogs.I</a:t>
            </a:r>
            <a:r>
              <a:rPr lang="en-US" sz="3200" dirty="0"/>
              <a:t> like playing with my cat.</a:t>
            </a:r>
            <a:br>
              <a:rPr lang="en-US" sz="3200" dirty="0"/>
            </a:br>
            <a:r>
              <a:rPr lang="en-US" sz="3200" dirty="0"/>
              <a:t>I like swim.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0" y="1506827"/>
            <a:ext cx="4602051" cy="3451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55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87909" y="450761"/>
            <a:ext cx="60917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dirty="0"/>
              <a:t>My </a:t>
            </a:r>
            <a:r>
              <a:rPr lang="pl-PL" sz="3600" dirty="0" err="1"/>
              <a:t>name</a:t>
            </a:r>
            <a:r>
              <a:rPr lang="pl-PL" sz="3600" dirty="0"/>
              <a:t> </a:t>
            </a:r>
            <a:r>
              <a:rPr lang="pl-PL" sz="3600" dirty="0" err="1"/>
              <a:t>is</a:t>
            </a:r>
            <a:r>
              <a:rPr lang="pl-PL" sz="3600" dirty="0"/>
              <a:t> Paulina. I </a:t>
            </a:r>
            <a:r>
              <a:rPr lang="pl-PL" sz="3600" dirty="0" err="1"/>
              <a:t>like</a:t>
            </a:r>
            <a:r>
              <a:rPr lang="pl-PL" sz="3600" dirty="0"/>
              <a:t> </a:t>
            </a:r>
            <a:r>
              <a:rPr lang="pl-PL" sz="3600" dirty="0" err="1"/>
              <a:t>watching</a:t>
            </a:r>
            <a:r>
              <a:rPr lang="pl-PL" sz="3600" dirty="0"/>
              <a:t> TV and </a:t>
            </a:r>
            <a:r>
              <a:rPr lang="pl-PL" sz="3600" dirty="0" err="1"/>
              <a:t>meeting</a:t>
            </a:r>
            <a:r>
              <a:rPr lang="pl-PL" sz="3600" dirty="0"/>
              <a:t> my </a:t>
            </a:r>
            <a:r>
              <a:rPr lang="pl-PL" sz="3600" dirty="0" err="1"/>
              <a:t>friends</a:t>
            </a:r>
            <a:r>
              <a:rPr lang="pl-PL" sz="3600" dirty="0"/>
              <a:t>. I </a:t>
            </a:r>
            <a:r>
              <a:rPr lang="pl-PL" sz="3600" dirty="0" err="1"/>
              <a:t>like</a:t>
            </a:r>
            <a:r>
              <a:rPr lang="pl-PL" sz="3600" dirty="0"/>
              <a:t> </a:t>
            </a:r>
            <a:r>
              <a:rPr lang="pl-PL" sz="3600" dirty="0" err="1"/>
              <a:t>looking</a:t>
            </a:r>
            <a:r>
              <a:rPr lang="pl-PL" sz="3600" dirty="0"/>
              <a:t> </a:t>
            </a:r>
            <a:r>
              <a:rPr lang="pl-PL" sz="3600" dirty="0" err="1"/>
              <a:t>after</a:t>
            </a:r>
            <a:r>
              <a:rPr lang="pl-PL" sz="3600" dirty="0"/>
              <a:t> small </a:t>
            </a:r>
            <a:r>
              <a:rPr lang="pl-PL" sz="3600" dirty="0" err="1"/>
              <a:t>children</a:t>
            </a:r>
            <a:r>
              <a:rPr lang="pl-PL" sz="3600" dirty="0"/>
              <a:t> and </a:t>
            </a:r>
            <a:r>
              <a:rPr lang="pl-PL" sz="3600" dirty="0" err="1"/>
              <a:t>playing</a:t>
            </a:r>
            <a:r>
              <a:rPr lang="pl-PL" sz="3600" dirty="0"/>
              <a:t> with </a:t>
            </a:r>
            <a:r>
              <a:rPr lang="pl-PL" sz="3600" dirty="0" err="1"/>
              <a:t>them</a:t>
            </a:r>
            <a:r>
              <a:rPr lang="pl-PL" sz="3600" dirty="0"/>
              <a:t>. I </a:t>
            </a:r>
            <a:r>
              <a:rPr lang="pl-PL" sz="3600" dirty="0" err="1"/>
              <a:t>have</a:t>
            </a:r>
            <a:r>
              <a:rPr lang="pl-PL" sz="3600" dirty="0"/>
              <a:t> a small </a:t>
            </a:r>
            <a:r>
              <a:rPr lang="pl-PL" sz="3600" dirty="0" err="1"/>
              <a:t>cousin</a:t>
            </a:r>
            <a:r>
              <a:rPr lang="pl-PL" sz="3600" dirty="0"/>
              <a:t> – Kaja.</a:t>
            </a:r>
          </a:p>
          <a:p>
            <a:pPr lvl="0">
              <a:buSzPct val="45000"/>
            </a:pPr>
            <a:r>
              <a:rPr lang="pl-PL" sz="3600" dirty="0"/>
              <a:t>My </a:t>
            </a:r>
            <a:r>
              <a:rPr lang="pl-PL" sz="3600" dirty="0" err="1"/>
              <a:t>favourite</a:t>
            </a:r>
            <a:r>
              <a:rPr lang="pl-PL" sz="3600" dirty="0"/>
              <a:t> food </a:t>
            </a:r>
            <a:r>
              <a:rPr lang="pl-PL" sz="3600" dirty="0" err="1"/>
              <a:t>is</a:t>
            </a:r>
            <a:r>
              <a:rPr lang="pl-PL" sz="3600" dirty="0"/>
              <a:t> </a:t>
            </a:r>
            <a:r>
              <a:rPr lang="pl-PL" sz="3600" dirty="0" err="1"/>
              <a:t>chicken</a:t>
            </a:r>
            <a:r>
              <a:rPr lang="pl-PL" sz="3600" dirty="0"/>
              <a:t> and pasta. I </a:t>
            </a:r>
            <a:r>
              <a:rPr lang="pl-PL" sz="3600" dirty="0" err="1"/>
              <a:t>like</a:t>
            </a:r>
            <a:r>
              <a:rPr lang="pl-PL" sz="3600" dirty="0"/>
              <a:t> </a:t>
            </a:r>
            <a:r>
              <a:rPr lang="pl-PL" sz="3600" dirty="0" err="1"/>
              <a:t>drinking</a:t>
            </a:r>
            <a:r>
              <a:rPr lang="pl-PL" sz="3600" dirty="0"/>
              <a:t> Cola.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6" y="2355478"/>
            <a:ext cx="4112653" cy="3084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59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764695" y="1468192"/>
            <a:ext cx="4551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800" dirty="0"/>
              <a:t>My </a:t>
            </a:r>
            <a:r>
              <a:rPr lang="pl-PL" sz="2800" dirty="0" err="1"/>
              <a:t>name</a:t>
            </a:r>
            <a:r>
              <a:rPr lang="pl-PL" sz="2800" dirty="0"/>
              <a:t> </a:t>
            </a:r>
            <a:r>
              <a:rPr lang="pl-PL" sz="2800" dirty="0" err="1"/>
              <a:t>is</a:t>
            </a:r>
            <a:r>
              <a:rPr lang="pl-PL" sz="2800" dirty="0"/>
              <a:t> Weronika. </a:t>
            </a:r>
            <a:r>
              <a:rPr lang="pl-PL" sz="2800" dirty="0" err="1"/>
              <a:t>I'm</a:t>
            </a:r>
            <a:r>
              <a:rPr lang="pl-PL" sz="2800" dirty="0"/>
              <a:t> 9      and I </a:t>
            </a:r>
            <a:r>
              <a:rPr lang="pl-PL" sz="2800" dirty="0" err="1"/>
              <a:t>learn</a:t>
            </a:r>
            <a:r>
              <a:rPr lang="pl-PL" sz="2800" dirty="0"/>
              <a:t> in 86</a:t>
            </a:r>
            <a:r>
              <a:rPr lang="pl-PL" sz="2800" baseline="30000" dirty="0"/>
              <a:t>th</a:t>
            </a:r>
            <a:r>
              <a:rPr lang="pl-PL" sz="2800" dirty="0"/>
              <a:t> </a:t>
            </a:r>
            <a:r>
              <a:rPr lang="pl-PL" sz="2800" dirty="0" err="1"/>
              <a:t>Primary</a:t>
            </a:r>
            <a:r>
              <a:rPr lang="pl-PL" sz="2800" dirty="0"/>
              <a:t> School. I </a:t>
            </a:r>
            <a:r>
              <a:rPr lang="pl-PL" sz="2800" dirty="0" err="1"/>
              <a:t>like</a:t>
            </a:r>
            <a:r>
              <a:rPr lang="pl-PL" sz="2800" dirty="0"/>
              <a:t> </a:t>
            </a:r>
            <a:r>
              <a:rPr lang="pl-PL" sz="2800" dirty="0" err="1"/>
              <a:t>horse</a:t>
            </a:r>
            <a:r>
              <a:rPr lang="pl-PL" sz="2800" dirty="0"/>
              <a:t> </a:t>
            </a:r>
            <a:r>
              <a:rPr lang="pl-PL" sz="2800" dirty="0" err="1"/>
              <a:t>riding</a:t>
            </a:r>
            <a:r>
              <a:rPr lang="pl-PL" sz="2800" dirty="0"/>
              <a:t> and </a:t>
            </a:r>
            <a:r>
              <a:rPr lang="pl-PL" sz="2800" dirty="0" err="1"/>
              <a:t>swimming</a:t>
            </a:r>
            <a:r>
              <a:rPr lang="pl-PL" sz="2800" dirty="0"/>
              <a:t>.</a:t>
            </a:r>
          </a:p>
          <a:p>
            <a:pPr lvl="0"/>
            <a:r>
              <a:rPr lang="pl-PL" sz="2800" dirty="0"/>
              <a:t>My </a:t>
            </a:r>
            <a:r>
              <a:rPr lang="pl-PL" sz="2800" dirty="0" err="1"/>
              <a:t>favourite</a:t>
            </a:r>
            <a:r>
              <a:rPr lang="pl-PL" sz="2800" dirty="0"/>
              <a:t> food </a:t>
            </a:r>
            <a:r>
              <a:rPr lang="pl-PL" sz="2800" dirty="0" err="1"/>
              <a:t>is</a:t>
            </a:r>
            <a:r>
              <a:rPr lang="pl-PL" sz="2800" dirty="0"/>
              <a:t> pizza and pasta.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4" y="965915"/>
            <a:ext cx="3694627" cy="492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94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246254" y="1777285"/>
            <a:ext cx="441745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800" dirty="0" err="1"/>
              <a:t>I'm</a:t>
            </a:r>
            <a:r>
              <a:rPr lang="pl-PL" sz="2800" dirty="0"/>
              <a:t> Bartek. </a:t>
            </a:r>
            <a:r>
              <a:rPr lang="pl-PL" sz="2800" dirty="0" err="1"/>
              <a:t>I'm</a:t>
            </a:r>
            <a:r>
              <a:rPr lang="pl-PL" sz="2800" dirty="0"/>
              <a:t> from Poland. I </a:t>
            </a:r>
            <a:r>
              <a:rPr lang="pl-PL" sz="2800" dirty="0" err="1"/>
              <a:t>have</a:t>
            </a:r>
            <a:r>
              <a:rPr lang="pl-PL" sz="2800" dirty="0"/>
              <a:t> </a:t>
            </a:r>
            <a:r>
              <a:rPr lang="pl-PL" sz="2800" dirty="0" err="1"/>
              <a:t>got</a:t>
            </a:r>
            <a:r>
              <a:rPr lang="pl-PL" sz="2800" dirty="0"/>
              <a:t> </a:t>
            </a:r>
            <a:r>
              <a:rPr lang="pl-PL" sz="2800" dirty="0" err="1"/>
              <a:t>short</a:t>
            </a:r>
            <a:r>
              <a:rPr lang="pl-PL" sz="2800" dirty="0"/>
              <a:t> </a:t>
            </a:r>
            <a:r>
              <a:rPr lang="pl-PL" sz="2800" dirty="0" err="1"/>
              <a:t>brown</a:t>
            </a:r>
            <a:r>
              <a:rPr lang="pl-PL" sz="2800" dirty="0"/>
              <a:t> </a:t>
            </a:r>
            <a:r>
              <a:rPr lang="pl-PL" sz="2800" dirty="0" err="1"/>
              <a:t>hair</a:t>
            </a:r>
            <a:r>
              <a:rPr lang="pl-PL" sz="2800" dirty="0"/>
              <a:t>, a small </a:t>
            </a:r>
            <a:r>
              <a:rPr lang="pl-PL" sz="2800" dirty="0" err="1"/>
              <a:t>nce</a:t>
            </a:r>
            <a:r>
              <a:rPr lang="pl-PL" sz="2800" dirty="0"/>
              <a:t> and </a:t>
            </a:r>
            <a:r>
              <a:rPr lang="pl-PL" sz="2800" dirty="0" err="1"/>
              <a:t>brown</a:t>
            </a:r>
            <a:r>
              <a:rPr lang="pl-PL" sz="2800" dirty="0"/>
              <a:t> </a:t>
            </a:r>
            <a:r>
              <a:rPr lang="pl-PL" sz="2800" dirty="0" err="1"/>
              <a:t>eyes</a:t>
            </a:r>
            <a:r>
              <a:rPr lang="pl-PL" sz="2800" dirty="0"/>
              <a:t>.</a:t>
            </a:r>
          </a:p>
          <a:p>
            <a:pPr lvl="0"/>
            <a:r>
              <a:rPr lang="pl-PL" sz="2800" dirty="0"/>
              <a:t> I </a:t>
            </a:r>
            <a:r>
              <a:rPr lang="pl-PL" sz="2800" dirty="0" err="1"/>
              <a:t>like</a:t>
            </a:r>
            <a:r>
              <a:rPr lang="pl-PL" sz="2800" dirty="0"/>
              <a:t> pasta but I </a:t>
            </a:r>
            <a:r>
              <a:rPr lang="pl-PL" sz="2800" dirty="0" err="1"/>
              <a:t>don't</a:t>
            </a:r>
            <a:r>
              <a:rPr lang="pl-PL" sz="2800" dirty="0"/>
              <a:t> </a:t>
            </a:r>
            <a:r>
              <a:rPr lang="pl-PL" sz="2800" dirty="0" err="1"/>
              <a:t>like</a:t>
            </a:r>
            <a:r>
              <a:rPr lang="pl-PL" sz="2800" dirty="0"/>
              <a:t> </a:t>
            </a:r>
            <a:r>
              <a:rPr lang="pl-PL" sz="2800" dirty="0" err="1"/>
              <a:t>Coke</a:t>
            </a:r>
            <a:r>
              <a:rPr lang="pl-PL" sz="2800" dirty="0"/>
              <a:t>.</a:t>
            </a:r>
          </a:p>
          <a:p>
            <a:pPr lvl="0"/>
            <a:r>
              <a:rPr lang="pl-PL" sz="2800" dirty="0"/>
              <a:t>I </a:t>
            </a:r>
            <a:r>
              <a:rPr lang="pl-PL" sz="2800" dirty="0" err="1"/>
              <a:t>like</a:t>
            </a:r>
            <a:r>
              <a:rPr lang="pl-PL" sz="2800" dirty="0"/>
              <a:t> football but I </a:t>
            </a:r>
            <a:r>
              <a:rPr lang="pl-PL" sz="2800" dirty="0" err="1"/>
              <a:t>do't</a:t>
            </a:r>
            <a:r>
              <a:rPr lang="pl-PL" sz="2800" dirty="0"/>
              <a:t> </a:t>
            </a:r>
            <a:r>
              <a:rPr lang="pl-PL" sz="2800" dirty="0" err="1"/>
              <a:t>like</a:t>
            </a:r>
            <a:r>
              <a:rPr lang="pl-PL" sz="2800" dirty="0"/>
              <a:t> </a:t>
            </a:r>
            <a:r>
              <a:rPr lang="pl-PL" sz="2800" dirty="0" err="1"/>
              <a:t>horse</a:t>
            </a:r>
            <a:r>
              <a:rPr lang="pl-PL" sz="2800" dirty="0"/>
              <a:t> </a:t>
            </a:r>
            <a:r>
              <a:rPr lang="pl-PL" sz="2800" dirty="0" err="1"/>
              <a:t>riding</a:t>
            </a:r>
            <a:r>
              <a:rPr lang="pl-PL" sz="2800" dirty="0"/>
              <a:t>.</a:t>
            </a:r>
          </a:p>
          <a:p>
            <a:pPr lvl="0"/>
            <a:r>
              <a:rPr lang="pl-PL" sz="2800" dirty="0"/>
              <a:t>I </a:t>
            </a:r>
            <a:r>
              <a:rPr lang="pl-PL" sz="2800" dirty="0" err="1"/>
              <a:t>have</a:t>
            </a:r>
            <a:r>
              <a:rPr lang="pl-PL" sz="2800" dirty="0"/>
              <a:t> </a:t>
            </a:r>
            <a:r>
              <a:rPr lang="pl-PL" sz="2800" dirty="0" err="1"/>
              <a:t>got</a:t>
            </a:r>
            <a:r>
              <a:rPr lang="pl-PL" sz="2800" dirty="0"/>
              <a:t> a smal family – I </a:t>
            </a:r>
            <a:r>
              <a:rPr lang="pl-PL" sz="2800" dirty="0" err="1"/>
              <a:t>am</a:t>
            </a:r>
            <a:r>
              <a:rPr lang="pl-PL" sz="2800" dirty="0"/>
              <a:t> </a:t>
            </a:r>
            <a:r>
              <a:rPr lang="pl-PL" sz="2800" dirty="0" err="1"/>
              <a:t>an</a:t>
            </a:r>
            <a:r>
              <a:rPr lang="pl-PL" sz="2800" dirty="0"/>
              <a:t> </a:t>
            </a:r>
            <a:r>
              <a:rPr lang="pl-PL" sz="2800" dirty="0" err="1"/>
              <a:t>only</a:t>
            </a:r>
            <a:r>
              <a:rPr lang="pl-PL" sz="2800" dirty="0"/>
              <a:t> </a:t>
            </a:r>
            <a:r>
              <a:rPr lang="pl-PL" sz="2800" dirty="0" err="1"/>
              <a:t>child</a:t>
            </a:r>
            <a:r>
              <a:rPr lang="pl-PL" sz="2800" dirty="0"/>
              <a:t>.</a:t>
            </a:r>
          </a:p>
          <a:p>
            <a:pPr lvl="0"/>
            <a:r>
              <a:rPr lang="pl-PL" sz="2800" dirty="0"/>
              <a:t>I </a:t>
            </a:r>
            <a:r>
              <a:rPr lang="pl-PL" sz="2800" dirty="0" err="1"/>
              <a:t>can</a:t>
            </a:r>
            <a:r>
              <a:rPr lang="pl-PL" sz="2800" dirty="0"/>
              <a:t> </a:t>
            </a:r>
            <a:r>
              <a:rPr lang="pl-PL" sz="2800" dirty="0" err="1"/>
              <a:t>swim</a:t>
            </a:r>
            <a:endParaRPr lang="pl-PL" sz="2800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5841" y="1910204"/>
            <a:ext cx="4352019" cy="326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20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0" y="0"/>
            <a:ext cx="12363720" cy="69545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581" y="696902"/>
            <a:ext cx="3496972" cy="2820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0508" y="617099"/>
            <a:ext cx="2164377" cy="3137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74" y="3477296"/>
            <a:ext cx="4301544" cy="3226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74" y="110903"/>
            <a:ext cx="4400547" cy="3300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4246631"/>
            <a:ext cx="3548001" cy="1990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/>
          <p:cNvSpPr txBox="1"/>
          <p:nvPr/>
        </p:nvSpPr>
        <p:spPr>
          <a:xfrm>
            <a:off x="3953815" y="0"/>
            <a:ext cx="3387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prstClr val="black"/>
                </a:solidFill>
              </a:rPr>
              <a:t>We </a:t>
            </a:r>
            <a:r>
              <a:rPr lang="pl-PL" sz="3200" dirty="0" err="1">
                <a:solidFill>
                  <a:prstClr val="black"/>
                </a:solidFill>
              </a:rPr>
              <a:t>welcome</a:t>
            </a:r>
            <a:r>
              <a:rPr lang="pl-PL" sz="3200" dirty="0">
                <a:solidFill>
                  <a:prstClr val="black"/>
                </a:solidFill>
              </a:rPr>
              <a:t> </a:t>
            </a:r>
            <a:r>
              <a:rPr lang="pl-PL" sz="3200" dirty="0" err="1">
                <a:solidFill>
                  <a:prstClr val="black"/>
                </a:solidFill>
              </a:rPr>
              <a:t>autumn</a:t>
            </a:r>
            <a:endParaRPr lang="pl-PL" sz="3200" dirty="0">
              <a:solidFill>
                <a:prstClr val="black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3855625"/>
            <a:ext cx="34099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" y="1571222"/>
            <a:ext cx="3391436" cy="2543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0338" y="2218336"/>
            <a:ext cx="4930827" cy="36981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43" y="3628443"/>
            <a:ext cx="4121240" cy="309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2" y="4439991"/>
            <a:ext cx="2790423" cy="209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4" y="93371"/>
            <a:ext cx="3940935" cy="2955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798490" y="257578"/>
            <a:ext cx="655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 smtClean="0">
                <a:sym typeface="Wingdings" panose="05000000000000000000" pitchFamily="2" charset="2"/>
              </a:rPr>
              <a:t>Sometimes</a:t>
            </a:r>
            <a:r>
              <a:rPr lang="pl-PL" sz="3600" dirty="0" smtClean="0">
                <a:sym typeface="Wingdings" panose="05000000000000000000" pitchFamily="2" charset="2"/>
              </a:rPr>
              <a:t> we </a:t>
            </a:r>
            <a:r>
              <a:rPr lang="pl-PL" sz="3600" dirty="0" err="1" smtClean="0">
                <a:sym typeface="Wingdings" panose="05000000000000000000" pitchFamily="2" charset="2"/>
              </a:rPr>
              <a:t>are</a:t>
            </a:r>
            <a:r>
              <a:rPr lang="pl-PL" sz="3600" dirty="0" smtClean="0">
                <a:sym typeface="Wingdings" panose="05000000000000000000" pitchFamily="2" charset="2"/>
              </a:rPr>
              <a:t> </a:t>
            </a:r>
            <a:r>
              <a:rPr lang="pl-PL" sz="3600" dirty="0" err="1" smtClean="0">
                <a:sym typeface="Wingdings" panose="05000000000000000000" pitchFamily="2" charset="2"/>
              </a:rPr>
              <a:t>crazy</a:t>
            </a:r>
            <a:r>
              <a:rPr lang="pl-PL" sz="36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pl-PL" sz="3600" dirty="0" smtClean="0">
                <a:sym typeface="Wingdings" panose="05000000000000000000" pitchFamily="2" charset="2"/>
              </a:rPr>
              <a:t>30th </a:t>
            </a:r>
            <a:r>
              <a:rPr lang="pl-PL" sz="3600" dirty="0" err="1" smtClean="0">
                <a:sym typeface="Wingdings" panose="05000000000000000000" pitchFamily="2" charset="2"/>
              </a:rPr>
              <a:t>September</a:t>
            </a:r>
            <a:r>
              <a:rPr lang="pl-PL" sz="3600" dirty="0" smtClean="0">
                <a:sym typeface="Wingdings" panose="05000000000000000000" pitchFamily="2" charset="2"/>
              </a:rPr>
              <a:t> - BOYS</a:t>
            </a:r>
            <a:r>
              <a:rPr lang="pl-PL" sz="3600" dirty="0">
                <a:sym typeface="Wingdings" panose="05000000000000000000" pitchFamily="2" charset="2"/>
              </a:rPr>
              <a:t>’ DAY </a:t>
            </a:r>
            <a:r>
              <a:rPr lang="pl-PL" sz="3600" dirty="0" smtClean="0">
                <a:sym typeface="Wingdings" panose="05000000000000000000" pitchFamily="2" charset="2"/>
              </a:rPr>
              <a:t>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6949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1" y="4439983"/>
            <a:ext cx="4064858" cy="2291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27" y="3940934"/>
            <a:ext cx="3769217" cy="282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02" y="1214673"/>
            <a:ext cx="3374265" cy="2530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2482" y="3887444"/>
            <a:ext cx="2870534" cy="2152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0244" y="275242"/>
            <a:ext cx="2547154" cy="1910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" y="-30283"/>
            <a:ext cx="3048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367" y="517356"/>
            <a:ext cx="2917066" cy="2187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5" y="2167405"/>
            <a:ext cx="2861367" cy="2146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700" y="534656"/>
            <a:ext cx="2947464" cy="22105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4378877" y="3461755"/>
            <a:ext cx="2457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Many of </a:t>
            </a:r>
            <a:r>
              <a:rPr lang="pl-PL" sz="3200" dirty="0" err="1" smtClean="0"/>
              <a:t>us</a:t>
            </a:r>
            <a:r>
              <a:rPr lang="pl-PL" sz="3200" dirty="0" smtClean="0"/>
              <a:t> </a:t>
            </a:r>
            <a:r>
              <a:rPr lang="pl-PL" sz="3200" dirty="0" err="1" smtClean="0"/>
              <a:t>are</a:t>
            </a:r>
            <a:r>
              <a:rPr lang="pl-PL" sz="3200" dirty="0" smtClean="0"/>
              <a:t> </a:t>
            </a:r>
            <a:r>
              <a:rPr lang="pl-PL" sz="3200" dirty="0" err="1" smtClean="0"/>
              <a:t>charity</a:t>
            </a:r>
            <a:r>
              <a:rPr lang="pl-PL" sz="3200" dirty="0" smtClean="0"/>
              <a:t> </a:t>
            </a:r>
            <a:r>
              <a:rPr lang="pl-PL" sz="3200" dirty="0" err="1" smtClean="0"/>
              <a:t>volunteers</a:t>
            </a:r>
            <a:endParaRPr lang="pl-PL" sz="3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212427" y="-133306"/>
            <a:ext cx="2386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The </a:t>
            </a:r>
            <a:r>
              <a:rPr lang="pl-PL" sz="2800" dirty="0" err="1" smtClean="0"/>
              <a:t>prize</a:t>
            </a:r>
            <a:r>
              <a:rPr lang="pl-PL" sz="2800" dirty="0" smtClean="0"/>
              <a:t> for the most </a:t>
            </a:r>
            <a:r>
              <a:rPr lang="pl-PL" sz="2800" dirty="0" err="1" smtClean="0"/>
              <a:t>active</a:t>
            </a:r>
            <a:r>
              <a:rPr lang="pl-PL" sz="2800" dirty="0" smtClean="0"/>
              <a:t> </a:t>
            </a:r>
            <a:r>
              <a:rPr lang="pl-PL" sz="2800" dirty="0" err="1" smtClean="0"/>
              <a:t>charity</a:t>
            </a:r>
            <a:r>
              <a:rPr lang="pl-PL" sz="2800" dirty="0" smtClean="0"/>
              <a:t> </a:t>
            </a:r>
            <a:r>
              <a:rPr lang="pl-PL" sz="2800" dirty="0" err="1" smtClean="0"/>
              <a:t>school</a:t>
            </a:r>
            <a:r>
              <a:rPr lang="pl-PL" sz="2800" dirty="0" smtClean="0"/>
              <a:t> club.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7716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" y="-8638"/>
            <a:ext cx="12182088" cy="68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7" y="187817"/>
            <a:ext cx="4330164" cy="324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33" y="2865589"/>
            <a:ext cx="4765846" cy="3574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043189" y="3863662"/>
            <a:ext cx="6130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pl-PL" dirty="0" smtClean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I'm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9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years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old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. I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am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in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year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3 in 86</a:t>
            </a:r>
            <a:r>
              <a:rPr lang="pl-PL" sz="2400" baseline="30000" dirty="0">
                <a:latin typeface="Arial" pitchFamily="18"/>
                <a:ea typeface="Microsoft YaHei" pitchFamily="2"/>
                <a:cs typeface="Arial" pitchFamily="2"/>
              </a:rPr>
              <a:t>th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Primary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School in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Gdansk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.</a:t>
            </a:r>
          </a:p>
          <a:p>
            <a:pPr lvl="0" hangingPunct="0"/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have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a 	small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famly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. I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am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the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only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child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–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it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means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I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don't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have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a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brother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or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a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sister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.</a:t>
            </a:r>
          </a:p>
          <a:p>
            <a:pPr lvl="0" hangingPunct="0"/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I love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animals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and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riding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a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horse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.</a:t>
            </a:r>
          </a:p>
          <a:p>
            <a:pPr lvl="0" hangingPunct="0"/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I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also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like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</a:t>
            </a:r>
            <a:r>
              <a:rPr lang="pl-PL" sz="2400" dirty="0" err="1">
                <a:latin typeface="Arial" pitchFamily="18"/>
                <a:ea typeface="Microsoft YaHei" pitchFamily="2"/>
                <a:cs typeface="Arial" pitchFamily="2"/>
              </a:rPr>
              <a:t>playing</a:t>
            </a:r>
            <a:r>
              <a:rPr lang="pl-PL" sz="2400" dirty="0">
                <a:latin typeface="Arial" pitchFamily="18"/>
                <a:ea typeface="Microsoft YaHei" pitchFamily="2"/>
                <a:cs typeface="Arial" pitchFamily="2"/>
              </a:rPr>
              <a:t> the piano.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38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" y="0"/>
            <a:ext cx="12187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7702" y="1466984"/>
            <a:ext cx="6117468" cy="3441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12" y="218939"/>
            <a:ext cx="4958366" cy="2787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837496" y="264368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endParaRPr lang="pl-PL" sz="2000" dirty="0" smtClean="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lvl="0" algn="just"/>
            <a:r>
              <a:rPr lang="pl-PL" sz="2000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My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name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Ada. I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am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9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years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old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 I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have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got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two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brothers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pPr lvl="0" algn="just"/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like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eating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chicken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chips, pasta, pizza,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ice-cream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eggs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strawberries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drinking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water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and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orange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juice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pPr lvl="0" algn="just"/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My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favourite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colour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is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blue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pPr lvl="0" algn="just"/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I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like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watching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TV, 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swimming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dancing and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spending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time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with my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friend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Tosia,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too</a:t>
            </a:r>
            <a:r>
              <a:rPr lang="pl-PL" sz="2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8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752" y="3248663"/>
            <a:ext cx="485775" cy="28384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1" y="4960915"/>
            <a:ext cx="1044531" cy="163299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49" y="141668"/>
            <a:ext cx="5804078" cy="435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88" y="3731546"/>
            <a:ext cx="1455863" cy="2615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217994" y="332120"/>
            <a:ext cx="568053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My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name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Julia. I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have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got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brown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hair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blue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eyes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</a:t>
            </a:r>
          </a:p>
          <a:p>
            <a:pPr lvl="0"/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wear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earrings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I'm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 pupil in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class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3c  in 86 th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Primary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School in Gdańsk.</a:t>
            </a:r>
          </a:p>
          <a:p>
            <a:pPr lvl="0"/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eating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chips, pasta,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chicken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cake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I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like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playing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various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games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going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out  with my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frends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 My family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consists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of my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mom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dad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,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sister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and </a:t>
            </a:r>
            <a:r>
              <a:rPr lang="pl-PL" sz="28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grandmother</a:t>
            </a:r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</a:t>
            </a:r>
          </a:p>
          <a:p>
            <a:pPr lvl="0"/>
            <a:r>
              <a:rPr lang="pl-PL" sz="28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3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t&amp;lstrok;o ró&amp;zdot;ow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94" y="355078"/>
            <a:ext cx="1875226" cy="3341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190186" y="1687132"/>
            <a:ext cx="4662152" cy="4185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65939" y="1343000"/>
            <a:ext cx="532047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hangingPunct="0"/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My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name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is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Antonina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Blandzi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.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I’m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nine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years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old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and a student of 86</a:t>
            </a:r>
            <a:r>
              <a:rPr lang="pl-PL" sz="2800" baseline="300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th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Primary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School  in Gdańsk. . I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have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a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long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hair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,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grey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-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green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eyes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. My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passion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is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horseriding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. My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favourite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horse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is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Toledo. I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have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a big family but I live with my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parents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 and  </a:t>
            </a:r>
            <a:r>
              <a:rPr lang="pl-PL" sz="2800" dirty="0" err="1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sister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.</a:t>
            </a:r>
          </a:p>
          <a:p>
            <a:pPr lvl="0" hangingPunct="0"/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</a:rPr>
              <a:t>My e-mail: </a:t>
            </a:r>
            <a:r>
              <a:rPr lang="pl-PL" sz="2800" dirty="0">
                <a:solidFill>
                  <a:srgbClr val="000000"/>
                </a:solidFill>
                <a:latin typeface="Times New Roman" pitchFamily="18"/>
                <a:ea typeface="Times New Roman" pitchFamily="1"/>
                <a:cs typeface="Times New Roman" pitchFamily="18"/>
                <a:hlinkClick r:id="rId4"/>
              </a:rPr>
              <a:t>antoninablandzi@wp.pl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6" y="552483"/>
            <a:ext cx="3357531" cy="5982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075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859</Words>
  <Application>Microsoft Office PowerPoint</Application>
  <PresentationFormat>Panoramiczny</PresentationFormat>
  <Paragraphs>83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36" baseType="lpstr">
      <vt:lpstr>Microsoft YaHei</vt:lpstr>
      <vt:lpstr>Arial</vt:lpstr>
      <vt:lpstr>Calibri</vt:lpstr>
      <vt:lpstr>Calibri Light</vt:lpstr>
      <vt:lpstr>comic sans ms</vt:lpstr>
      <vt:lpstr>times new roman</vt:lpstr>
      <vt:lpstr>times new roman</vt:lpstr>
      <vt:lpstr>Wingdings</vt:lpstr>
      <vt:lpstr>1_Motyw pakietu Office</vt:lpstr>
      <vt:lpstr>2_Motyw pakietu Office</vt:lpstr>
      <vt:lpstr>3_Motyw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</dc:creator>
  <cp:lastModifiedBy>Marta</cp:lastModifiedBy>
  <cp:revision>2</cp:revision>
  <dcterms:created xsi:type="dcterms:W3CDTF">2016-11-17T20:37:49Z</dcterms:created>
  <dcterms:modified xsi:type="dcterms:W3CDTF">2016-11-17T20:41:39Z</dcterms:modified>
</cp:coreProperties>
</file>