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C9694-C492-4A8C-82D9-1F2CBDC67B08}" v="94" dt="2020-12-05T08:58:28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Antonio Sánchez Ojeda" userId="S::joseantonio.sanchez@docentemelilla.educacion.gob.es::f68aeb91-09c4-406b-a8e2-ff0a7d534cde" providerId="AD" clId="Web-{1EFC9694-C492-4A8C-82D9-1F2CBDC67B08}"/>
    <pc:docChg chg="addSld modSld addMainMaster delMainMaster">
      <pc:chgData name="José Antonio Sánchez Ojeda" userId="S::joseantonio.sanchez@docentemelilla.educacion.gob.es::f68aeb91-09c4-406b-a8e2-ff0a7d534cde" providerId="AD" clId="Web-{1EFC9694-C492-4A8C-82D9-1F2CBDC67B08}" dt="2020-12-05T08:58:28.459" v="105" actId="20577"/>
      <pc:docMkLst>
        <pc:docMk/>
      </pc:docMkLst>
      <pc:sldChg chg="addSp delSp modSp mod setBg modClrScheme chgLayout">
        <pc:chgData name="José Antonio Sánchez Ojeda" userId="S::joseantonio.sanchez@docentemelilla.educacion.gob.es::f68aeb91-09c4-406b-a8e2-ff0a7d534cde" providerId="AD" clId="Web-{1EFC9694-C492-4A8C-82D9-1F2CBDC67B08}" dt="2020-12-05T08:52:37.438" v="4"/>
        <pc:sldMkLst>
          <pc:docMk/>
          <pc:sldMk cId="2406273178" sldId="256"/>
        </pc:sldMkLst>
        <pc:spChg chg="del mod">
          <ac:chgData name="José Antonio Sánchez Ojeda" userId="S::joseantonio.sanchez@docentemelilla.educacion.gob.es::f68aeb91-09c4-406b-a8e2-ff0a7d534cde" providerId="AD" clId="Web-{1EFC9694-C492-4A8C-82D9-1F2CBDC67B08}" dt="2020-12-05T08:52:28.204" v="2"/>
          <ac:spMkLst>
            <pc:docMk/>
            <pc:sldMk cId="2406273178" sldId="256"/>
            <ac:spMk id="2" creationId="{00000000-0000-0000-0000-000000000000}"/>
          </ac:spMkLst>
        </pc:spChg>
        <pc:spChg chg="del mod">
          <ac:chgData name="José Antonio Sánchez Ojeda" userId="S::joseantonio.sanchez@docentemelilla.educacion.gob.es::f68aeb91-09c4-406b-a8e2-ff0a7d534cde" providerId="AD" clId="Web-{1EFC9694-C492-4A8C-82D9-1F2CBDC67B08}" dt="2020-12-05T08:52:31.297" v="3"/>
          <ac:spMkLst>
            <pc:docMk/>
            <pc:sldMk cId="2406273178" sldId="256"/>
            <ac:spMk id="3" creationId="{00000000-0000-0000-0000-000000000000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2:37.438" v="4"/>
          <ac:spMkLst>
            <pc:docMk/>
            <pc:sldMk cId="2406273178" sldId="256"/>
            <ac:spMk id="9" creationId="{87CC2527-562A-4F69-B487-4371E5B243E7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2:37.438" v="4"/>
          <ac:spMkLst>
            <pc:docMk/>
            <pc:sldMk cId="2406273178" sldId="256"/>
            <ac:spMk id="16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2:37.438" v="4"/>
          <ac:spMkLst>
            <pc:docMk/>
            <pc:sldMk cId="2406273178" sldId="256"/>
            <ac:spMk id="18" creationId="{008BA5EF-099A-47C4-B002-198EE687BCAA}"/>
          </ac:spMkLst>
        </pc:spChg>
        <pc:picChg chg="add mod ord">
          <ac:chgData name="José Antonio Sánchez Ojeda" userId="S::joseantonio.sanchez@docentemelilla.educacion.gob.es::f68aeb91-09c4-406b-a8e2-ff0a7d534cde" providerId="AD" clId="Web-{1EFC9694-C492-4A8C-82D9-1F2CBDC67B08}" dt="2020-12-05T08:52:37.438" v="4"/>
          <ac:picMkLst>
            <pc:docMk/>
            <pc:sldMk cId="2406273178" sldId="256"/>
            <ac:picMk id="4" creationId="{117FF84B-1274-4486-AA79-722A8509B477}"/>
          </ac:picMkLst>
        </pc:picChg>
        <pc:cxnChg chg="add del">
          <ac:chgData name="José Antonio Sánchez Ojeda" userId="S::joseantonio.sanchez@docentemelilla.educacion.gob.es::f68aeb91-09c4-406b-a8e2-ff0a7d534cde" providerId="AD" clId="Web-{1EFC9694-C492-4A8C-82D9-1F2CBDC67B08}" dt="2020-12-05T08:52:37.438" v="4"/>
          <ac:cxnSpMkLst>
            <pc:docMk/>
            <pc:sldMk cId="2406273178" sldId="256"/>
            <ac:cxnSpMk id="11" creationId="{BCDAEC91-5BCE-4B55-9CC0-43EF94CB734B}"/>
          </ac:cxnSpMkLst>
        </pc:cxnChg>
      </pc:sldChg>
      <pc:sldChg chg="addSp delSp modSp new mod setBg">
        <pc:chgData name="José Antonio Sánchez Ojeda" userId="S::joseantonio.sanchez@docentemelilla.educacion.gob.es::f68aeb91-09c4-406b-a8e2-ff0a7d534cde" providerId="AD" clId="Web-{1EFC9694-C492-4A8C-82D9-1F2CBDC67B08}" dt="2020-12-05T08:53:06.112" v="11"/>
        <pc:sldMkLst>
          <pc:docMk/>
          <pc:sldMk cId="615219301" sldId="257"/>
        </pc:sldMkLst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3:06.096" v="10"/>
          <ac:spMkLst>
            <pc:docMk/>
            <pc:sldMk cId="615219301" sldId="257"/>
            <ac:spMk id="4" creationId="{65EE0CA1-D3EE-4024-8924-687FF7C9BED1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3:06.096" v="10"/>
          <ac:spMkLst>
            <pc:docMk/>
            <pc:sldMk cId="615219301" sldId="257"/>
            <ac:spMk id="5" creationId="{2AB325F8-F3DD-4A29-A1B3-3FE2723D1C42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3:06.112" v="11"/>
          <ac:spMkLst>
            <pc:docMk/>
            <pc:sldMk cId="615219301" sldId="257"/>
            <ac:spMk id="6" creationId="{65EE0CA1-D3EE-4024-8924-687FF7C9BED1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3:03.534" v="8"/>
          <ac:spMkLst>
            <pc:docMk/>
            <pc:sldMk cId="615219301" sldId="257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3:06.112" v="11"/>
          <ac:spMkLst>
            <pc:docMk/>
            <pc:sldMk cId="615219301" sldId="257"/>
            <ac:spMk id="8" creationId="{C75C592E-FC3B-4879-8E41-4536246D77A3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3:03.534" v="8"/>
          <ac:spMkLst>
            <pc:docMk/>
            <pc:sldMk cId="615219301" sldId="257"/>
            <ac:spMk id="9" creationId="{008BA5EF-099A-47C4-B002-198EE687BCAA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3:06.112" v="11"/>
          <ac:spMkLst>
            <pc:docMk/>
            <pc:sldMk cId="615219301" sldId="257"/>
            <ac:spMk id="10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3:06.112" v="11"/>
          <ac:spMkLst>
            <pc:docMk/>
            <pc:sldMk cId="615219301" sldId="257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3:06.112" v="11"/>
          <ac:spMkLst>
            <pc:docMk/>
            <pc:sldMk cId="615219301" sldId="257"/>
            <ac:spMk id="15" creationId="{F2DE133B-360C-4971-86DE-7E3DB647E739}"/>
          </ac:spMkLst>
        </pc:spChg>
        <pc:grpChg chg="add del">
          <ac:chgData name="José Antonio Sánchez Ojeda" userId="S::joseantonio.sanchez@docentemelilla.educacion.gob.es::f68aeb91-09c4-406b-a8e2-ff0a7d534cde" providerId="AD" clId="Web-{1EFC9694-C492-4A8C-82D9-1F2CBDC67B08}" dt="2020-12-05T08:53:06.096" v="10"/>
          <ac:grpSpMkLst>
            <pc:docMk/>
            <pc:sldMk cId="615219301" sldId="257"/>
            <ac:grpSpMk id="11" creationId="{6F896C4B-00ED-43C0-AD6B-7516EF49BF4C}"/>
          </ac:grpSpMkLst>
        </pc:gr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3:06.112" v="11"/>
          <ac:picMkLst>
            <pc:docMk/>
            <pc:sldMk cId="615219301" sldId="257"/>
            <ac:picMk id="2" creationId="{FBA6C840-D678-479D-8A15-A04CD192E0D8}"/>
          </ac:picMkLst>
        </pc:picChg>
      </pc:sldChg>
      <pc:sldChg chg="addSp delSp modSp new mod setBg">
        <pc:chgData name="José Antonio Sánchez Ojeda" userId="S::joseantonio.sanchez@docentemelilla.educacion.gob.es::f68aeb91-09c4-406b-a8e2-ff0a7d534cde" providerId="AD" clId="Web-{1EFC9694-C492-4A8C-82D9-1F2CBDC67B08}" dt="2020-12-05T08:54:05.881" v="25"/>
        <pc:sldMkLst>
          <pc:docMk/>
          <pc:sldMk cId="1936957268" sldId="258"/>
        </pc:sldMkLst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05.881" v="24"/>
          <ac:spMkLst>
            <pc:docMk/>
            <pc:sldMk cId="1936957268" sldId="258"/>
            <ac:spMk id="4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05.881" v="25"/>
          <ac:spMkLst>
            <pc:docMk/>
            <pc:sldMk cId="1936957268" sldId="258"/>
            <ac:spMk id="5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05.881" v="25"/>
          <ac:spMkLst>
            <pc:docMk/>
            <pc:sldMk cId="1936957268" sldId="258"/>
            <ac:spMk id="6" creationId="{C75C592E-FC3B-4879-8E41-4536246D77A3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02.990" v="22"/>
          <ac:spMkLst>
            <pc:docMk/>
            <pc:sldMk cId="1936957268" sldId="258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05.881" v="25"/>
          <ac:spMkLst>
            <pc:docMk/>
            <pc:sldMk cId="1936957268" sldId="258"/>
            <ac:spMk id="8" creationId="{40460074-BBCE-442A-9CF4-62BD809293B9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05.881" v="24"/>
          <ac:spMkLst>
            <pc:docMk/>
            <pc:sldMk cId="1936957268" sldId="258"/>
            <ac:spMk id="9" creationId="{2AB325F8-F3DD-4A29-A1B3-3FE2723D1C42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05.881" v="25"/>
          <ac:spMkLst>
            <pc:docMk/>
            <pc:sldMk cId="1936957268" sldId="258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05.881" v="25"/>
          <ac:spMkLst>
            <pc:docMk/>
            <pc:sldMk cId="1936957268" sldId="258"/>
            <ac:spMk id="15" creationId="{F2DE133B-360C-4971-86DE-7E3DB647E739}"/>
          </ac:spMkLst>
        </pc:spChg>
        <pc:grpChg chg="add del">
          <ac:chgData name="José Antonio Sánchez Ojeda" userId="S::joseantonio.sanchez@docentemelilla.educacion.gob.es::f68aeb91-09c4-406b-a8e2-ff0a7d534cde" providerId="AD" clId="Web-{1EFC9694-C492-4A8C-82D9-1F2CBDC67B08}" dt="2020-12-05T08:54:05.881" v="24"/>
          <ac:grpSpMkLst>
            <pc:docMk/>
            <pc:sldMk cId="1936957268" sldId="258"/>
            <ac:grpSpMk id="11" creationId="{6F896C4B-00ED-43C0-AD6B-7516EF49BF4C}"/>
          </ac:grpSpMkLst>
        </pc:gr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4:05.881" v="25"/>
          <ac:picMkLst>
            <pc:docMk/>
            <pc:sldMk cId="1936957268" sldId="258"/>
            <ac:picMk id="2" creationId="{5FC2681A-56E6-4D43-A780-1E0FB8875548}"/>
          </ac:picMkLst>
        </pc:picChg>
      </pc:sldChg>
      <pc:sldChg chg="addSp delSp modSp add mod replId setBg">
        <pc:chgData name="José Antonio Sánchez Ojeda" userId="S::joseantonio.sanchez@docentemelilla.educacion.gob.es::f68aeb91-09c4-406b-a8e2-ff0a7d534cde" providerId="AD" clId="Web-{1EFC9694-C492-4A8C-82D9-1F2CBDC67B08}" dt="2020-12-05T08:54:53.962" v="31"/>
        <pc:sldMkLst>
          <pc:docMk/>
          <pc:sldMk cId="2811800500" sldId="259"/>
        </pc:sldMkLst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53.947" v="30"/>
          <ac:spMkLst>
            <pc:docMk/>
            <pc:sldMk cId="2811800500" sldId="259"/>
            <ac:spMk id="4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53.962" v="31"/>
          <ac:spMkLst>
            <pc:docMk/>
            <pc:sldMk cId="2811800500" sldId="259"/>
            <ac:spMk id="6" creationId="{65EE0CA1-D3EE-4024-8924-687FF7C9BED1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49.493" v="28"/>
          <ac:spMkLst>
            <pc:docMk/>
            <pc:sldMk cId="2811800500" sldId="259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53.962" v="31"/>
          <ac:spMkLst>
            <pc:docMk/>
            <pc:sldMk cId="2811800500" sldId="259"/>
            <ac:spMk id="8" creationId="{C75C592E-FC3B-4879-8E41-4536246D77A3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49.493" v="28"/>
          <ac:spMkLst>
            <pc:docMk/>
            <pc:sldMk cId="2811800500" sldId="259"/>
            <ac:spMk id="9" creationId="{2AB325F8-F3DD-4A29-A1B3-3FE2723D1C42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53.962" v="31"/>
          <ac:spMkLst>
            <pc:docMk/>
            <pc:sldMk cId="2811800500" sldId="259"/>
            <ac:spMk id="10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53.962" v="31"/>
          <ac:spMkLst>
            <pc:docMk/>
            <pc:sldMk cId="2811800500" sldId="259"/>
            <ac:spMk id="12" creationId="{AEC9C451-AFB3-4322-B6CC-66A7571A53B6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53.947" v="30"/>
          <ac:spMkLst>
            <pc:docMk/>
            <pc:sldMk cId="2811800500" sldId="259"/>
            <ac:spMk id="13" creationId="{008BA5EF-099A-47C4-B002-198EE687BCAA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4:53.962" v="31"/>
          <ac:spMkLst>
            <pc:docMk/>
            <pc:sldMk cId="2811800500" sldId="259"/>
            <ac:spMk id="14" creationId="{F2DE133B-360C-4971-86DE-7E3DB647E739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4:53.947" v="30"/>
          <ac:spMkLst>
            <pc:docMk/>
            <pc:sldMk cId="2811800500" sldId="259"/>
            <ac:spMk id="15" creationId="{0AF537A3-C5BD-4192-A11C-84381E3F707C}"/>
          </ac:spMkLst>
        </pc:spChg>
        <pc:grpChg chg="add del">
          <ac:chgData name="José Antonio Sánchez Ojeda" userId="S::joseantonio.sanchez@docentemelilla.educacion.gob.es::f68aeb91-09c4-406b-a8e2-ff0a7d534cde" providerId="AD" clId="Web-{1EFC9694-C492-4A8C-82D9-1F2CBDC67B08}" dt="2020-12-05T08:54:53.947" v="30"/>
          <ac:grpSpMkLst>
            <pc:docMk/>
            <pc:sldMk cId="2811800500" sldId="259"/>
            <ac:grpSpMk id="5" creationId="{FBF2CD41-062F-4D1B-B9E3-8C4128F9C5E8}"/>
          </ac:grpSpMkLst>
        </pc:grpChg>
        <pc:grpChg chg="add del">
          <ac:chgData name="José Antonio Sánchez Ojeda" userId="S::joseantonio.sanchez@docentemelilla.educacion.gob.es::f68aeb91-09c4-406b-a8e2-ff0a7d534cde" providerId="AD" clId="Web-{1EFC9694-C492-4A8C-82D9-1F2CBDC67B08}" dt="2020-12-05T08:54:49.493" v="28"/>
          <ac:grpSpMkLst>
            <pc:docMk/>
            <pc:sldMk cId="2811800500" sldId="259"/>
            <ac:grpSpMk id="11" creationId="{6F896C4B-00ED-43C0-AD6B-7516EF49BF4C}"/>
          </ac:grpSpMkLst>
        </pc:gr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4:53.962" v="31"/>
          <ac:picMkLst>
            <pc:docMk/>
            <pc:sldMk cId="2811800500" sldId="259"/>
            <ac:picMk id="2" creationId="{656080DC-64DA-46B7-AF87-6B1128EE2F92}"/>
          </ac:picMkLst>
        </pc:picChg>
      </pc:sldChg>
      <pc:sldChg chg="addSp modSp add mod replId setBg">
        <pc:chgData name="José Antonio Sánchez Ojeda" userId="S::joseantonio.sanchez@docentemelilla.educacion.gob.es::f68aeb91-09c4-406b-a8e2-ff0a7d534cde" providerId="AD" clId="Web-{1EFC9694-C492-4A8C-82D9-1F2CBDC67B08}" dt="2020-12-05T08:55:13.057" v="33"/>
        <pc:sldMkLst>
          <pc:docMk/>
          <pc:sldMk cId="3325579234" sldId="260"/>
        </pc:sldMkLst>
        <pc:spChg chg="add">
          <ac:chgData name="José Antonio Sánchez Ojeda" userId="S::joseantonio.sanchez@docentemelilla.educacion.gob.es::f68aeb91-09c4-406b-a8e2-ff0a7d534cde" providerId="AD" clId="Web-{1EFC9694-C492-4A8C-82D9-1F2CBDC67B08}" dt="2020-12-05T08:55:13.057" v="33"/>
          <ac:spMkLst>
            <pc:docMk/>
            <pc:sldMk cId="3325579234" sldId="260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13.057" v="33"/>
          <ac:spMkLst>
            <pc:docMk/>
            <pc:sldMk cId="3325579234" sldId="260"/>
            <ac:spMk id="9" creationId="{C75C592E-FC3B-4879-8E41-4536246D77A3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13.057" v="33"/>
          <ac:spMkLst>
            <pc:docMk/>
            <pc:sldMk cId="3325579234" sldId="260"/>
            <ac:spMk id="11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13.057" v="33"/>
          <ac:spMkLst>
            <pc:docMk/>
            <pc:sldMk cId="3325579234" sldId="260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13.057" v="33"/>
          <ac:spMkLst>
            <pc:docMk/>
            <pc:sldMk cId="3325579234" sldId="260"/>
            <ac:spMk id="15" creationId="{F2DE133B-360C-4971-86DE-7E3DB647E739}"/>
          </ac:spMkLst>
        </pc:s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5:13.057" v="33"/>
          <ac:picMkLst>
            <pc:docMk/>
            <pc:sldMk cId="3325579234" sldId="260"/>
            <ac:picMk id="2" creationId="{CC77199E-62A0-4B7F-A05F-4FB7BCA922AA}"/>
          </ac:picMkLst>
        </pc:picChg>
      </pc:sldChg>
      <pc:sldChg chg="addSp modSp add mod replId setBg">
        <pc:chgData name="José Antonio Sánchez Ojeda" userId="S::joseantonio.sanchez@docentemelilla.educacion.gob.es::f68aeb91-09c4-406b-a8e2-ff0a7d534cde" providerId="AD" clId="Web-{1EFC9694-C492-4A8C-82D9-1F2CBDC67B08}" dt="2020-12-05T08:55:37.465" v="35"/>
        <pc:sldMkLst>
          <pc:docMk/>
          <pc:sldMk cId="1645464433" sldId="261"/>
        </pc:sldMkLst>
        <pc:spChg chg="add">
          <ac:chgData name="José Antonio Sánchez Ojeda" userId="S::joseantonio.sanchez@docentemelilla.educacion.gob.es::f68aeb91-09c4-406b-a8e2-ff0a7d534cde" providerId="AD" clId="Web-{1EFC9694-C492-4A8C-82D9-1F2CBDC67B08}" dt="2020-12-05T08:55:37.465" v="35"/>
          <ac:spMkLst>
            <pc:docMk/>
            <pc:sldMk cId="1645464433" sldId="261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37.465" v="35"/>
          <ac:spMkLst>
            <pc:docMk/>
            <pc:sldMk cId="1645464433" sldId="261"/>
            <ac:spMk id="9" creationId="{C75C592E-FC3B-4879-8E41-4536246D77A3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37.465" v="35"/>
          <ac:spMkLst>
            <pc:docMk/>
            <pc:sldMk cId="1645464433" sldId="261"/>
            <ac:spMk id="11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37.465" v="35"/>
          <ac:spMkLst>
            <pc:docMk/>
            <pc:sldMk cId="1645464433" sldId="261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5:37.465" v="35"/>
          <ac:spMkLst>
            <pc:docMk/>
            <pc:sldMk cId="1645464433" sldId="261"/>
            <ac:spMk id="15" creationId="{F2DE133B-360C-4971-86DE-7E3DB647E739}"/>
          </ac:spMkLst>
        </pc:s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5:37.465" v="35"/>
          <ac:picMkLst>
            <pc:docMk/>
            <pc:sldMk cId="1645464433" sldId="261"/>
            <ac:picMk id="2" creationId="{C380F4FF-19B8-436E-95FE-FAA4716486A0}"/>
          </ac:picMkLst>
        </pc:picChg>
      </pc:sldChg>
      <pc:sldChg chg="addSp modSp add mod replId setBg">
        <pc:chgData name="José Antonio Sánchez Ojeda" userId="S::joseantonio.sanchez@docentemelilla.educacion.gob.es::f68aeb91-09c4-406b-a8e2-ff0a7d534cde" providerId="AD" clId="Web-{1EFC9694-C492-4A8C-82D9-1F2CBDC67B08}" dt="2020-12-05T08:56:00.497" v="37"/>
        <pc:sldMkLst>
          <pc:docMk/>
          <pc:sldMk cId="967691909" sldId="262"/>
        </pc:sldMkLst>
        <pc:spChg chg="add">
          <ac:chgData name="José Antonio Sánchez Ojeda" userId="S::joseantonio.sanchez@docentemelilla.educacion.gob.es::f68aeb91-09c4-406b-a8e2-ff0a7d534cde" providerId="AD" clId="Web-{1EFC9694-C492-4A8C-82D9-1F2CBDC67B08}" dt="2020-12-05T08:56:00.497" v="37"/>
          <ac:spMkLst>
            <pc:docMk/>
            <pc:sldMk cId="967691909" sldId="262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00.497" v="37"/>
          <ac:spMkLst>
            <pc:docMk/>
            <pc:sldMk cId="967691909" sldId="262"/>
            <ac:spMk id="9" creationId="{C75C592E-FC3B-4879-8E41-4536246D77A3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00.497" v="37"/>
          <ac:spMkLst>
            <pc:docMk/>
            <pc:sldMk cId="967691909" sldId="262"/>
            <ac:spMk id="11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00.497" v="37"/>
          <ac:spMkLst>
            <pc:docMk/>
            <pc:sldMk cId="967691909" sldId="262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00.497" v="37"/>
          <ac:spMkLst>
            <pc:docMk/>
            <pc:sldMk cId="967691909" sldId="262"/>
            <ac:spMk id="15" creationId="{F2DE133B-360C-4971-86DE-7E3DB647E739}"/>
          </ac:spMkLst>
        </pc:s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6:00.497" v="37"/>
          <ac:picMkLst>
            <pc:docMk/>
            <pc:sldMk cId="967691909" sldId="262"/>
            <ac:picMk id="2" creationId="{F53B61F7-BAC6-4DAD-A85D-E46C096AFA70}"/>
          </ac:picMkLst>
        </pc:picChg>
      </pc:sldChg>
      <pc:sldChg chg="addSp modSp add mod replId setBg">
        <pc:chgData name="José Antonio Sánchez Ojeda" userId="S::joseantonio.sanchez@docentemelilla.educacion.gob.es::f68aeb91-09c4-406b-a8e2-ff0a7d534cde" providerId="AD" clId="Web-{1EFC9694-C492-4A8C-82D9-1F2CBDC67B08}" dt="2020-12-05T08:56:19.420" v="39"/>
        <pc:sldMkLst>
          <pc:docMk/>
          <pc:sldMk cId="2602979497" sldId="263"/>
        </pc:sldMkLst>
        <pc:spChg chg="add">
          <ac:chgData name="José Antonio Sánchez Ojeda" userId="S::joseantonio.sanchez@docentemelilla.educacion.gob.es::f68aeb91-09c4-406b-a8e2-ff0a7d534cde" providerId="AD" clId="Web-{1EFC9694-C492-4A8C-82D9-1F2CBDC67B08}" dt="2020-12-05T08:56:19.420" v="39"/>
          <ac:spMkLst>
            <pc:docMk/>
            <pc:sldMk cId="2602979497" sldId="263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19.420" v="39"/>
          <ac:spMkLst>
            <pc:docMk/>
            <pc:sldMk cId="2602979497" sldId="263"/>
            <ac:spMk id="9" creationId="{C75C592E-FC3B-4879-8E41-4536246D77A3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19.420" v="39"/>
          <ac:spMkLst>
            <pc:docMk/>
            <pc:sldMk cId="2602979497" sldId="263"/>
            <ac:spMk id="11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19.420" v="39"/>
          <ac:spMkLst>
            <pc:docMk/>
            <pc:sldMk cId="2602979497" sldId="263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19.420" v="39"/>
          <ac:spMkLst>
            <pc:docMk/>
            <pc:sldMk cId="2602979497" sldId="263"/>
            <ac:spMk id="15" creationId="{F2DE133B-360C-4971-86DE-7E3DB647E739}"/>
          </ac:spMkLst>
        </pc:s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6:19.420" v="39"/>
          <ac:picMkLst>
            <pc:docMk/>
            <pc:sldMk cId="2602979497" sldId="263"/>
            <ac:picMk id="2" creationId="{A1BEBBEE-7F35-41FF-9E2F-D541D5BC3E9A}"/>
          </ac:picMkLst>
        </pc:picChg>
      </pc:sldChg>
      <pc:sldChg chg="addSp modSp add mod replId setBg">
        <pc:chgData name="José Antonio Sánchez Ojeda" userId="S::joseantonio.sanchez@docentemelilla.educacion.gob.es::f68aeb91-09c4-406b-a8e2-ff0a7d534cde" providerId="AD" clId="Web-{1EFC9694-C492-4A8C-82D9-1F2CBDC67B08}" dt="2020-12-05T08:56:39.156" v="41"/>
        <pc:sldMkLst>
          <pc:docMk/>
          <pc:sldMk cId="2338170369" sldId="264"/>
        </pc:sldMkLst>
        <pc:spChg chg="add">
          <ac:chgData name="José Antonio Sánchez Ojeda" userId="S::joseantonio.sanchez@docentemelilla.educacion.gob.es::f68aeb91-09c4-406b-a8e2-ff0a7d534cde" providerId="AD" clId="Web-{1EFC9694-C492-4A8C-82D9-1F2CBDC67B08}" dt="2020-12-05T08:56:39.156" v="41"/>
          <ac:spMkLst>
            <pc:docMk/>
            <pc:sldMk cId="2338170369" sldId="264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39.156" v="41"/>
          <ac:spMkLst>
            <pc:docMk/>
            <pc:sldMk cId="2338170369" sldId="264"/>
            <ac:spMk id="9" creationId="{C75C592E-FC3B-4879-8E41-4536246D77A3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39.156" v="41"/>
          <ac:spMkLst>
            <pc:docMk/>
            <pc:sldMk cId="2338170369" sldId="264"/>
            <ac:spMk id="11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39.156" v="41"/>
          <ac:spMkLst>
            <pc:docMk/>
            <pc:sldMk cId="2338170369" sldId="264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39.156" v="41"/>
          <ac:spMkLst>
            <pc:docMk/>
            <pc:sldMk cId="2338170369" sldId="264"/>
            <ac:spMk id="15" creationId="{F2DE133B-360C-4971-86DE-7E3DB647E739}"/>
          </ac:spMkLst>
        </pc:s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6:39.156" v="41"/>
          <ac:picMkLst>
            <pc:docMk/>
            <pc:sldMk cId="2338170369" sldId="264"/>
            <ac:picMk id="2" creationId="{0C4FCED9-B0C3-41FF-8B22-8E0DD7A737B2}"/>
          </ac:picMkLst>
        </pc:picChg>
      </pc:sldChg>
      <pc:sldChg chg="addSp modSp add mod replId setBg">
        <pc:chgData name="José Antonio Sánchez Ojeda" userId="S::joseantonio.sanchez@docentemelilla.educacion.gob.es::f68aeb91-09c4-406b-a8e2-ff0a7d534cde" providerId="AD" clId="Web-{1EFC9694-C492-4A8C-82D9-1F2CBDC67B08}" dt="2020-12-05T08:56:55.829" v="43"/>
        <pc:sldMkLst>
          <pc:docMk/>
          <pc:sldMk cId="3575229348" sldId="265"/>
        </pc:sldMkLst>
        <pc:spChg chg="add">
          <ac:chgData name="José Antonio Sánchez Ojeda" userId="S::joseantonio.sanchez@docentemelilla.educacion.gob.es::f68aeb91-09c4-406b-a8e2-ff0a7d534cde" providerId="AD" clId="Web-{1EFC9694-C492-4A8C-82D9-1F2CBDC67B08}" dt="2020-12-05T08:56:55.829" v="43"/>
          <ac:spMkLst>
            <pc:docMk/>
            <pc:sldMk cId="3575229348" sldId="265"/>
            <ac:spMk id="7" creationId="{65EE0CA1-D3EE-4024-8924-687FF7C9BED1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55.829" v="43"/>
          <ac:spMkLst>
            <pc:docMk/>
            <pc:sldMk cId="3575229348" sldId="265"/>
            <ac:spMk id="9" creationId="{C75C592E-FC3B-4879-8E41-4536246D77A3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55.829" v="43"/>
          <ac:spMkLst>
            <pc:docMk/>
            <pc:sldMk cId="3575229348" sldId="265"/>
            <ac:spMk id="11" creationId="{40460074-BBCE-442A-9CF4-62BD809293B9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55.829" v="43"/>
          <ac:spMkLst>
            <pc:docMk/>
            <pc:sldMk cId="3575229348" sldId="265"/>
            <ac:spMk id="13" creationId="{AEC9C451-AFB3-4322-B6CC-66A7571A53B6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6:55.829" v="43"/>
          <ac:spMkLst>
            <pc:docMk/>
            <pc:sldMk cId="3575229348" sldId="265"/>
            <ac:spMk id="15" creationId="{F2DE133B-360C-4971-86DE-7E3DB647E739}"/>
          </ac:spMkLst>
        </pc:spChg>
        <pc:picChg chg="add mod">
          <ac:chgData name="José Antonio Sánchez Ojeda" userId="S::joseantonio.sanchez@docentemelilla.educacion.gob.es::f68aeb91-09c4-406b-a8e2-ff0a7d534cde" providerId="AD" clId="Web-{1EFC9694-C492-4A8C-82D9-1F2CBDC67B08}" dt="2020-12-05T08:56:55.829" v="43"/>
          <ac:picMkLst>
            <pc:docMk/>
            <pc:sldMk cId="3575229348" sldId="265"/>
            <ac:picMk id="2" creationId="{6422D391-1292-412D-A044-68F928435BCB}"/>
          </ac:picMkLst>
        </pc:picChg>
      </pc:sldChg>
      <pc:sldChg chg="addSp delSp modSp new mod setBg">
        <pc:chgData name="José Antonio Sánchez Ojeda" userId="S::joseantonio.sanchez@docentemelilla.educacion.gob.es::f68aeb91-09c4-406b-a8e2-ff0a7d534cde" providerId="AD" clId="Web-{1EFC9694-C492-4A8C-82D9-1F2CBDC67B08}" dt="2020-12-05T08:58:28.459" v="104" actId="20577"/>
        <pc:sldMkLst>
          <pc:docMk/>
          <pc:sldMk cId="2614564785" sldId="266"/>
        </pc:sldMkLst>
        <pc:spChg chg="add mod">
          <ac:chgData name="José Antonio Sánchez Ojeda" userId="S::joseantonio.sanchez@docentemelilla.educacion.gob.es::f68aeb91-09c4-406b-a8e2-ff0a7d534cde" providerId="AD" clId="Web-{1EFC9694-C492-4A8C-82D9-1F2CBDC67B08}" dt="2020-12-05T08:58:28.459" v="104" actId="20577"/>
          <ac:spMkLst>
            <pc:docMk/>
            <pc:sldMk cId="2614564785" sldId="266"/>
            <ac:spMk id="3" creationId="{D414392F-5E54-4EB5-99B8-58A840BF0BE4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8" creationId="{82184FF4-7029-4ED7-813A-192E60608764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10" creationId="{AAA7AB09-557C-41AD-9113-FF9F68FA1035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12" creationId="{EF99ECAA-1F11-4937-BBA6-51935AB44C9D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20" creationId="{1DB043B4-68C6-45B9-82AC-A5800EADB8DB}"/>
          </ac:spMkLst>
        </pc:spChg>
        <pc:spChg chg="add del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26" creationId="{94459D96-B947-4C7F-8BCA-915F8B07C0AA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31" creationId="{82184FF4-7029-4ED7-813A-192E60608764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33" creationId="{AAA7AB09-557C-41AD-9113-FF9F68FA1035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35" creationId="{EF99ECAA-1F11-4937-BBA6-51935AB44C9D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43" creationId="{1DB043B4-68C6-45B9-82AC-A5800EADB8DB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49" creationId="{41AC6C06-99FE-4BA1-BC82-8406A424CD67}"/>
          </ac:spMkLst>
        </pc:spChg>
        <pc:s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spMkLst>
            <pc:docMk/>
            <pc:sldMk cId="2614564785" sldId="266"/>
            <ac:spMk id="51" creationId="{7AEC842D-C905-4DEA-B1C3-CA51995C572A}"/>
          </ac:spMkLst>
        </pc:spChg>
        <pc:grpChg chg="add del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grpSpMkLst>
            <pc:docMk/>
            <pc:sldMk cId="2614564785" sldId="266"/>
            <ac:grpSpMk id="14" creationId="{79DE9FAB-6BBA-4CFE-B67D-77B47F01ECA4}"/>
          </ac:grpSpMkLst>
        </pc:grpChg>
        <pc:grpChg chg="add del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grpSpMkLst>
            <pc:docMk/>
            <pc:sldMk cId="2614564785" sldId="266"/>
            <ac:grpSpMk id="22" creationId="{73840CF4-F848-4FE0-AEA6-C9E806911B9E}"/>
          </ac:grpSpMkLst>
        </pc:grpChg>
        <pc:gr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grpSpMkLst>
            <pc:docMk/>
            <pc:sldMk cId="2614564785" sldId="266"/>
            <ac:grpSpMk id="37" creationId="{79DE9FAB-6BBA-4CFE-B67D-77B47F01ECA4}"/>
          </ac:grpSpMkLst>
        </pc:grpChg>
        <pc:grpChg chg="ad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grpSpMkLst>
            <pc:docMk/>
            <pc:sldMk cId="2614564785" sldId="266"/>
            <ac:grpSpMk id="45" creationId="{4592A8CB-0B0A-43A5-86F4-712B0C469671}"/>
          </ac:grpSpMkLst>
        </pc:grpChg>
        <pc:picChg chg="add mod ord">
          <ac:chgData name="José Antonio Sánchez Ojeda" userId="S::joseantonio.sanchez@docentemelilla.educacion.gob.es::f68aeb91-09c4-406b-a8e2-ff0a7d534cde" providerId="AD" clId="Web-{1EFC9694-C492-4A8C-82D9-1F2CBDC67B08}" dt="2020-12-05T08:58:13.255" v="93"/>
          <ac:picMkLst>
            <pc:docMk/>
            <pc:sldMk cId="2614564785" sldId="266"/>
            <ac:picMk id="2" creationId="{514F390C-6BD3-46A4-AFA8-C5F71082A61D}"/>
          </ac:picMkLst>
        </pc:picChg>
      </pc:sldChg>
      <pc:sldMasterChg chg="del delSldLayout">
        <pc:chgData name="José Antonio Sánchez Ojeda" userId="S::joseantonio.sanchez@docentemelilla.educacion.gob.es::f68aeb91-09c4-406b-a8e2-ff0a7d534cde" providerId="AD" clId="Web-{1EFC9694-C492-4A8C-82D9-1F2CBDC67B08}" dt="2020-12-05T08:52:37.438" v="4"/>
        <pc:sldMasterMkLst>
          <pc:docMk/>
          <pc:sldMasterMk cId="2933118997" sldId="2147483648"/>
        </pc:sldMasterMkLst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">
        <pc:chgData name="José Antonio Sánchez Ojeda" userId="S::joseantonio.sanchez@docentemelilla.educacion.gob.es::f68aeb91-09c4-406b-a8e2-ff0a7d534cde" providerId="AD" clId="Web-{1EFC9694-C492-4A8C-82D9-1F2CBDC67B08}" dt="2020-12-05T08:52:37.438" v="4"/>
        <pc:sldMasterMkLst>
          <pc:docMk/>
          <pc:sldMasterMk cId="3398409459" sldId="2147483673"/>
        </pc:sldMasterMkLst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2686790298" sldId="2147483662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487873882" sldId="2147483663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2990402748" sldId="2147483664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656744017" sldId="2147483665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1899400836" sldId="2147483666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2835154673" sldId="2147483667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1615402994" sldId="2147483668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1092328346" sldId="2147483669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2344671985" sldId="2147483670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3295414590" sldId="2147483671"/>
          </pc:sldLayoutMkLst>
        </pc:sldLayoutChg>
        <pc:sldLayoutChg chg="add">
          <pc:chgData name="José Antonio Sánchez Ojeda" userId="S::joseantonio.sanchez@docentemelilla.educacion.gob.es::f68aeb91-09c4-406b-a8e2-ff0a7d534cde" providerId="AD" clId="Web-{1EFC9694-C492-4A8C-82D9-1F2CBDC67B08}" dt="2020-12-05T08:52:37.438" v="4"/>
          <pc:sldLayoutMkLst>
            <pc:docMk/>
            <pc:sldMasterMk cId="3398409459" sldId="2147483673"/>
            <pc:sldLayoutMk cId="699186623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December 5,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40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40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9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7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December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December 5,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17FF84B-1274-4486-AA79-722A8509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8BA5EF-099A-47C4-B002-198EE687B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Imagen que contiene Gráfico, Tabla, Gráfico de barras&#10;&#10;Descripción generada automáticamente">
            <a:extLst>
              <a:ext uri="{FF2B5EF4-FFF2-40B4-BE49-F238E27FC236}">
                <a16:creationId xmlns:a16="http://schemas.microsoft.com/office/drawing/2014/main" id="{6422D391-1292-412D-A044-68F92843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26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2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14392F-5E54-4EB5-99B8-58A840BF0BE4}"/>
              </a:ext>
            </a:extLst>
          </p:cNvPr>
          <p:cNvSpPr txBox="1"/>
          <p:nvPr/>
        </p:nvSpPr>
        <p:spPr>
          <a:xfrm>
            <a:off x="550864" y="1051551"/>
            <a:ext cx="3565524" cy="2384898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latin typeface="+mj-lt"/>
                <a:ea typeface="+mj-ea"/>
                <a:cs typeface="+mj-cs"/>
              </a:rPr>
              <a:t>¡Gracias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por</a:t>
            </a:r>
            <a:endParaRPr lang="en-US" sz="3700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tus</a:t>
            </a:r>
            <a:endParaRPr lang="en-US" sz="3700" kern="1200" dirty="0" err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respuestas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!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Imagen 2" descr="Imagen que contiene atletismo, exterior, persona, pista&#10;&#10;Descripción generada automáticamente">
            <a:extLst>
              <a:ext uri="{FF2B5EF4-FFF2-40B4-BE49-F238E27FC236}">
                <a16:creationId xmlns:a16="http://schemas.microsoft.com/office/drawing/2014/main" id="{514F390C-6BD3-46A4-AFA8-C5F71082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8" r="-1" b="13327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6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FBA6C840-D678-479D-8A15-A04CD19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" r="6527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1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FC2681A-56E6-4D43-A780-1E0FB8875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8" r="2078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56080DC-64DA-46B7-AF87-6B1128EE2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26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4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Gráfico&#10;&#10;Descripción generada automáticamente">
            <a:extLst>
              <a:ext uri="{FF2B5EF4-FFF2-40B4-BE49-F238E27FC236}">
                <a16:creationId xmlns:a16="http://schemas.microsoft.com/office/drawing/2014/main" id="{CC77199E-62A0-4B7F-A05F-4FB7BCA92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6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Gráfico&#10;&#10;Descripción generada automáticamente">
            <a:extLst>
              <a:ext uri="{FF2B5EF4-FFF2-40B4-BE49-F238E27FC236}">
                <a16:creationId xmlns:a16="http://schemas.microsoft.com/office/drawing/2014/main" id="{C380F4FF-19B8-436E-95FE-FAA471648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5" r="771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53B61F7-BAC6-4DAD-A85D-E46C096AF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6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A1BEBBEE-7F35-41FF-9E2F-D541D5BC3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6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5C592E-FC3B-4879-8E41-453624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388162" y="6033252"/>
            <a:ext cx="1519749" cy="926985"/>
          </a:xfrm>
          <a:custGeom>
            <a:avLst/>
            <a:gdLst>
              <a:gd name="connsiteX0" fmla="*/ 1248242 w 1519749"/>
              <a:gd name="connsiteY0" fmla="*/ 271508 h 926985"/>
              <a:gd name="connsiteX1" fmla="*/ 1519749 w 1519749"/>
              <a:gd name="connsiteY1" fmla="*/ 926985 h 926985"/>
              <a:gd name="connsiteX2" fmla="*/ 1056256 w 1519749"/>
              <a:gd name="connsiteY2" fmla="*/ 926985 h 926985"/>
              <a:gd name="connsiteX3" fmla="*/ 592765 w 1519749"/>
              <a:gd name="connsiteY3" fmla="*/ 463493 h 926985"/>
              <a:gd name="connsiteX4" fmla="*/ 333622 w 1519749"/>
              <a:gd name="connsiteY4" fmla="*/ 542650 h 926985"/>
              <a:gd name="connsiteX5" fmla="*/ 330617 w 1519749"/>
              <a:gd name="connsiteY5" fmla="*/ 545129 h 926985"/>
              <a:gd name="connsiteX6" fmla="*/ 0 w 1519749"/>
              <a:gd name="connsiteY6" fmla="*/ 214511 h 926985"/>
              <a:gd name="connsiteX7" fmla="*/ 3116 w 1519749"/>
              <a:gd name="connsiteY7" fmla="*/ 211679 h 926985"/>
              <a:gd name="connsiteX8" fmla="*/ 592765 w 1519749"/>
              <a:gd name="connsiteY8" fmla="*/ 0 h 926985"/>
              <a:gd name="connsiteX9" fmla="*/ 1248242 w 1519749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749" h="926985">
                <a:moveTo>
                  <a:pt x="1248242" y="271508"/>
                </a:moveTo>
                <a:cubicBezTo>
                  <a:pt x="1415993" y="439259"/>
                  <a:pt x="1519749" y="671005"/>
                  <a:pt x="1519749" y="926985"/>
                </a:cubicBezTo>
                <a:lnTo>
                  <a:pt x="1056256" y="926985"/>
                </a:lnTo>
                <a:cubicBezTo>
                  <a:pt x="1056256" y="671005"/>
                  <a:pt x="848744" y="463493"/>
                  <a:pt x="592765" y="463493"/>
                </a:cubicBezTo>
                <a:cubicBezTo>
                  <a:pt x="496772" y="463493"/>
                  <a:pt x="407596" y="492674"/>
                  <a:pt x="333622" y="542650"/>
                </a:cubicBezTo>
                <a:lnTo>
                  <a:pt x="330617" y="545129"/>
                </a:lnTo>
                <a:lnTo>
                  <a:pt x="0" y="214511"/>
                </a:lnTo>
                <a:lnTo>
                  <a:pt x="3116" y="211679"/>
                </a:lnTo>
                <a:cubicBezTo>
                  <a:pt x="163354" y="79438"/>
                  <a:pt x="368783" y="0"/>
                  <a:pt x="592765" y="0"/>
                </a:cubicBezTo>
                <a:cubicBezTo>
                  <a:pt x="848744" y="0"/>
                  <a:pt x="1080490" y="103757"/>
                  <a:pt x="1248242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460074-BBCE-442A-9CF4-62BD8092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479855" y="6025557"/>
            <a:ext cx="1490380" cy="1042921"/>
          </a:xfrm>
          <a:custGeom>
            <a:avLst/>
            <a:gdLst>
              <a:gd name="connsiteX0" fmla="*/ 1218873 w 1490380"/>
              <a:gd name="connsiteY0" fmla="*/ 305465 h 1042921"/>
              <a:gd name="connsiteX1" fmla="*/ 1490380 w 1490380"/>
              <a:gd name="connsiteY1" fmla="*/ 1042921 h 1042921"/>
              <a:gd name="connsiteX2" fmla="*/ 1026887 w 1490380"/>
              <a:gd name="connsiteY2" fmla="*/ 1042921 h 1042921"/>
              <a:gd name="connsiteX3" fmla="*/ 563396 w 1490380"/>
              <a:gd name="connsiteY3" fmla="*/ 521461 h 1042921"/>
              <a:gd name="connsiteX4" fmla="*/ 382984 w 1490380"/>
              <a:gd name="connsiteY4" fmla="*/ 562440 h 1042921"/>
              <a:gd name="connsiteX5" fmla="*/ 360254 w 1490380"/>
              <a:gd name="connsiteY5" fmla="*/ 576320 h 1042921"/>
              <a:gd name="connsiteX6" fmla="*/ 0 w 1490380"/>
              <a:gd name="connsiteY6" fmla="*/ 216066 h 1042921"/>
              <a:gd name="connsiteX7" fmla="*/ 45110 w 1490380"/>
              <a:gd name="connsiteY7" fmla="*/ 178115 h 1042921"/>
              <a:gd name="connsiteX8" fmla="*/ 563396 w 1490380"/>
              <a:gd name="connsiteY8" fmla="*/ 0 h 1042921"/>
              <a:gd name="connsiteX9" fmla="*/ 1218873 w 1490380"/>
              <a:gd name="connsiteY9" fmla="*/ 305465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380" h="1042921">
                <a:moveTo>
                  <a:pt x="1218873" y="305465"/>
                </a:moveTo>
                <a:cubicBezTo>
                  <a:pt x="1386624" y="494196"/>
                  <a:pt x="1490380" y="754927"/>
                  <a:pt x="1490380" y="1042921"/>
                </a:cubicBezTo>
                <a:lnTo>
                  <a:pt x="1026887" y="1042921"/>
                </a:lnTo>
                <a:cubicBezTo>
                  <a:pt x="1026887" y="754926"/>
                  <a:pt x="819375" y="521461"/>
                  <a:pt x="563396" y="521461"/>
                </a:cubicBezTo>
                <a:cubicBezTo>
                  <a:pt x="499401" y="521461"/>
                  <a:pt x="438435" y="536052"/>
                  <a:pt x="382984" y="562440"/>
                </a:cubicBezTo>
                <a:lnTo>
                  <a:pt x="360254" y="576320"/>
                </a:lnTo>
                <a:lnTo>
                  <a:pt x="0" y="216066"/>
                </a:lnTo>
                <a:lnTo>
                  <a:pt x="45110" y="178115"/>
                </a:lnTo>
                <a:cubicBezTo>
                  <a:pt x="193058" y="65662"/>
                  <a:pt x="371411" y="-1"/>
                  <a:pt x="563396" y="0"/>
                </a:cubicBezTo>
                <a:cubicBezTo>
                  <a:pt x="819375" y="0"/>
                  <a:pt x="1051121" y="116733"/>
                  <a:pt x="1218873" y="305465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C9C451-AFB3-4322-B6CC-66A7571A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6045" y="6220309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Gráfico&#10;&#10;Descripción generada automáticamente">
            <a:extLst>
              <a:ext uri="{FF2B5EF4-FFF2-40B4-BE49-F238E27FC236}">
                <a16:creationId xmlns:a16="http://schemas.microsoft.com/office/drawing/2014/main" id="{0C4FCED9-B0C3-41FF-8B22-8E0DD7A73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7" r="1139"/>
          <a:stretch/>
        </p:blipFill>
        <p:spPr>
          <a:xfrm>
            <a:off x="20" y="10"/>
            <a:ext cx="12191980" cy="6310302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DE133B-360C-4971-86DE-7E3DB647E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2943" y="6130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036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3DFloatVTI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38</cp:revision>
  <dcterms:created xsi:type="dcterms:W3CDTF">2020-12-05T08:51:55Z</dcterms:created>
  <dcterms:modified xsi:type="dcterms:W3CDTF">2020-12-05T08:58:37Z</dcterms:modified>
</cp:coreProperties>
</file>