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77"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78" y="3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C038999F-63FF-4855-B980-ECD3A8F9EFAD}" type="datetimeFigureOut">
              <a:rPr lang="en-US" smtClean="0"/>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9A548C-56A4-4C95-A6B0-70A8DB4D8D09}" type="slidenum">
              <a:rPr lang="en-US" smtClean="0"/>
              <a:t>‹N°›</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a:t>Click to edit Master title style</a:t>
            </a:r>
            <a:endParaRPr lang="en-US" dirty="0"/>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38999F-63FF-4855-B980-ECD3A8F9EFAD}" type="datetimeFigureOut">
              <a:rPr lang="en-US" smtClean="0"/>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9A548C-56A4-4C95-A6B0-70A8DB4D8D09}" type="slidenum">
              <a:rPr lang="en-US" smtClean="0"/>
              <a:t>‹N°›</a:t>
            </a:fld>
            <a:endParaRPr lang="en-U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38999F-63FF-4855-B980-ECD3A8F9EFAD}" type="datetimeFigureOut">
              <a:rPr lang="en-US" smtClean="0"/>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9A548C-56A4-4C95-A6B0-70A8DB4D8D09}" type="slidenum">
              <a:rPr lang="en-US" smtClean="0"/>
              <a:t>‹N°›</a:t>
            </a:fld>
            <a:endParaRPr lang="en-US"/>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C038999F-63FF-4855-B980-ECD3A8F9EFAD}" type="datetimeFigureOut">
              <a:rPr lang="en-US" smtClean="0"/>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9A548C-56A4-4C95-A6B0-70A8DB4D8D09}" type="slidenum">
              <a:rPr lang="en-US" smtClean="0"/>
              <a:t>‹N°›</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38999F-63FF-4855-B980-ECD3A8F9EFAD}" type="datetimeFigureOut">
              <a:rPr lang="en-US" smtClean="0"/>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9A548C-56A4-4C95-A6B0-70A8DB4D8D09}" type="slidenum">
              <a:rPr lang="en-US" smtClean="0"/>
              <a:t>‹N°›</a:t>
            </a:fld>
            <a:endParaRPr lang="en-US"/>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C038999F-63FF-4855-B980-ECD3A8F9EFAD}" type="datetimeFigureOut">
              <a:rPr lang="en-US" smtClean="0"/>
              <a:t>11/22/2018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9A548C-56A4-4C95-A6B0-70A8DB4D8D09}" type="slidenum">
              <a:rPr lang="en-US" smtClean="0"/>
              <a:t>‹N°›</a:t>
            </a:fld>
            <a:endParaRPr 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C038999F-63FF-4855-B980-ECD3A8F9EFAD}" type="datetimeFigureOut">
              <a:rPr lang="en-US" smtClean="0"/>
              <a:t>11/22/2018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9A548C-56A4-4C95-A6B0-70A8DB4D8D09}" type="slidenum">
              <a:rPr lang="en-US" smtClean="0"/>
              <a:t>‹N°›</a:t>
            </a:fld>
            <a:endParaRPr lang="en-U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38999F-63FF-4855-B980-ECD3A8F9EFAD}" type="datetimeFigureOut">
              <a:rPr lang="en-US" smtClean="0"/>
              <a:t>11/22/2018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9A548C-56A4-4C95-A6B0-70A8DB4D8D09}" type="slidenum">
              <a:rPr lang="en-US" smtClean="0"/>
              <a:t>‹N°›</a:t>
            </a:fld>
            <a:endParaRPr 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38999F-63FF-4855-B980-ECD3A8F9EFAD}" type="datetimeFigureOut">
              <a:rPr lang="en-US" smtClean="0"/>
              <a:t>11/22/2018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9A548C-56A4-4C95-A6B0-70A8DB4D8D09}" type="slidenum">
              <a:rPr lang="en-US" smtClean="0"/>
              <a:t>‹N°›</a:t>
            </a:fld>
            <a:endParaRPr 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38999F-63FF-4855-B980-ECD3A8F9EFAD}" type="datetimeFigureOut">
              <a:rPr lang="en-US" smtClean="0"/>
              <a:t>11/22/2018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9A548C-56A4-4C95-A6B0-70A8DB4D8D09}" type="slidenum">
              <a:rPr lang="en-US" smtClean="0"/>
              <a:t>‹N°›</a:t>
            </a:fld>
            <a:endParaRPr lang="en-US"/>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38999F-63FF-4855-B980-ECD3A8F9EFAD}" type="datetimeFigureOut">
              <a:rPr lang="en-US" smtClean="0"/>
              <a:t>11/22/2018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9A548C-56A4-4C95-A6B0-70A8DB4D8D09}" type="slidenum">
              <a:rPr lang="en-US" smtClean="0"/>
              <a:t>‹N°›</a:t>
            </a:fld>
            <a:endParaRPr lang="en-US"/>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C038999F-63FF-4855-B980-ECD3A8F9EFAD}" type="datetimeFigureOut">
              <a:rPr lang="en-US" smtClean="0"/>
              <a:t>11/22/2018</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069A548C-56A4-4C95-A6B0-70A8DB4D8D09}" type="slidenum">
              <a:rPr lang="en-US" smtClean="0"/>
              <a:t>‹N°›</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slow">
    <p:wipe/>
  </p:transition>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Book Antiqua" pitchFamily="18" charset="0"/>
              </a:rPr>
              <a:t>Adelina</a:t>
            </a:r>
            <a:r>
              <a:rPr lang="en-US" dirty="0">
                <a:latin typeface="Book Antiqua" pitchFamily="18" charset="0"/>
              </a:rPr>
              <a:t> and </a:t>
            </a:r>
            <a:r>
              <a:rPr lang="en-US" dirty="0" err="1">
                <a:latin typeface="Book Antiqua" pitchFamily="18" charset="0"/>
              </a:rPr>
              <a:t>noami</a:t>
            </a:r>
            <a:r>
              <a:rPr lang="en-US" dirty="0">
                <a:latin typeface="Book Antiqua" pitchFamily="18" charset="0"/>
              </a:rPr>
              <a:t> present : his life</a:t>
            </a:r>
          </a:p>
        </p:txBody>
      </p:sp>
      <p:pic>
        <p:nvPicPr>
          <p:cNvPr id="4" name="Content Placeholder 3"/>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838199" y="1600200"/>
            <a:ext cx="2895601" cy="4572000"/>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400" y="1794185"/>
            <a:ext cx="2819400" cy="4197857"/>
          </a:xfrm>
          <a:prstGeom prst="rect">
            <a:avLst/>
          </a:prstGeom>
        </p:spPr>
      </p:pic>
    </p:spTree>
    <p:extLst>
      <p:ext uri="{BB962C8B-B14F-4D97-AF65-F5344CB8AC3E}">
        <p14:creationId xmlns:p14="http://schemas.microsoft.com/office/powerpoint/2010/main" val="2951885439"/>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924800" cy="731838"/>
          </a:xfrm>
        </p:spPr>
        <p:txBody>
          <a:bodyPr/>
          <a:lstStyle/>
          <a:p>
            <a:pPr algn="ctr"/>
            <a:r>
              <a:rPr lang="en-US" u="sng" dirty="0">
                <a:latin typeface="Book Antiqua" pitchFamily="18" charset="0"/>
              </a:rPr>
              <a:t>A great genius of the world</a:t>
            </a:r>
          </a:p>
        </p:txBody>
      </p:sp>
      <p:sp>
        <p:nvSpPr>
          <p:cNvPr id="3" name="Content Placeholder 2"/>
          <p:cNvSpPr>
            <a:spLocks noGrp="1"/>
          </p:cNvSpPr>
          <p:nvPr>
            <p:ph sz="quarter" idx="13"/>
          </p:nvPr>
        </p:nvSpPr>
        <p:spPr>
          <a:xfrm>
            <a:off x="0" y="1600200"/>
            <a:ext cx="9144000" cy="5181600"/>
          </a:xfrm>
        </p:spPr>
        <p:txBody>
          <a:bodyPr>
            <a:normAutofit/>
          </a:bodyPr>
          <a:lstStyle/>
          <a:p>
            <a:r>
              <a:rPr lang="en-US" sz="2000" dirty="0"/>
              <a:t>Leonardo da Vinci (1452–1519) was incredibly brilliant, and many historians and scholars refer to him as the </a:t>
            </a:r>
            <a:r>
              <a:rPr lang="en-US" sz="2000" i="1" dirty="0"/>
              <a:t>Universal Genius </a:t>
            </a:r>
            <a:r>
              <a:rPr lang="en-US" sz="2000" dirty="0"/>
              <a:t>or the </a:t>
            </a:r>
            <a:r>
              <a:rPr lang="en-US" sz="2000" i="1" dirty="0"/>
              <a:t>Renaissance Man.</a:t>
            </a:r>
            <a:endParaRPr lang="en-US" sz="2000" dirty="0"/>
          </a:p>
          <a:p>
            <a:r>
              <a:rPr lang="en-US" sz="2000" dirty="0"/>
              <a:t>He is considered the </a:t>
            </a:r>
            <a:r>
              <a:rPr lang="en-US" sz="2000" i="1" dirty="0"/>
              <a:t>Father of Paleontology, Ichnology, Architecture, </a:t>
            </a:r>
            <a:r>
              <a:rPr lang="en-US" sz="2000" dirty="0"/>
              <a:t>and is considered one of the greatest painters of all time.</a:t>
            </a:r>
          </a:p>
          <a:p>
            <a:r>
              <a:rPr lang="en-US" sz="2000" dirty="0"/>
              <a:t>Da Vinci was an Italian polymath during the Renaissance Period, and his interests included painting, invention, sculpting, architecture, science, music, mathematics, engineering, literature, anatomy, geology, astronomy, botany, writing, history and cartography (map-making). His gifts to the human race are amazing.</a:t>
            </a:r>
          </a:p>
          <a:p>
            <a:r>
              <a:rPr lang="en-US" sz="2000" dirty="0"/>
              <a:t>He conceptualized helicopters, parachutes, concentrated solar power and the adding machine, among many others.</a:t>
            </a:r>
          </a:p>
          <a:p>
            <a:r>
              <a:rPr lang="en-US" sz="2000" dirty="0"/>
              <a:t>Leonardo da Vinci was not only a master painter. He was a true visionary.</a:t>
            </a:r>
          </a:p>
          <a:p>
            <a:endParaRPr lang="en-US" sz="1800" dirty="0">
              <a:latin typeface="Book Antiqua" pitchFamily="18" charset="0"/>
            </a:endParaRPr>
          </a:p>
        </p:txBody>
      </p:sp>
    </p:spTree>
    <p:extLst>
      <p:ext uri="{BB962C8B-B14F-4D97-AF65-F5344CB8AC3E}">
        <p14:creationId xmlns:p14="http://schemas.microsoft.com/office/powerpoint/2010/main" val="371335914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267</TotalTime>
  <Words>33</Words>
  <Application>Microsoft Office PowerPoint</Application>
  <PresentationFormat>Affichage à l'écran (4:3)</PresentationFormat>
  <Paragraphs>7</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Arial Narrow</vt:lpstr>
      <vt:lpstr>Book Antiqua</vt:lpstr>
      <vt:lpstr>Horizon</vt:lpstr>
      <vt:lpstr>Adelina and noami present : his life</vt:lpstr>
      <vt:lpstr>A great genius of the world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 VINCI CODE</dc:title>
  <dc:creator>Windows User</dc:creator>
  <cp:lastModifiedBy>eric vayssie</cp:lastModifiedBy>
  <cp:revision>22</cp:revision>
  <dcterms:created xsi:type="dcterms:W3CDTF">2018-11-20T20:04:46Z</dcterms:created>
  <dcterms:modified xsi:type="dcterms:W3CDTF">2018-11-22T20:42:28Z</dcterms:modified>
</cp:coreProperties>
</file>