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2" y="8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fe7cb126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fe7cb126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fe7cb126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fe7cb126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fe7cb126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fe7cb126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fe7cb126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fe7cb1268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fe7cb126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fe7cb126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373550" y="150900"/>
            <a:ext cx="4986300" cy="843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 b="1"/>
              <a:t>ƧƎИIHƆAM ЯAW</a:t>
            </a:r>
            <a:endParaRPr sz="4800" b="1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950" y="1072613"/>
            <a:ext cx="1824776" cy="11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" y="3108050"/>
            <a:ext cx="1948475" cy="19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7976" y="994188"/>
            <a:ext cx="1824775" cy="1277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05925" y="3280150"/>
            <a:ext cx="1604276" cy="160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32350" y="3603200"/>
            <a:ext cx="1604400" cy="108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26150" y="1097488"/>
            <a:ext cx="1758942" cy="14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82950" y="963525"/>
            <a:ext cx="1604400" cy="159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58912" y="3651854"/>
            <a:ext cx="2052214" cy="117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14400" y="963525"/>
            <a:ext cx="1604401" cy="1624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732845" y="3502157"/>
            <a:ext cx="1411151" cy="1376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0" y="115350"/>
            <a:ext cx="9144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841625" y="2709425"/>
            <a:ext cx="1712129" cy="57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734081" y="2661200"/>
            <a:ext cx="1312644" cy="57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740350" y="2710568"/>
            <a:ext cx="1824776" cy="52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rot="10800000" flipH="1">
            <a:off x="1488750" y="2721325"/>
            <a:ext cx="2206175" cy="27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2710575"/>
            <a:ext cx="1459780" cy="52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ctrTitle"/>
          </p:nvPr>
        </p:nvSpPr>
        <p:spPr>
          <a:xfrm>
            <a:off x="2085575" y="476300"/>
            <a:ext cx="4302300" cy="43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/>
              <a:t>ﻼИAT T⅃UAƧƧA</a:t>
            </a:r>
            <a:endParaRPr sz="3600"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67600"/>
            <a:ext cx="4437800" cy="285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7850" y="996975"/>
            <a:ext cx="4348850" cy="434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95250" y="217700"/>
            <a:ext cx="89535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ctrTitle"/>
          </p:nvPr>
        </p:nvSpPr>
        <p:spPr>
          <a:xfrm>
            <a:off x="2506075" y="290475"/>
            <a:ext cx="3017400" cy="65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/>
              <a:t>ЯƎTꟼOƆI⅃ƎH</a:t>
            </a:r>
            <a:endParaRPr sz="3600"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47900"/>
            <a:ext cx="4413050" cy="3089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6900" y="1172450"/>
            <a:ext cx="3927100" cy="3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14375" y="140925"/>
            <a:ext cx="771525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2506075" y="290475"/>
            <a:ext cx="4234800" cy="65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/>
              <a:t>ИUӘ ƎИIHƆAM</a:t>
            </a:r>
            <a:endParaRPr sz="3600"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525" y="1324875"/>
            <a:ext cx="4912100" cy="3335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175"/>
            <a:ext cx="4336675" cy="360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37225" y="140925"/>
            <a:ext cx="85725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ctrTitle"/>
          </p:nvPr>
        </p:nvSpPr>
        <p:spPr>
          <a:xfrm>
            <a:off x="2506075" y="290475"/>
            <a:ext cx="4572900" cy="65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/>
              <a:t>ЯƎHƆИUA⅃ Ǝ⅃IƧƧIM</a:t>
            </a:r>
            <a:endParaRPr sz="3600"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00" y="1331250"/>
            <a:ext cx="3399599" cy="33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6834" y="1549025"/>
            <a:ext cx="4927167" cy="2818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0" y="131718"/>
            <a:ext cx="9144001" cy="743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ctrTitle"/>
          </p:nvPr>
        </p:nvSpPr>
        <p:spPr>
          <a:xfrm>
            <a:off x="2506075" y="290475"/>
            <a:ext cx="5353800" cy="65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/>
              <a:t>ЯƎWOT ƎӘƎIƧ</a:t>
            </a:r>
            <a:endParaRPr sz="3600"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48675"/>
            <a:ext cx="3846827" cy="3894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864952" y="1211125"/>
            <a:ext cx="3993966" cy="389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80800" y="140925"/>
            <a:ext cx="81915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Affichage à l'écran (16:9)</PresentationFormat>
  <Paragraphs>6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ƧƎИIHƆAM ЯAW</vt:lpstr>
      <vt:lpstr>ﻼИAT T⅃UAƧƧA</vt:lpstr>
      <vt:lpstr>ЯƎTꟼOƆI⅃ƎH</vt:lpstr>
      <vt:lpstr>ИUӘ ƎИIHƆAM</vt:lpstr>
      <vt:lpstr>ЯƎHƆИUA⅃ Ǝ⅃IƧƧIM</vt:lpstr>
      <vt:lpstr>ЯƎWOT ƎӘƎIƧ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ƧƎИIHƆAM ЯAW</dc:title>
  <cp:lastModifiedBy>eric vayssie</cp:lastModifiedBy>
  <cp:revision>1</cp:revision>
  <dcterms:modified xsi:type="dcterms:W3CDTF">2019-02-24T16:06:49Z</dcterms:modified>
</cp:coreProperties>
</file>