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16" name="Title 15"/>
          <p:cNvSpPr>
            <a:spLocks noGrp="1"/>
          </p:cNvSpPr>
          <p:nvPr>
            <p:ph type="title"/>
          </p:nvPr>
        </p:nvSpPr>
        <p:spPr>
          <a:xfrm>
            <a:off x="2438400" y="1447800"/>
            <a:ext cx="3962400" cy="2133600"/>
          </a:xfrm>
        </p:spPr>
        <p:txBody>
          <a:bodyPr anchor="b"/>
          <a:lstStyle/>
          <a:p>
            <a:r>
              <a:rPr lang="uk-UA" smtClean="0"/>
              <a:t>Зразок заголовка</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74D0D2B-6589-4269-A296-D32E61D3278D}" type="datetimeFigureOut">
              <a:rPr lang="uk-UA" smtClean="0"/>
              <a:t>16.12.2018</a:t>
            </a:fld>
            <a:endParaRPr lang="uk-UA"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19A56EF-E715-41CB-B113-800362CDB017}" type="slidenum">
              <a:rPr lang="uk-UA" smtClean="0"/>
              <a:t>‹№›</a:t>
            </a:fld>
            <a:endParaRPr lang="uk-UA" dirty="0"/>
          </a:p>
        </p:txBody>
      </p:sp>
      <p:sp>
        <p:nvSpPr>
          <p:cNvPr id="15" name="Footer Placeholder 14"/>
          <p:cNvSpPr>
            <a:spLocks noGrp="1"/>
          </p:cNvSpPr>
          <p:nvPr>
            <p:ph type="ftr" sz="quarter" idx="12"/>
          </p:nvPr>
        </p:nvSpPr>
        <p:spPr>
          <a:xfrm>
            <a:off x="3581400" y="6296248"/>
            <a:ext cx="2820987" cy="152400"/>
          </a:xfrm>
        </p:spPr>
        <p:txBody>
          <a:bodyPr/>
          <a:lstStyle/>
          <a:p>
            <a:endParaRPr lang="uk-U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Date Placeholder 12"/>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4" name="Slide Number Placeholder 13"/>
          <p:cNvSpPr>
            <a:spLocks noGrp="1"/>
          </p:cNvSpPr>
          <p:nvPr>
            <p:ph type="sldNum" sz="quarter" idx="11"/>
          </p:nvPr>
        </p:nvSpPr>
        <p:spPr/>
        <p:txBody>
          <a:bodyPr/>
          <a:lstStyle/>
          <a:p>
            <a:fld id="{419A56EF-E715-41CB-B113-800362CDB017}" type="slidenum">
              <a:rPr lang="uk-UA" smtClean="0"/>
              <a:t>‹№›</a:t>
            </a:fld>
            <a:endParaRPr lang="uk-UA" dirty="0"/>
          </a:p>
        </p:txBody>
      </p:sp>
      <p:sp>
        <p:nvSpPr>
          <p:cNvPr id="15" name="Footer Placeholder 14"/>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uk-UA" smtClean="0"/>
              <a:t>Зразок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Date Placeholder 12"/>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4" name="Slide Number Placeholder 13"/>
          <p:cNvSpPr>
            <a:spLocks noGrp="1"/>
          </p:cNvSpPr>
          <p:nvPr>
            <p:ph type="sldNum" sz="quarter" idx="11"/>
          </p:nvPr>
        </p:nvSpPr>
        <p:spPr/>
        <p:txBody>
          <a:bodyPr/>
          <a:lstStyle/>
          <a:p>
            <a:fld id="{419A56EF-E715-41CB-B113-800362CDB017}" type="slidenum">
              <a:rPr lang="uk-UA" smtClean="0"/>
              <a:t>‹№›</a:t>
            </a:fld>
            <a:endParaRPr lang="uk-UA" dirty="0"/>
          </a:p>
        </p:txBody>
      </p:sp>
      <p:sp>
        <p:nvSpPr>
          <p:cNvPr id="15" name="Footer Placeholder 14"/>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6" name="Title 15"/>
          <p:cNvSpPr>
            <a:spLocks noGrp="1"/>
          </p:cNvSpPr>
          <p:nvPr>
            <p:ph type="title"/>
          </p:nvPr>
        </p:nvSpPr>
        <p:spPr/>
        <p:txBody>
          <a:bodyPr/>
          <a:lstStyle/>
          <a:p>
            <a:r>
              <a:rPr lang="uk-UA" smtClean="0"/>
              <a:t>Зразок заголовка</a:t>
            </a:r>
            <a:endParaRPr lang="en-US"/>
          </a:p>
        </p:txBody>
      </p:sp>
      <p:sp>
        <p:nvSpPr>
          <p:cNvPr id="10" name="Date Placeholder 9"/>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1" name="Slide Number Placeholder 10"/>
          <p:cNvSpPr>
            <a:spLocks noGrp="1"/>
          </p:cNvSpPr>
          <p:nvPr>
            <p:ph type="sldNum" sz="quarter" idx="11"/>
          </p:nvPr>
        </p:nvSpPr>
        <p:spPr/>
        <p:txBody>
          <a:bodyPr/>
          <a:lstStyle/>
          <a:p>
            <a:fld id="{419A56EF-E715-41CB-B113-800362CDB017}" type="slidenum">
              <a:rPr lang="uk-UA" smtClean="0"/>
              <a:t>‹№›</a:t>
            </a:fld>
            <a:endParaRPr lang="uk-UA" dirty="0"/>
          </a:p>
        </p:txBody>
      </p:sp>
      <p:sp>
        <p:nvSpPr>
          <p:cNvPr id="12" name="Footer Placeholder 11"/>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74D0D2B-6589-4269-A296-D32E61D3278D}" type="datetimeFigureOut">
              <a:rPr lang="uk-UA" smtClean="0"/>
              <a:t>16.12.2018</a:t>
            </a:fld>
            <a:endParaRPr lang="uk-UA" dirty="0"/>
          </a:p>
        </p:txBody>
      </p:sp>
      <p:sp>
        <p:nvSpPr>
          <p:cNvPr id="13" name="Slide Number Placeholder 12"/>
          <p:cNvSpPr>
            <a:spLocks noGrp="1"/>
          </p:cNvSpPr>
          <p:nvPr>
            <p:ph type="sldNum" sz="quarter" idx="11"/>
          </p:nvPr>
        </p:nvSpPr>
        <p:spPr>
          <a:xfrm>
            <a:off x="4116388" y="6400800"/>
            <a:ext cx="533400" cy="152400"/>
          </a:xfrm>
        </p:spPr>
        <p:txBody>
          <a:bodyPr/>
          <a:lstStyle/>
          <a:p>
            <a:fld id="{419A56EF-E715-41CB-B113-800362CDB017}" type="slidenum">
              <a:rPr lang="uk-UA" smtClean="0"/>
              <a:t>‹№›</a:t>
            </a:fld>
            <a:endParaRPr lang="uk-UA" dirty="0"/>
          </a:p>
        </p:txBody>
      </p:sp>
      <p:sp>
        <p:nvSpPr>
          <p:cNvPr id="14" name="Footer Placeholder 13"/>
          <p:cNvSpPr>
            <a:spLocks noGrp="1"/>
          </p:cNvSpPr>
          <p:nvPr>
            <p:ph type="ftr" sz="quarter" idx="12"/>
          </p:nvPr>
        </p:nvSpPr>
        <p:spPr>
          <a:xfrm>
            <a:off x="838200" y="6296248"/>
            <a:ext cx="2820987" cy="152400"/>
          </a:xfrm>
        </p:spPr>
        <p:txBody>
          <a:bodyPr/>
          <a:lstStyle/>
          <a:p>
            <a:endParaRPr lang="uk-UA" dirty="0"/>
          </a:p>
        </p:txBody>
      </p:sp>
      <p:sp>
        <p:nvSpPr>
          <p:cNvPr id="15" name="Title 14"/>
          <p:cNvSpPr>
            <a:spLocks noGrp="1"/>
          </p:cNvSpPr>
          <p:nvPr>
            <p:ph type="title"/>
          </p:nvPr>
        </p:nvSpPr>
        <p:spPr>
          <a:xfrm>
            <a:off x="457200" y="1828800"/>
            <a:ext cx="3200400" cy="1752600"/>
          </a:xfrm>
        </p:spPr>
        <p:txBody>
          <a:bodyPr anchor="b"/>
          <a:lstStyle/>
          <a:p>
            <a:r>
              <a:rPr lang="uk-UA" smtClean="0"/>
              <a:t>Зразок заголовка</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uk-UA" smtClean="0"/>
              <a:t>Зразок тексту</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1" name="Title 1"/>
          <p:cNvSpPr>
            <a:spLocks noGrp="1"/>
          </p:cNvSpPr>
          <p:nvPr>
            <p:ph type="title"/>
          </p:nvPr>
        </p:nvSpPr>
        <p:spPr>
          <a:xfrm>
            <a:off x="4876800" y="457200"/>
            <a:ext cx="2819400" cy="5714999"/>
          </a:xfrm>
        </p:spPr>
        <p:txBody>
          <a:bodyPr/>
          <a:lstStyle/>
          <a:p>
            <a:r>
              <a:rPr lang="uk-UA" smtClean="0"/>
              <a:t>Зразок заголовка</a:t>
            </a:r>
            <a:endParaRPr lang="en-US"/>
          </a:p>
        </p:txBody>
      </p:sp>
      <p:sp>
        <p:nvSpPr>
          <p:cNvPr id="9" name="Date Placeholder 8"/>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3" name="Slide Number Placeholder 12"/>
          <p:cNvSpPr>
            <a:spLocks noGrp="1"/>
          </p:cNvSpPr>
          <p:nvPr>
            <p:ph type="sldNum" sz="quarter" idx="11"/>
          </p:nvPr>
        </p:nvSpPr>
        <p:spPr/>
        <p:txBody>
          <a:bodyPr/>
          <a:lstStyle/>
          <a:p>
            <a:fld id="{419A56EF-E715-41CB-B113-800362CDB017}" type="slidenum">
              <a:rPr lang="uk-UA" smtClean="0"/>
              <a:t>‹№›</a:t>
            </a:fld>
            <a:endParaRPr lang="uk-UA" dirty="0"/>
          </a:p>
        </p:txBody>
      </p:sp>
      <p:sp>
        <p:nvSpPr>
          <p:cNvPr id="14" name="Footer Placeholder 13"/>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11" name="Title 1"/>
          <p:cNvSpPr>
            <a:spLocks noGrp="1"/>
          </p:cNvSpPr>
          <p:nvPr>
            <p:ph type="title"/>
          </p:nvPr>
        </p:nvSpPr>
        <p:spPr>
          <a:xfrm>
            <a:off x="4876800" y="457200"/>
            <a:ext cx="2819400" cy="5714999"/>
          </a:xfrm>
        </p:spPr>
        <p:txBody>
          <a:bodyPr/>
          <a:lstStyle/>
          <a:p>
            <a:r>
              <a:rPr lang="uk-UA" smtClean="0"/>
              <a:t>Зразок заголовка</a:t>
            </a:r>
            <a:endParaRPr lang="en-US"/>
          </a:p>
        </p:txBody>
      </p:sp>
      <p:sp>
        <p:nvSpPr>
          <p:cNvPr id="12" name="Date Placeholder 11"/>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4" name="Slide Number Placeholder 13"/>
          <p:cNvSpPr>
            <a:spLocks noGrp="1"/>
          </p:cNvSpPr>
          <p:nvPr>
            <p:ph type="sldNum" sz="quarter" idx="11"/>
          </p:nvPr>
        </p:nvSpPr>
        <p:spPr/>
        <p:txBody>
          <a:bodyPr/>
          <a:lstStyle/>
          <a:p>
            <a:fld id="{419A56EF-E715-41CB-B113-800362CDB017}" type="slidenum">
              <a:rPr lang="uk-UA" smtClean="0"/>
              <a:t>‹№›</a:t>
            </a:fld>
            <a:endParaRPr lang="uk-UA" dirty="0"/>
          </a:p>
        </p:txBody>
      </p:sp>
      <p:sp>
        <p:nvSpPr>
          <p:cNvPr id="16" name="Footer Placeholder 15"/>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uk-UA" smtClean="0"/>
              <a:t>Зразок заголовка</a:t>
            </a:r>
            <a:endParaRPr lang="en-US" dirty="0"/>
          </a:p>
        </p:txBody>
      </p:sp>
      <p:sp>
        <p:nvSpPr>
          <p:cNvPr id="9" name="Date Placeholder 8"/>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0" name="Slide Number Placeholder 9"/>
          <p:cNvSpPr>
            <a:spLocks noGrp="1"/>
          </p:cNvSpPr>
          <p:nvPr>
            <p:ph type="sldNum" sz="quarter" idx="11"/>
          </p:nvPr>
        </p:nvSpPr>
        <p:spPr/>
        <p:txBody>
          <a:bodyPr/>
          <a:lstStyle/>
          <a:p>
            <a:fld id="{419A56EF-E715-41CB-B113-800362CDB017}" type="slidenum">
              <a:rPr lang="uk-UA" smtClean="0"/>
              <a:t>‹№›</a:t>
            </a:fld>
            <a:endParaRPr lang="uk-UA" dirty="0"/>
          </a:p>
        </p:txBody>
      </p:sp>
      <p:sp>
        <p:nvSpPr>
          <p:cNvPr id="11" name="Footer Placeholder 10"/>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9" name="Slide Number Placeholder 8"/>
          <p:cNvSpPr>
            <a:spLocks noGrp="1"/>
          </p:cNvSpPr>
          <p:nvPr>
            <p:ph type="sldNum" sz="quarter" idx="11"/>
          </p:nvPr>
        </p:nvSpPr>
        <p:spPr/>
        <p:txBody>
          <a:bodyPr/>
          <a:lstStyle/>
          <a:p>
            <a:fld id="{419A56EF-E715-41CB-B113-800362CDB017}" type="slidenum">
              <a:rPr lang="uk-UA" smtClean="0"/>
              <a:t>‹№›</a:t>
            </a:fld>
            <a:endParaRPr lang="uk-UA" dirty="0"/>
          </a:p>
        </p:txBody>
      </p:sp>
      <p:sp>
        <p:nvSpPr>
          <p:cNvPr id="10" name="Footer Placeholder 9"/>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uk-UA" smtClean="0"/>
              <a:t>Зразок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5" name="Date Placeholder 14"/>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6" name="Slide Number Placeholder 15"/>
          <p:cNvSpPr>
            <a:spLocks noGrp="1"/>
          </p:cNvSpPr>
          <p:nvPr>
            <p:ph type="sldNum" sz="quarter" idx="11"/>
          </p:nvPr>
        </p:nvSpPr>
        <p:spPr/>
        <p:txBody>
          <a:bodyPr/>
          <a:lstStyle/>
          <a:p>
            <a:fld id="{419A56EF-E715-41CB-B113-800362CDB017}" type="slidenum">
              <a:rPr lang="uk-UA" smtClean="0"/>
              <a:t>‹№›</a:t>
            </a:fld>
            <a:endParaRPr lang="uk-UA" dirty="0"/>
          </a:p>
        </p:txBody>
      </p:sp>
      <p:sp>
        <p:nvSpPr>
          <p:cNvPr id="17" name="Footer Placeholder 16"/>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smtClean="0"/>
              <a:t>Клацніть піктограму, щоб додати зображення</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uk-UA" smtClean="0"/>
              <a:t>Зразок заголовка</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6" name="Date Placeholder 15"/>
          <p:cNvSpPr>
            <a:spLocks noGrp="1"/>
          </p:cNvSpPr>
          <p:nvPr>
            <p:ph type="dt" sz="half" idx="10"/>
          </p:nvPr>
        </p:nvSpPr>
        <p:spPr/>
        <p:txBody>
          <a:bodyPr/>
          <a:lstStyle/>
          <a:p>
            <a:fld id="{174D0D2B-6589-4269-A296-D32E61D3278D}" type="datetimeFigureOut">
              <a:rPr lang="uk-UA" smtClean="0"/>
              <a:t>16.12.2018</a:t>
            </a:fld>
            <a:endParaRPr lang="uk-UA" dirty="0"/>
          </a:p>
        </p:txBody>
      </p:sp>
      <p:sp>
        <p:nvSpPr>
          <p:cNvPr id="17" name="Slide Number Placeholder 16"/>
          <p:cNvSpPr>
            <a:spLocks noGrp="1"/>
          </p:cNvSpPr>
          <p:nvPr>
            <p:ph type="sldNum" sz="quarter" idx="11"/>
          </p:nvPr>
        </p:nvSpPr>
        <p:spPr/>
        <p:txBody>
          <a:bodyPr/>
          <a:lstStyle/>
          <a:p>
            <a:fld id="{419A56EF-E715-41CB-B113-800362CDB017}" type="slidenum">
              <a:rPr lang="uk-UA" smtClean="0"/>
              <a:t>‹№›</a:t>
            </a:fld>
            <a:endParaRPr lang="uk-UA" dirty="0"/>
          </a:p>
        </p:txBody>
      </p:sp>
      <p:sp>
        <p:nvSpPr>
          <p:cNvPr id="18" name="Footer Placeholder 17"/>
          <p:cNvSpPr>
            <a:spLocks noGrp="1"/>
          </p:cNvSpPr>
          <p:nvPr>
            <p:ph type="ftr" sz="quarter" idx="12"/>
          </p:nvPr>
        </p:nvSpPr>
        <p:spPr/>
        <p:txBody>
          <a:bodyPr/>
          <a:lstStyle/>
          <a:p>
            <a:endParaRPr lang="uk-U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19A56EF-E715-41CB-B113-800362CDB017}" type="slidenum">
              <a:rPr lang="uk-UA" smtClean="0"/>
              <a:t>‹№›</a:t>
            </a:fld>
            <a:endParaRPr lang="uk-UA"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74D0D2B-6589-4269-A296-D32E61D3278D}" type="datetimeFigureOut">
              <a:rPr lang="uk-UA" smtClean="0"/>
              <a:t>16.12.2018</a:t>
            </a:fld>
            <a:endParaRPr lang="uk-UA"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611560" y="2276872"/>
            <a:ext cx="6149280" cy="1215752"/>
          </a:xfrm>
        </p:spPr>
        <p:txBody>
          <a:bodyPr>
            <a:normAutofit/>
          </a:bodyPr>
          <a:lstStyle/>
          <a:p>
            <a:r>
              <a:rPr lang="en-US" sz="5200" b="1" dirty="0" err="1"/>
              <a:t>ʇɔǝɾoɹd</a:t>
            </a:r>
            <a:r>
              <a:rPr lang="en-US" sz="5200" b="1" dirty="0"/>
              <a:t> </a:t>
            </a:r>
            <a:r>
              <a:rPr lang="en-US" sz="5200" b="1" dirty="0" err="1"/>
              <a:t>ƃuıuuıʍ⊥ǝ</a:t>
            </a:r>
            <a:endParaRPr lang="uk-UA" sz="5200" b="1" dirty="0"/>
          </a:p>
        </p:txBody>
      </p:sp>
      <p:sp>
        <p:nvSpPr>
          <p:cNvPr id="2" name="Заголовок 1"/>
          <p:cNvSpPr>
            <a:spLocks noGrp="1"/>
          </p:cNvSpPr>
          <p:nvPr>
            <p:ph type="title"/>
          </p:nvPr>
        </p:nvSpPr>
        <p:spPr>
          <a:xfrm>
            <a:off x="323528" y="1214437"/>
            <a:ext cx="6142856" cy="1586607"/>
          </a:xfrm>
        </p:spPr>
        <p:txBody>
          <a:bodyPr>
            <a:noAutofit/>
          </a:bodyPr>
          <a:lstStyle/>
          <a:p>
            <a:r>
              <a:rPr lang="en-US" sz="5200" b="1" dirty="0">
                <a:latin typeface="Algerian" panose="04020705040A02060702" pitchFamily="82" charset="0"/>
              </a:rPr>
              <a:t>Ǝ</a:t>
            </a:r>
            <a:r>
              <a:rPr lang="iu-Cans-CA" sz="5200" b="1" dirty="0"/>
              <a:t>ᗡ</a:t>
            </a:r>
            <a:r>
              <a:rPr lang="en-US" sz="5200" b="1" dirty="0">
                <a:latin typeface="Algerian" panose="04020705040A02060702" pitchFamily="82" charset="0"/>
              </a:rPr>
              <a:t>OƆ IƆ</a:t>
            </a:r>
            <a:r>
              <a:rPr lang="uk-UA" sz="5200" b="1" dirty="0"/>
              <a:t>И</a:t>
            </a:r>
            <a:r>
              <a:rPr lang="en-US" sz="5200" b="1" dirty="0">
                <a:latin typeface="Algerian" panose="04020705040A02060702" pitchFamily="82" charset="0"/>
              </a:rPr>
              <a:t>IV A</a:t>
            </a:r>
            <a:r>
              <a:rPr lang="iu-Cans-CA" sz="5200" b="1" dirty="0"/>
              <a:t>ᗡ</a:t>
            </a:r>
            <a:br>
              <a:rPr lang="iu-Cans-CA" sz="5200" b="1" dirty="0"/>
            </a:br>
            <a:endParaRPr lang="uk-UA" sz="5200" dirty="0"/>
          </a:p>
        </p:txBody>
      </p:sp>
      <p:pic>
        <p:nvPicPr>
          <p:cNvPr id="1026" name="Picture 2" descr="https://twinspace.etwinning.net/files/collabspace/2/42/842/70842/images/a9b8c832_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300" y="692696"/>
            <a:ext cx="1807762" cy="2305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9832" y="4388911"/>
            <a:ext cx="3589637" cy="1200329"/>
          </a:xfrm>
          <a:prstGeom prst="rect">
            <a:avLst/>
          </a:prstGeom>
          <a:noFill/>
        </p:spPr>
        <p:txBody>
          <a:bodyPr wrap="none" rtlCol="0">
            <a:spAutoFit/>
          </a:bodyPr>
          <a:lstStyle/>
          <a:p>
            <a:r>
              <a:rPr lang="en-US" b="1" dirty="0" smtClean="0">
                <a:latin typeface="Arial Black" panose="020B0A04020102020204" pitchFamily="34" charset="0"/>
              </a:rPr>
              <a:t>From Alina </a:t>
            </a:r>
            <a:r>
              <a:rPr lang="en-US" b="1" dirty="0" err="1" smtClean="0">
                <a:latin typeface="Arial Black" panose="020B0A04020102020204" pitchFamily="34" charset="0"/>
              </a:rPr>
              <a:t>Dyadyuk</a:t>
            </a:r>
            <a:endParaRPr lang="en-US" b="1" dirty="0" smtClean="0">
              <a:latin typeface="Arial Black" panose="020B0A04020102020204" pitchFamily="34" charset="0"/>
            </a:endParaRPr>
          </a:p>
          <a:p>
            <a:r>
              <a:rPr lang="en-US" b="1" dirty="0" smtClean="0">
                <a:latin typeface="Arial Black" panose="020B0A04020102020204" pitchFamily="34" charset="0"/>
              </a:rPr>
              <a:t>form 7-B </a:t>
            </a:r>
          </a:p>
          <a:p>
            <a:r>
              <a:rPr lang="en-US" b="1" dirty="0" err="1" smtClean="0">
                <a:latin typeface="Arial Black" panose="020B0A04020102020204" pitchFamily="34" charset="0"/>
              </a:rPr>
              <a:t>Khust</a:t>
            </a:r>
            <a:r>
              <a:rPr lang="en-US" b="1" dirty="0" smtClean="0">
                <a:latin typeface="Arial Black" panose="020B0A04020102020204" pitchFamily="34" charset="0"/>
              </a:rPr>
              <a:t> Specialized school 3</a:t>
            </a:r>
          </a:p>
          <a:p>
            <a:r>
              <a:rPr lang="en-US" b="1" dirty="0" smtClean="0">
                <a:latin typeface="Arial Black" panose="020B0A04020102020204" pitchFamily="34" charset="0"/>
              </a:rPr>
              <a:t>Ukraine</a:t>
            </a:r>
            <a:endParaRPr lang="uk-UA" b="1" dirty="0">
              <a:latin typeface="Arial Black" panose="020B0A04020102020204" pitchFamily="34" charset="0"/>
            </a:endParaRPr>
          </a:p>
        </p:txBody>
      </p:sp>
    </p:spTree>
    <p:extLst>
      <p:ext uri="{BB962C8B-B14F-4D97-AF65-F5344CB8AC3E}">
        <p14:creationId xmlns:p14="http://schemas.microsoft.com/office/powerpoint/2010/main" val="268312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da vin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 y="0"/>
            <a:ext cx="873954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2"/>
          <p:cNvSpPr>
            <a:spLocks noGrp="1"/>
          </p:cNvSpPr>
          <p:nvPr>
            <p:ph type="title"/>
          </p:nvPr>
        </p:nvSpPr>
        <p:spPr>
          <a:xfrm>
            <a:off x="4876800" y="457200"/>
            <a:ext cx="3727648" cy="5715000"/>
          </a:xfrm>
        </p:spPr>
        <p:txBody>
          <a:bodyPr>
            <a:normAutofit/>
          </a:bodyPr>
          <a:lstStyle/>
          <a:p>
            <a:r>
              <a:rPr lang="en-US" sz="5800" b="1" dirty="0" smtClean="0"/>
              <a:t>Alina </a:t>
            </a:r>
            <a:br>
              <a:rPr lang="en-US" sz="5800" b="1" dirty="0" smtClean="0"/>
            </a:br>
            <a:r>
              <a:rPr lang="en-US" sz="5800" b="1" dirty="0" smtClean="0"/>
              <a:t>is presenting </a:t>
            </a:r>
            <a:br>
              <a:rPr lang="en-US" sz="5800" b="1" dirty="0" smtClean="0"/>
            </a:br>
            <a:r>
              <a:rPr lang="en-US" sz="5800" b="1" dirty="0" smtClean="0"/>
              <a:t>“Painting”</a:t>
            </a:r>
            <a:endParaRPr lang="uk-UA" sz="5800" b="1"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3774702" cy="377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5517232"/>
            <a:ext cx="4766946" cy="1200329"/>
          </a:xfrm>
          <a:prstGeom prst="rect">
            <a:avLst/>
          </a:prstGeom>
          <a:noFill/>
        </p:spPr>
        <p:txBody>
          <a:bodyPr wrap="none" rtlCol="0">
            <a:spAutoFit/>
          </a:bodyPr>
          <a:lstStyle/>
          <a:p>
            <a:r>
              <a:rPr lang="en-US" sz="2400" b="1" dirty="0" smtClean="0"/>
              <a:t>Hi, I am Alina. I am 12. </a:t>
            </a:r>
          </a:p>
          <a:p>
            <a:r>
              <a:rPr lang="en-US" sz="2400" b="1" dirty="0" smtClean="0"/>
              <a:t>I want to present you  my materials </a:t>
            </a:r>
          </a:p>
          <a:p>
            <a:r>
              <a:rPr lang="en-US" sz="2400" b="1" dirty="0" smtClean="0"/>
              <a:t>About Da Vinci’s Painting</a:t>
            </a:r>
            <a:endParaRPr lang="uk-UA" sz="2400" b="1" dirty="0"/>
          </a:p>
        </p:txBody>
      </p:sp>
    </p:spTree>
    <p:extLst>
      <p:ext uri="{BB962C8B-B14F-4D97-AF65-F5344CB8AC3E}">
        <p14:creationId xmlns:p14="http://schemas.microsoft.com/office/powerpoint/2010/main" val="241997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normAutofit/>
          </a:bodyPr>
          <a:lstStyle/>
          <a:p>
            <a:pPr marL="0" indent="0">
              <a:buNone/>
            </a:pPr>
            <a:r>
              <a:rPr lang="en-US" sz="2400" dirty="0"/>
              <a:t>The Italy of the Middle Ages was not an era of particularly progressive thinking. Born in Tuscany in 1452, a young Leonardo da Vinci showcased his aptitude for art early on and was soon taken in by acclaimed artist Andrea del Verrocchio in </a:t>
            </a:r>
            <a:r>
              <a:rPr lang="en-US" sz="2400" dirty="0" smtClean="0"/>
              <a:t>Florence where he studied for </a:t>
            </a:r>
            <a:r>
              <a:rPr lang="en-US" sz="2400" dirty="0"/>
              <a:t>11 years. </a:t>
            </a:r>
            <a:endParaRPr lang="uk-UA" sz="2400" dirty="0"/>
          </a:p>
        </p:txBody>
      </p:sp>
      <p:sp>
        <p:nvSpPr>
          <p:cNvPr id="3" name="Заголовок 2"/>
          <p:cNvSpPr>
            <a:spLocks noGrp="1"/>
          </p:cNvSpPr>
          <p:nvPr>
            <p:ph type="title"/>
          </p:nvPr>
        </p:nvSpPr>
        <p:spPr/>
        <p:txBody>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6632"/>
            <a:ext cx="4088959"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25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normAutofit/>
          </a:bodyPr>
          <a:lstStyle/>
          <a:p>
            <a:pPr marL="0" indent="0">
              <a:buNone/>
            </a:pPr>
            <a:r>
              <a:rPr lang="en-US" sz="2400" b="1" dirty="0"/>
              <a:t>For Leonardo, no line could be drawn between science and art, or between the heart and the mind. </a:t>
            </a:r>
            <a:r>
              <a:rPr lang="en-US" sz="2400" b="1" dirty="0" smtClean="0"/>
              <a:t>That is why the figures on his paintings were created with great accuracy.</a:t>
            </a:r>
            <a:endParaRPr lang="uk-UA" sz="2400" b="1" dirty="0"/>
          </a:p>
        </p:txBody>
      </p:sp>
      <p:sp>
        <p:nvSpPr>
          <p:cNvPr id="3" name="Заголовок 2"/>
          <p:cNvSpPr>
            <a:spLocks noGrp="1"/>
          </p:cNvSpPr>
          <p:nvPr>
            <p:ph type="title"/>
          </p:nvPr>
        </p:nvSpPr>
        <p:spPr/>
        <p:txBody>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04664"/>
            <a:ext cx="4454732"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28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499992" y="457200"/>
            <a:ext cx="4392488" cy="5715000"/>
          </a:xfrm>
        </p:spPr>
        <p:txBody>
          <a:bodyPr>
            <a:normAutofit fontScale="90000"/>
          </a:bodyPr>
          <a:lstStyle/>
          <a:p>
            <a:pPr algn="l"/>
            <a:r>
              <a:rPr lang="en-US" dirty="0"/>
              <a:t>Although Leonardo was prolific, he was never in </a:t>
            </a:r>
            <a:r>
              <a:rPr lang="en-US" dirty="0" smtClean="0"/>
              <a:t>a hurry </a:t>
            </a:r>
            <a:r>
              <a:rPr lang="en-US" dirty="0"/>
              <a:t>to finish individual projects. Many paintings and other works were </a:t>
            </a:r>
            <a:r>
              <a:rPr lang="en-US" dirty="0" smtClean="0"/>
              <a:t>abandoned including </a:t>
            </a:r>
            <a:r>
              <a:rPr lang="en-US" dirty="0"/>
              <a:t>one of his most famous projects, </a:t>
            </a:r>
            <a:r>
              <a:rPr lang="en-US" i="1" dirty="0"/>
              <a:t>Mona Lisa</a:t>
            </a:r>
            <a:r>
              <a:rPr lang="en-US" dirty="0"/>
              <a:t>. When Leonardo died in 1519, he willed that unfinished painting and his other possessions to his assistant and close friend, </a:t>
            </a:r>
            <a:r>
              <a:rPr lang="en-US" dirty="0" err="1"/>
              <a:t>Salai</a:t>
            </a:r>
            <a:r>
              <a:rPr lang="en-US" dirty="0"/>
              <a:t>. Some art </a:t>
            </a:r>
            <a:r>
              <a:rPr lang="en-US" dirty="0" smtClean="0"/>
              <a:t>historians claim that </a:t>
            </a:r>
            <a:r>
              <a:rPr lang="en-US" dirty="0"/>
              <a:t>a debilitating illness could have resulted in right-side paralysis that would have hampered his work in the last </a:t>
            </a:r>
            <a:r>
              <a:rPr lang="en-US" dirty="0" smtClean="0"/>
              <a:t>years </a:t>
            </a:r>
            <a:r>
              <a:rPr lang="en-US" dirty="0"/>
              <a:t>of his life.</a:t>
            </a:r>
            <a:endParaRPr lang="uk-U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3863280" cy="608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61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24" y="764704"/>
            <a:ext cx="413862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764704"/>
            <a:ext cx="460736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49484" y="276299"/>
            <a:ext cx="2566728" cy="430887"/>
          </a:xfrm>
          <a:prstGeom prst="rect">
            <a:avLst/>
          </a:prstGeom>
          <a:noFill/>
        </p:spPr>
        <p:txBody>
          <a:bodyPr wrap="none" rtlCol="0">
            <a:spAutoFit/>
          </a:bodyPr>
          <a:lstStyle/>
          <a:p>
            <a:r>
              <a:rPr lang="en-US" sz="2200" b="1" dirty="0"/>
              <a:t>Lady with an Ermine</a:t>
            </a:r>
            <a:endParaRPr lang="uk-UA" sz="2200" dirty="0"/>
          </a:p>
        </p:txBody>
      </p:sp>
      <p:sp>
        <p:nvSpPr>
          <p:cNvPr id="5" name="TextBox 4"/>
          <p:cNvSpPr txBox="1"/>
          <p:nvPr/>
        </p:nvSpPr>
        <p:spPr>
          <a:xfrm>
            <a:off x="45563" y="240683"/>
            <a:ext cx="4166397" cy="430887"/>
          </a:xfrm>
          <a:prstGeom prst="rect">
            <a:avLst/>
          </a:prstGeom>
          <a:noFill/>
        </p:spPr>
        <p:txBody>
          <a:bodyPr wrap="none" rtlCol="0">
            <a:spAutoFit/>
          </a:bodyPr>
          <a:lstStyle/>
          <a:p>
            <a:r>
              <a:rPr lang="en-US" sz="2200" b="1" dirty="0"/>
              <a:t>The Virgin and Child with St. Anne</a:t>
            </a:r>
            <a:endParaRPr lang="uk-UA" sz="2200" dirty="0"/>
          </a:p>
        </p:txBody>
      </p:sp>
    </p:spTree>
    <p:extLst>
      <p:ext uri="{BB962C8B-B14F-4D97-AF65-F5344CB8AC3E}">
        <p14:creationId xmlns:p14="http://schemas.microsoft.com/office/powerpoint/2010/main" val="2568444959"/>
      </p:ext>
    </p:extLst>
  </p:cSld>
  <p:clrMapOvr>
    <a:masterClrMapping/>
  </p:clrMapOvr>
</p:sld>
</file>

<file path=ppt/theme/theme1.xml><?xml version="1.0" encoding="utf-8"?>
<a:theme xmlns:a="http://schemas.openxmlformats.org/drawingml/2006/main" name="Складена">
  <a:themeElements>
    <a:clrScheme name="Складена">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кладена">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кладена">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77</TotalTime>
  <Words>161</Words>
  <Application>Microsoft Office PowerPoint</Application>
  <PresentationFormat>Екран (4:3)</PresentationFormat>
  <Paragraphs>15</Paragraphs>
  <Slides>6</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6</vt:i4>
      </vt:variant>
    </vt:vector>
  </HeadingPairs>
  <TitlesOfParts>
    <vt:vector size="7" baseType="lpstr">
      <vt:lpstr>Складена</vt:lpstr>
      <vt:lpstr>ƎᗡOƆ IƆИIV Aᗡ </vt:lpstr>
      <vt:lpstr>Alina  is presenting  “Painting”</vt:lpstr>
      <vt:lpstr>Презентація PowerPoint</vt:lpstr>
      <vt:lpstr>Презентація PowerPoint</vt:lpstr>
      <vt:lpstr>Although Leonardo was prolific, he was never in a hurry to finish individual projects. Many paintings and other works were abandoned including one of his most famous projects, Mona Lisa. When Leonardo died in 1519, he willed that unfinished painting and his other possessions to his assistant and close friend, Salai. Some art historians claim that a debilitating illness could have resulted in right-side paralysis that would have hampered his work in the last years of his life.</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ƎᗡOƆ IƆИIV Aᗡ</dc:title>
  <dc:creator>Nataliya Orlyk</dc:creator>
  <cp:lastModifiedBy>Nataliya Orlyk</cp:lastModifiedBy>
  <cp:revision>7</cp:revision>
  <dcterms:created xsi:type="dcterms:W3CDTF">2018-12-16T19:51:47Z</dcterms:created>
  <dcterms:modified xsi:type="dcterms:W3CDTF">2018-12-16T21:09:45Z</dcterms:modified>
</cp:coreProperties>
</file>