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9" r:id="rId2"/>
    <p:sldId id="290" r:id="rId3"/>
    <p:sldId id="291" r:id="rId4"/>
    <p:sldId id="292" r:id="rId5"/>
    <p:sldId id="293" r:id="rId6"/>
    <p:sldId id="294"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42" d="100"/>
          <a:sy n="42" d="100"/>
        </p:scale>
        <p:origin x="96" y="84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u diapozitiv">
    <p:spTree>
      <p:nvGrpSpPr>
        <p:cNvPr id="1" name=""/>
        <p:cNvGrpSpPr/>
        <p:nvPr/>
      </p:nvGrpSpPr>
      <p:grpSpPr>
        <a:xfrm>
          <a:off x="0" y="0"/>
          <a:ext cx="0" cy="0"/>
          <a:chOff x="0" y="0"/>
          <a:chExt cx="0" cy="0"/>
        </a:xfrm>
      </p:grpSpPr>
      <p:sp>
        <p:nvSpPr>
          <p:cNvPr id="2" name="Titlu 1"/>
          <p:cNvSpPr>
            <a:spLocks noGrp="1"/>
          </p:cNvSpPr>
          <p:nvPr>
            <p:ph type="ctrTitle"/>
          </p:nvPr>
        </p:nvSpPr>
        <p:spPr>
          <a:xfrm>
            <a:off x="1524000" y="1122363"/>
            <a:ext cx="9144000" cy="2387600"/>
          </a:xfrm>
        </p:spPr>
        <p:txBody>
          <a:bodyPr anchor="b"/>
          <a:lstStyle>
            <a:lvl1pPr algn="ctr">
              <a:defRPr sz="6000"/>
            </a:lvl1pPr>
          </a:lstStyle>
          <a:p>
            <a:r>
              <a:rPr lang="ro-RO"/>
              <a:t>Clic pentru editare stil titlu</a:t>
            </a:r>
            <a:endParaRPr lang="en-US"/>
          </a:p>
        </p:txBody>
      </p:sp>
      <p:sp>
        <p:nvSpPr>
          <p:cNvPr id="3" name="Subtitlu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Clic pentru a edita stilul de subtitlu</a:t>
            </a:r>
            <a:endParaRPr lang="en-US"/>
          </a:p>
        </p:txBody>
      </p:sp>
      <p:sp>
        <p:nvSpPr>
          <p:cNvPr id="4" name="Substituent dată 3"/>
          <p:cNvSpPr>
            <a:spLocks noGrp="1"/>
          </p:cNvSpPr>
          <p:nvPr>
            <p:ph type="dt" sz="half" idx="10"/>
          </p:nvPr>
        </p:nvSpPr>
        <p:spPr/>
        <p:txBody>
          <a:bodyPr/>
          <a:lstStyle/>
          <a:p>
            <a:fld id="{CE6231C3-1A8B-44C1-A768-29058829949D}" type="datetimeFigureOut">
              <a:rPr lang="en-US" smtClean="0"/>
              <a:t>11/18/2018</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F3DA2E02-FB51-4944-8417-B0D23B413602}" type="slidenum">
              <a:rPr lang="en-US" smtClean="0"/>
              <a:t>‹N°›</a:t>
            </a:fld>
            <a:endParaRPr lang="en-US"/>
          </a:p>
        </p:txBody>
      </p:sp>
    </p:spTree>
    <p:extLst>
      <p:ext uri="{BB962C8B-B14F-4D97-AF65-F5344CB8AC3E}">
        <p14:creationId xmlns:p14="http://schemas.microsoft.com/office/powerpoint/2010/main" val="3047216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a:t>Clic pentru editare stil titlu</a:t>
            </a:r>
            <a:endParaRPr lang="en-US"/>
          </a:p>
        </p:txBody>
      </p:sp>
      <p:sp>
        <p:nvSpPr>
          <p:cNvPr id="3" name="Substituent text vertical 2"/>
          <p:cNvSpPr>
            <a:spLocks noGrp="1"/>
          </p:cNvSpPr>
          <p:nvPr>
            <p:ph type="body" orient="vert" idx="1"/>
          </p:nvPr>
        </p:nvSpPr>
        <p:spPr/>
        <p:txBody>
          <a:bodyPr vert="eaVert"/>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p:cNvSpPr>
            <a:spLocks noGrp="1"/>
          </p:cNvSpPr>
          <p:nvPr>
            <p:ph type="dt" sz="half" idx="10"/>
          </p:nvPr>
        </p:nvSpPr>
        <p:spPr/>
        <p:txBody>
          <a:bodyPr/>
          <a:lstStyle/>
          <a:p>
            <a:fld id="{CE6231C3-1A8B-44C1-A768-29058829949D}" type="datetimeFigureOut">
              <a:rPr lang="en-US" smtClean="0"/>
              <a:t>11/18/2018</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F3DA2E02-FB51-4944-8417-B0D23B413602}" type="slidenum">
              <a:rPr lang="en-US" smtClean="0"/>
              <a:t>‹N°›</a:t>
            </a:fld>
            <a:endParaRPr lang="en-US"/>
          </a:p>
        </p:txBody>
      </p:sp>
    </p:spTree>
    <p:extLst>
      <p:ext uri="{BB962C8B-B14F-4D97-AF65-F5344CB8AC3E}">
        <p14:creationId xmlns:p14="http://schemas.microsoft.com/office/powerpoint/2010/main" val="2353249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p:cNvSpPr>
            <a:spLocks noGrp="1"/>
          </p:cNvSpPr>
          <p:nvPr>
            <p:ph type="title" orient="vert"/>
          </p:nvPr>
        </p:nvSpPr>
        <p:spPr>
          <a:xfrm>
            <a:off x="8724900" y="365125"/>
            <a:ext cx="2628900" cy="5811838"/>
          </a:xfrm>
        </p:spPr>
        <p:txBody>
          <a:bodyPr vert="eaVert"/>
          <a:lstStyle/>
          <a:p>
            <a:r>
              <a:rPr lang="ro-RO"/>
              <a:t>Clic pentru editare stil titlu</a:t>
            </a:r>
            <a:endParaRPr lang="en-US"/>
          </a:p>
        </p:txBody>
      </p:sp>
      <p:sp>
        <p:nvSpPr>
          <p:cNvPr id="3" name="Substituent text vertical 2"/>
          <p:cNvSpPr>
            <a:spLocks noGrp="1"/>
          </p:cNvSpPr>
          <p:nvPr>
            <p:ph type="body" orient="vert" idx="1"/>
          </p:nvPr>
        </p:nvSpPr>
        <p:spPr>
          <a:xfrm>
            <a:off x="838200" y="365125"/>
            <a:ext cx="7734300" cy="5811838"/>
          </a:xfrm>
        </p:spPr>
        <p:txBody>
          <a:bodyPr vert="eaVert"/>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p:cNvSpPr>
            <a:spLocks noGrp="1"/>
          </p:cNvSpPr>
          <p:nvPr>
            <p:ph type="dt" sz="half" idx="10"/>
          </p:nvPr>
        </p:nvSpPr>
        <p:spPr/>
        <p:txBody>
          <a:bodyPr/>
          <a:lstStyle/>
          <a:p>
            <a:fld id="{CE6231C3-1A8B-44C1-A768-29058829949D}" type="datetimeFigureOut">
              <a:rPr lang="en-US" smtClean="0"/>
              <a:t>11/18/2018</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F3DA2E02-FB51-4944-8417-B0D23B413602}" type="slidenum">
              <a:rPr lang="en-US" smtClean="0"/>
              <a:t>‹N°›</a:t>
            </a:fld>
            <a:endParaRPr lang="en-US"/>
          </a:p>
        </p:txBody>
      </p:sp>
    </p:spTree>
    <p:extLst>
      <p:ext uri="{BB962C8B-B14F-4D97-AF65-F5344CB8AC3E}">
        <p14:creationId xmlns:p14="http://schemas.microsoft.com/office/powerpoint/2010/main" val="809877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a:t>Clic pentru editare stil titlu</a:t>
            </a:r>
            <a:endParaRPr lang="en-US"/>
          </a:p>
        </p:txBody>
      </p:sp>
      <p:sp>
        <p:nvSpPr>
          <p:cNvPr id="3" name="Substituent conținut 2"/>
          <p:cNvSpPr>
            <a:spLocks noGrp="1"/>
          </p:cNvSpPr>
          <p:nvPr>
            <p:ph idx="1"/>
          </p:nvPr>
        </p:nvSpPr>
        <p:spPr/>
        <p:txBody>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p:cNvSpPr>
            <a:spLocks noGrp="1"/>
          </p:cNvSpPr>
          <p:nvPr>
            <p:ph type="dt" sz="half" idx="10"/>
          </p:nvPr>
        </p:nvSpPr>
        <p:spPr/>
        <p:txBody>
          <a:bodyPr/>
          <a:lstStyle/>
          <a:p>
            <a:fld id="{CE6231C3-1A8B-44C1-A768-29058829949D}" type="datetimeFigureOut">
              <a:rPr lang="en-US" smtClean="0"/>
              <a:t>11/18/2018</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F3DA2E02-FB51-4944-8417-B0D23B413602}" type="slidenum">
              <a:rPr lang="en-US" smtClean="0"/>
              <a:t>‹N°›</a:t>
            </a:fld>
            <a:endParaRPr lang="en-US"/>
          </a:p>
        </p:txBody>
      </p:sp>
    </p:spTree>
    <p:extLst>
      <p:ext uri="{BB962C8B-B14F-4D97-AF65-F5344CB8AC3E}">
        <p14:creationId xmlns:p14="http://schemas.microsoft.com/office/powerpoint/2010/main" val="3225090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p:cNvSpPr>
            <a:spLocks noGrp="1"/>
          </p:cNvSpPr>
          <p:nvPr>
            <p:ph type="title"/>
          </p:nvPr>
        </p:nvSpPr>
        <p:spPr>
          <a:xfrm>
            <a:off x="831850" y="1709738"/>
            <a:ext cx="10515600" cy="2852737"/>
          </a:xfrm>
        </p:spPr>
        <p:txBody>
          <a:bodyPr anchor="b"/>
          <a:lstStyle>
            <a:lvl1pPr>
              <a:defRPr sz="6000"/>
            </a:lvl1pPr>
          </a:lstStyle>
          <a:p>
            <a:r>
              <a:rPr lang="ro-RO"/>
              <a:t>Clic pentru editare stil titlu</a:t>
            </a:r>
            <a:endParaRPr lang="en-US"/>
          </a:p>
        </p:txBody>
      </p:sp>
      <p:sp>
        <p:nvSpPr>
          <p:cNvPr id="3" name="Substituent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Clic pentru editare stiluri text Coordonator</a:t>
            </a:r>
          </a:p>
        </p:txBody>
      </p:sp>
      <p:sp>
        <p:nvSpPr>
          <p:cNvPr id="4" name="Substituent dată 3"/>
          <p:cNvSpPr>
            <a:spLocks noGrp="1"/>
          </p:cNvSpPr>
          <p:nvPr>
            <p:ph type="dt" sz="half" idx="10"/>
          </p:nvPr>
        </p:nvSpPr>
        <p:spPr/>
        <p:txBody>
          <a:bodyPr/>
          <a:lstStyle/>
          <a:p>
            <a:fld id="{CE6231C3-1A8B-44C1-A768-29058829949D}" type="datetimeFigureOut">
              <a:rPr lang="en-US" smtClean="0"/>
              <a:t>11/18/2018</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F3DA2E02-FB51-4944-8417-B0D23B413602}" type="slidenum">
              <a:rPr lang="en-US" smtClean="0"/>
              <a:t>‹N°›</a:t>
            </a:fld>
            <a:endParaRPr lang="en-US"/>
          </a:p>
        </p:txBody>
      </p:sp>
    </p:spTree>
    <p:extLst>
      <p:ext uri="{BB962C8B-B14F-4D97-AF65-F5344CB8AC3E}">
        <p14:creationId xmlns:p14="http://schemas.microsoft.com/office/powerpoint/2010/main" val="1515478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a:t>Clic pentru editare stil titlu</a:t>
            </a:r>
            <a:endParaRPr lang="en-US"/>
          </a:p>
        </p:txBody>
      </p:sp>
      <p:sp>
        <p:nvSpPr>
          <p:cNvPr id="3" name="Substituent conținut 2"/>
          <p:cNvSpPr>
            <a:spLocks noGrp="1"/>
          </p:cNvSpPr>
          <p:nvPr>
            <p:ph sz="half" idx="1"/>
          </p:nvPr>
        </p:nvSpPr>
        <p:spPr>
          <a:xfrm>
            <a:off x="838200" y="1825625"/>
            <a:ext cx="5181600" cy="4351338"/>
          </a:xfrm>
        </p:spPr>
        <p:txBody>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conținut 3"/>
          <p:cNvSpPr>
            <a:spLocks noGrp="1"/>
          </p:cNvSpPr>
          <p:nvPr>
            <p:ph sz="half" idx="2"/>
          </p:nvPr>
        </p:nvSpPr>
        <p:spPr>
          <a:xfrm>
            <a:off x="6172200" y="1825625"/>
            <a:ext cx="5181600" cy="4351338"/>
          </a:xfrm>
        </p:spPr>
        <p:txBody>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dată 4"/>
          <p:cNvSpPr>
            <a:spLocks noGrp="1"/>
          </p:cNvSpPr>
          <p:nvPr>
            <p:ph type="dt" sz="half" idx="10"/>
          </p:nvPr>
        </p:nvSpPr>
        <p:spPr/>
        <p:txBody>
          <a:bodyPr/>
          <a:lstStyle/>
          <a:p>
            <a:fld id="{CE6231C3-1A8B-44C1-A768-29058829949D}" type="datetimeFigureOut">
              <a:rPr lang="en-US" smtClean="0"/>
              <a:t>11/18/2018</a:t>
            </a:fld>
            <a:endParaRPr lang="en-US"/>
          </a:p>
        </p:txBody>
      </p:sp>
      <p:sp>
        <p:nvSpPr>
          <p:cNvPr id="6" name="Substituent subsol 5"/>
          <p:cNvSpPr>
            <a:spLocks noGrp="1"/>
          </p:cNvSpPr>
          <p:nvPr>
            <p:ph type="ftr" sz="quarter" idx="11"/>
          </p:nvPr>
        </p:nvSpPr>
        <p:spPr/>
        <p:txBody>
          <a:bodyPr/>
          <a:lstStyle/>
          <a:p>
            <a:endParaRPr lang="en-US"/>
          </a:p>
        </p:txBody>
      </p:sp>
      <p:sp>
        <p:nvSpPr>
          <p:cNvPr id="7" name="Substituent număr diapozitiv 6"/>
          <p:cNvSpPr>
            <a:spLocks noGrp="1"/>
          </p:cNvSpPr>
          <p:nvPr>
            <p:ph type="sldNum" sz="quarter" idx="12"/>
          </p:nvPr>
        </p:nvSpPr>
        <p:spPr/>
        <p:txBody>
          <a:bodyPr/>
          <a:lstStyle/>
          <a:p>
            <a:fld id="{F3DA2E02-FB51-4944-8417-B0D23B413602}" type="slidenum">
              <a:rPr lang="en-US" smtClean="0"/>
              <a:t>‹N°›</a:t>
            </a:fld>
            <a:endParaRPr lang="en-US"/>
          </a:p>
        </p:txBody>
      </p:sp>
    </p:spTree>
    <p:extLst>
      <p:ext uri="{BB962C8B-B14F-4D97-AF65-F5344CB8AC3E}">
        <p14:creationId xmlns:p14="http://schemas.microsoft.com/office/powerpoint/2010/main" val="3856719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p:cNvSpPr>
            <a:spLocks noGrp="1"/>
          </p:cNvSpPr>
          <p:nvPr>
            <p:ph type="title"/>
          </p:nvPr>
        </p:nvSpPr>
        <p:spPr>
          <a:xfrm>
            <a:off x="839788" y="365125"/>
            <a:ext cx="10515600" cy="1325563"/>
          </a:xfrm>
        </p:spPr>
        <p:txBody>
          <a:bodyPr/>
          <a:lstStyle/>
          <a:p>
            <a:r>
              <a:rPr lang="ro-RO"/>
              <a:t>Clic pentru editare stil titlu</a:t>
            </a:r>
            <a:endParaRPr lang="en-US"/>
          </a:p>
        </p:txBody>
      </p:sp>
      <p:sp>
        <p:nvSpPr>
          <p:cNvPr id="3" name="Substituent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Clic pentru editare stiluri text Coordonator</a:t>
            </a:r>
          </a:p>
        </p:txBody>
      </p:sp>
      <p:sp>
        <p:nvSpPr>
          <p:cNvPr id="4" name="Substituent conținut 3"/>
          <p:cNvSpPr>
            <a:spLocks noGrp="1"/>
          </p:cNvSpPr>
          <p:nvPr>
            <p:ph sz="half" idx="2"/>
          </p:nvPr>
        </p:nvSpPr>
        <p:spPr>
          <a:xfrm>
            <a:off x="839788" y="2505075"/>
            <a:ext cx="5157787" cy="3684588"/>
          </a:xfrm>
        </p:spPr>
        <p:txBody>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Clic pentru editare stiluri text Coordonator</a:t>
            </a:r>
          </a:p>
        </p:txBody>
      </p:sp>
      <p:sp>
        <p:nvSpPr>
          <p:cNvPr id="6" name="Substituent conținut 5"/>
          <p:cNvSpPr>
            <a:spLocks noGrp="1"/>
          </p:cNvSpPr>
          <p:nvPr>
            <p:ph sz="quarter" idx="4"/>
          </p:nvPr>
        </p:nvSpPr>
        <p:spPr>
          <a:xfrm>
            <a:off x="6172200" y="2505075"/>
            <a:ext cx="5183188" cy="3684588"/>
          </a:xfrm>
        </p:spPr>
        <p:txBody>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7" name="Substituent dată 6"/>
          <p:cNvSpPr>
            <a:spLocks noGrp="1"/>
          </p:cNvSpPr>
          <p:nvPr>
            <p:ph type="dt" sz="half" idx="10"/>
          </p:nvPr>
        </p:nvSpPr>
        <p:spPr/>
        <p:txBody>
          <a:bodyPr/>
          <a:lstStyle/>
          <a:p>
            <a:fld id="{CE6231C3-1A8B-44C1-A768-29058829949D}" type="datetimeFigureOut">
              <a:rPr lang="en-US" smtClean="0"/>
              <a:t>11/18/2018</a:t>
            </a:fld>
            <a:endParaRPr lang="en-US"/>
          </a:p>
        </p:txBody>
      </p:sp>
      <p:sp>
        <p:nvSpPr>
          <p:cNvPr id="8" name="Substituent subsol 7"/>
          <p:cNvSpPr>
            <a:spLocks noGrp="1"/>
          </p:cNvSpPr>
          <p:nvPr>
            <p:ph type="ftr" sz="quarter" idx="11"/>
          </p:nvPr>
        </p:nvSpPr>
        <p:spPr/>
        <p:txBody>
          <a:bodyPr/>
          <a:lstStyle/>
          <a:p>
            <a:endParaRPr lang="en-US"/>
          </a:p>
        </p:txBody>
      </p:sp>
      <p:sp>
        <p:nvSpPr>
          <p:cNvPr id="9" name="Substituent număr diapozitiv 8"/>
          <p:cNvSpPr>
            <a:spLocks noGrp="1"/>
          </p:cNvSpPr>
          <p:nvPr>
            <p:ph type="sldNum" sz="quarter" idx="12"/>
          </p:nvPr>
        </p:nvSpPr>
        <p:spPr/>
        <p:txBody>
          <a:bodyPr/>
          <a:lstStyle/>
          <a:p>
            <a:fld id="{F3DA2E02-FB51-4944-8417-B0D23B413602}" type="slidenum">
              <a:rPr lang="en-US" smtClean="0"/>
              <a:t>‹N°›</a:t>
            </a:fld>
            <a:endParaRPr lang="en-US"/>
          </a:p>
        </p:txBody>
      </p:sp>
    </p:spTree>
    <p:extLst>
      <p:ext uri="{BB962C8B-B14F-4D97-AF65-F5344CB8AC3E}">
        <p14:creationId xmlns:p14="http://schemas.microsoft.com/office/powerpoint/2010/main" val="2765021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a:t>Clic pentru editare stil titlu</a:t>
            </a:r>
            <a:endParaRPr lang="en-US"/>
          </a:p>
        </p:txBody>
      </p:sp>
      <p:sp>
        <p:nvSpPr>
          <p:cNvPr id="3" name="Substituent dată 2"/>
          <p:cNvSpPr>
            <a:spLocks noGrp="1"/>
          </p:cNvSpPr>
          <p:nvPr>
            <p:ph type="dt" sz="half" idx="10"/>
          </p:nvPr>
        </p:nvSpPr>
        <p:spPr/>
        <p:txBody>
          <a:bodyPr/>
          <a:lstStyle/>
          <a:p>
            <a:fld id="{CE6231C3-1A8B-44C1-A768-29058829949D}" type="datetimeFigureOut">
              <a:rPr lang="en-US" smtClean="0"/>
              <a:t>11/18/2018</a:t>
            </a:fld>
            <a:endParaRPr lang="en-US"/>
          </a:p>
        </p:txBody>
      </p:sp>
      <p:sp>
        <p:nvSpPr>
          <p:cNvPr id="4" name="Substituent subsol 3"/>
          <p:cNvSpPr>
            <a:spLocks noGrp="1"/>
          </p:cNvSpPr>
          <p:nvPr>
            <p:ph type="ftr" sz="quarter" idx="11"/>
          </p:nvPr>
        </p:nvSpPr>
        <p:spPr/>
        <p:txBody>
          <a:bodyPr/>
          <a:lstStyle/>
          <a:p>
            <a:endParaRPr lang="en-US"/>
          </a:p>
        </p:txBody>
      </p:sp>
      <p:sp>
        <p:nvSpPr>
          <p:cNvPr id="5" name="Substituent număr diapozitiv 4"/>
          <p:cNvSpPr>
            <a:spLocks noGrp="1"/>
          </p:cNvSpPr>
          <p:nvPr>
            <p:ph type="sldNum" sz="quarter" idx="12"/>
          </p:nvPr>
        </p:nvSpPr>
        <p:spPr/>
        <p:txBody>
          <a:bodyPr/>
          <a:lstStyle/>
          <a:p>
            <a:fld id="{F3DA2E02-FB51-4944-8417-B0D23B413602}" type="slidenum">
              <a:rPr lang="en-US" smtClean="0"/>
              <a:t>‹N°›</a:t>
            </a:fld>
            <a:endParaRPr lang="en-US"/>
          </a:p>
        </p:txBody>
      </p:sp>
    </p:spTree>
    <p:extLst>
      <p:ext uri="{BB962C8B-B14F-4D97-AF65-F5344CB8AC3E}">
        <p14:creationId xmlns:p14="http://schemas.microsoft.com/office/powerpoint/2010/main" val="3532729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p:cNvSpPr>
            <a:spLocks noGrp="1"/>
          </p:cNvSpPr>
          <p:nvPr>
            <p:ph type="dt" sz="half" idx="10"/>
          </p:nvPr>
        </p:nvSpPr>
        <p:spPr/>
        <p:txBody>
          <a:bodyPr/>
          <a:lstStyle/>
          <a:p>
            <a:fld id="{CE6231C3-1A8B-44C1-A768-29058829949D}" type="datetimeFigureOut">
              <a:rPr lang="en-US" smtClean="0"/>
              <a:t>11/18/2018</a:t>
            </a:fld>
            <a:endParaRPr lang="en-US"/>
          </a:p>
        </p:txBody>
      </p:sp>
      <p:sp>
        <p:nvSpPr>
          <p:cNvPr id="3" name="Substituent subsol 2"/>
          <p:cNvSpPr>
            <a:spLocks noGrp="1"/>
          </p:cNvSpPr>
          <p:nvPr>
            <p:ph type="ftr" sz="quarter" idx="11"/>
          </p:nvPr>
        </p:nvSpPr>
        <p:spPr/>
        <p:txBody>
          <a:bodyPr/>
          <a:lstStyle/>
          <a:p>
            <a:endParaRPr lang="en-US"/>
          </a:p>
        </p:txBody>
      </p:sp>
      <p:sp>
        <p:nvSpPr>
          <p:cNvPr id="4" name="Substituent număr diapozitiv 3"/>
          <p:cNvSpPr>
            <a:spLocks noGrp="1"/>
          </p:cNvSpPr>
          <p:nvPr>
            <p:ph type="sldNum" sz="quarter" idx="12"/>
          </p:nvPr>
        </p:nvSpPr>
        <p:spPr/>
        <p:txBody>
          <a:bodyPr/>
          <a:lstStyle/>
          <a:p>
            <a:fld id="{F3DA2E02-FB51-4944-8417-B0D23B413602}" type="slidenum">
              <a:rPr lang="en-US" smtClean="0"/>
              <a:t>‹N°›</a:t>
            </a:fld>
            <a:endParaRPr lang="en-US"/>
          </a:p>
        </p:txBody>
      </p:sp>
    </p:spTree>
    <p:extLst>
      <p:ext uri="{BB962C8B-B14F-4D97-AF65-F5344CB8AC3E}">
        <p14:creationId xmlns:p14="http://schemas.microsoft.com/office/powerpoint/2010/main" val="3199847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839788" y="457200"/>
            <a:ext cx="3932237" cy="1600200"/>
          </a:xfrm>
        </p:spPr>
        <p:txBody>
          <a:bodyPr anchor="b"/>
          <a:lstStyle>
            <a:lvl1pPr>
              <a:defRPr sz="3200"/>
            </a:lvl1pPr>
          </a:lstStyle>
          <a:p>
            <a:r>
              <a:rPr lang="ro-RO"/>
              <a:t>Clic pentru editare stil titlu</a:t>
            </a:r>
            <a:endParaRPr lang="en-US"/>
          </a:p>
        </p:txBody>
      </p:sp>
      <p:sp>
        <p:nvSpPr>
          <p:cNvPr id="3" name="Substituent conținut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Clic pentru editare stiluri text Coordonator</a:t>
            </a:r>
          </a:p>
        </p:txBody>
      </p:sp>
      <p:sp>
        <p:nvSpPr>
          <p:cNvPr id="5" name="Substituent dată 4"/>
          <p:cNvSpPr>
            <a:spLocks noGrp="1"/>
          </p:cNvSpPr>
          <p:nvPr>
            <p:ph type="dt" sz="half" idx="10"/>
          </p:nvPr>
        </p:nvSpPr>
        <p:spPr/>
        <p:txBody>
          <a:bodyPr/>
          <a:lstStyle/>
          <a:p>
            <a:fld id="{CE6231C3-1A8B-44C1-A768-29058829949D}" type="datetimeFigureOut">
              <a:rPr lang="en-US" smtClean="0"/>
              <a:t>11/18/2018</a:t>
            </a:fld>
            <a:endParaRPr lang="en-US"/>
          </a:p>
        </p:txBody>
      </p:sp>
      <p:sp>
        <p:nvSpPr>
          <p:cNvPr id="6" name="Substituent subsol 5"/>
          <p:cNvSpPr>
            <a:spLocks noGrp="1"/>
          </p:cNvSpPr>
          <p:nvPr>
            <p:ph type="ftr" sz="quarter" idx="11"/>
          </p:nvPr>
        </p:nvSpPr>
        <p:spPr/>
        <p:txBody>
          <a:bodyPr/>
          <a:lstStyle/>
          <a:p>
            <a:endParaRPr lang="en-US"/>
          </a:p>
        </p:txBody>
      </p:sp>
      <p:sp>
        <p:nvSpPr>
          <p:cNvPr id="7" name="Substituent număr diapozitiv 6"/>
          <p:cNvSpPr>
            <a:spLocks noGrp="1"/>
          </p:cNvSpPr>
          <p:nvPr>
            <p:ph type="sldNum" sz="quarter" idx="12"/>
          </p:nvPr>
        </p:nvSpPr>
        <p:spPr/>
        <p:txBody>
          <a:bodyPr/>
          <a:lstStyle/>
          <a:p>
            <a:fld id="{F3DA2E02-FB51-4944-8417-B0D23B413602}" type="slidenum">
              <a:rPr lang="en-US" smtClean="0"/>
              <a:t>‹N°›</a:t>
            </a:fld>
            <a:endParaRPr lang="en-US"/>
          </a:p>
        </p:txBody>
      </p:sp>
    </p:spTree>
    <p:extLst>
      <p:ext uri="{BB962C8B-B14F-4D97-AF65-F5344CB8AC3E}">
        <p14:creationId xmlns:p14="http://schemas.microsoft.com/office/powerpoint/2010/main" val="71463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839788" y="457200"/>
            <a:ext cx="3932237" cy="1600200"/>
          </a:xfrm>
        </p:spPr>
        <p:txBody>
          <a:bodyPr anchor="b"/>
          <a:lstStyle>
            <a:lvl1pPr>
              <a:defRPr sz="3200"/>
            </a:lvl1pPr>
          </a:lstStyle>
          <a:p>
            <a:r>
              <a:rPr lang="ro-RO"/>
              <a:t>Clic pentru editare stil titlu</a:t>
            </a:r>
            <a:endParaRPr lang="en-US"/>
          </a:p>
        </p:txBody>
      </p:sp>
      <p:sp>
        <p:nvSpPr>
          <p:cNvPr id="3" name="Substituent i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ubstituent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Clic pentru editare stiluri text Coordonator</a:t>
            </a:r>
          </a:p>
        </p:txBody>
      </p:sp>
      <p:sp>
        <p:nvSpPr>
          <p:cNvPr id="5" name="Substituent dată 4"/>
          <p:cNvSpPr>
            <a:spLocks noGrp="1"/>
          </p:cNvSpPr>
          <p:nvPr>
            <p:ph type="dt" sz="half" idx="10"/>
          </p:nvPr>
        </p:nvSpPr>
        <p:spPr/>
        <p:txBody>
          <a:bodyPr/>
          <a:lstStyle/>
          <a:p>
            <a:fld id="{CE6231C3-1A8B-44C1-A768-29058829949D}" type="datetimeFigureOut">
              <a:rPr lang="en-US" smtClean="0"/>
              <a:t>11/18/2018</a:t>
            </a:fld>
            <a:endParaRPr lang="en-US"/>
          </a:p>
        </p:txBody>
      </p:sp>
      <p:sp>
        <p:nvSpPr>
          <p:cNvPr id="6" name="Substituent subsol 5"/>
          <p:cNvSpPr>
            <a:spLocks noGrp="1"/>
          </p:cNvSpPr>
          <p:nvPr>
            <p:ph type="ftr" sz="quarter" idx="11"/>
          </p:nvPr>
        </p:nvSpPr>
        <p:spPr/>
        <p:txBody>
          <a:bodyPr/>
          <a:lstStyle/>
          <a:p>
            <a:endParaRPr lang="en-US"/>
          </a:p>
        </p:txBody>
      </p:sp>
      <p:sp>
        <p:nvSpPr>
          <p:cNvPr id="7" name="Substituent număr diapozitiv 6"/>
          <p:cNvSpPr>
            <a:spLocks noGrp="1"/>
          </p:cNvSpPr>
          <p:nvPr>
            <p:ph type="sldNum" sz="quarter" idx="12"/>
          </p:nvPr>
        </p:nvSpPr>
        <p:spPr/>
        <p:txBody>
          <a:bodyPr/>
          <a:lstStyle/>
          <a:p>
            <a:fld id="{F3DA2E02-FB51-4944-8417-B0D23B413602}" type="slidenum">
              <a:rPr lang="en-US" smtClean="0"/>
              <a:t>‹N°›</a:t>
            </a:fld>
            <a:endParaRPr lang="en-US"/>
          </a:p>
        </p:txBody>
      </p:sp>
    </p:spTree>
    <p:extLst>
      <p:ext uri="{BB962C8B-B14F-4D97-AF65-F5344CB8AC3E}">
        <p14:creationId xmlns:p14="http://schemas.microsoft.com/office/powerpoint/2010/main" val="828980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Substituent titl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o-RO"/>
              <a:t>Clic pentru editare stil titlu</a:t>
            </a:r>
            <a:endParaRPr lang="en-US"/>
          </a:p>
        </p:txBody>
      </p:sp>
      <p:sp>
        <p:nvSpPr>
          <p:cNvPr id="3" name="Substituent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6231C3-1A8B-44C1-A768-29058829949D}" type="datetimeFigureOut">
              <a:rPr lang="en-US" smtClean="0"/>
              <a:t>11/18/2018</a:t>
            </a:fld>
            <a:endParaRPr lang="en-US"/>
          </a:p>
        </p:txBody>
      </p:sp>
      <p:sp>
        <p:nvSpPr>
          <p:cNvPr id="5" name="Substituent subsol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ubstituent număr diapozitiv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DA2E02-FB51-4944-8417-B0D23B413602}" type="slidenum">
              <a:rPr lang="en-US" smtClean="0"/>
              <a:t>‹N°›</a:t>
            </a:fld>
            <a:endParaRPr lang="en-US"/>
          </a:p>
        </p:txBody>
      </p:sp>
    </p:spTree>
    <p:extLst>
      <p:ext uri="{BB962C8B-B14F-4D97-AF65-F5344CB8AC3E}">
        <p14:creationId xmlns:p14="http://schemas.microsoft.com/office/powerpoint/2010/main" val="780966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r="-15000"/>
          </a:stretch>
        </a:blipFill>
        <a:effectLst/>
      </p:bgPr>
    </p:bg>
    <p:spTree>
      <p:nvGrpSpPr>
        <p:cNvPr id="1" name=""/>
        <p:cNvGrpSpPr/>
        <p:nvPr/>
      </p:nvGrpSpPr>
      <p:grpSpPr>
        <a:xfrm>
          <a:off x="0" y="0"/>
          <a:ext cx="0" cy="0"/>
          <a:chOff x="0" y="0"/>
          <a:chExt cx="0" cy="0"/>
        </a:xfrm>
      </p:grpSpPr>
      <p:sp>
        <p:nvSpPr>
          <p:cNvPr id="3" name="Substituent conținut 2"/>
          <p:cNvSpPr>
            <a:spLocks noGrp="1"/>
          </p:cNvSpPr>
          <p:nvPr>
            <p:ph idx="1"/>
          </p:nvPr>
        </p:nvSpPr>
        <p:spPr>
          <a:xfrm>
            <a:off x="66675" y="2137330"/>
            <a:ext cx="10515600" cy="4351338"/>
          </a:xfrm>
        </p:spPr>
        <p:txBody>
          <a:bodyPr>
            <a:normAutofit lnSpcReduction="10000"/>
          </a:bodyPr>
          <a:lstStyle/>
          <a:p>
            <a:pPr marL="0" indent="0">
              <a:buNone/>
            </a:pPr>
            <a:r>
              <a:rPr lang="en-US" sz="6000" b="1" dirty="0" err="1">
                <a:latin typeface="Bahnschrift" panose="020B0502040204020203" pitchFamily="34" charset="0"/>
              </a:rPr>
              <a:t>Cosmina</a:t>
            </a:r>
            <a:r>
              <a:rPr lang="en-US" sz="6000" b="1" dirty="0">
                <a:latin typeface="Bahnschrift" panose="020B0502040204020203" pitchFamily="34" charset="0"/>
              </a:rPr>
              <a:t> is </a:t>
            </a:r>
          </a:p>
          <a:p>
            <a:pPr marL="0" indent="0">
              <a:buNone/>
            </a:pPr>
            <a:r>
              <a:rPr lang="en-US" sz="6000" b="1" dirty="0">
                <a:latin typeface="Bahnschrift" panose="020B0502040204020203" pitchFamily="34" charset="0"/>
              </a:rPr>
              <a:t>presenting </a:t>
            </a:r>
          </a:p>
          <a:p>
            <a:pPr marL="0" indent="0">
              <a:buNone/>
            </a:pPr>
            <a:r>
              <a:rPr lang="en-US" sz="6000" b="1" u="sng" dirty="0">
                <a:latin typeface="Bahnschrift" panose="020B0502040204020203" pitchFamily="34" charset="0"/>
              </a:rPr>
              <a:t>“</a:t>
            </a:r>
            <a:r>
              <a:rPr lang="en-US" sz="6000" b="1" i="0" u="sng" dirty="0">
                <a:effectLst/>
                <a:latin typeface="Bahnschrift" panose="020B0502040204020203" pitchFamily="34" charset="0"/>
              </a:rPr>
              <a:t>Perspective: </a:t>
            </a:r>
          </a:p>
          <a:p>
            <a:pPr marL="0" indent="0">
              <a:buNone/>
            </a:pPr>
            <a:r>
              <a:rPr lang="en-US" sz="6000" b="1" i="0" u="sng" dirty="0">
                <a:effectLst/>
                <a:latin typeface="Bahnschrift" panose="020B0502040204020203" pitchFamily="34" charset="0"/>
              </a:rPr>
              <a:t>geometry, </a:t>
            </a:r>
          </a:p>
          <a:p>
            <a:pPr marL="0" indent="0">
              <a:buNone/>
            </a:pPr>
            <a:r>
              <a:rPr lang="en-US" sz="6000" b="1" i="0" u="sng" dirty="0">
                <a:effectLst/>
                <a:latin typeface="Bahnschrift" panose="020B0502040204020203" pitchFamily="34" charset="0"/>
              </a:rPr>
              <a:t>architecture”.</a:t>
            </a:r>
            <a:endParaRPr lang="en-US" sz="6000" b="1" u="sng" dirty="0">
              <a:latin typeface="Bahnschrift" panose="020B0502040204020203" pitchFamily="34" charset="0"/>
            </a:endParaRPr>
          </a:p>
        </p:txBody>
      </p:sp>
      <p:pic>
        <p:nvPicPr>
          <p:cNvPr id="4" name="I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8825" y="271462"/>
            <a:ext cx="4743450" cy="6324600"/>
          </a:xfrm>
          <a:prstGeom prst="rect">
            <a:avLst/>
          </a:prstGeom>
        </p:spPr>
      </p:pic>
      <p:sp>
        <p:nvSpPr>
          <p:cNvPr id="2" name="ZoneTexte 1">
            <a:extLst>
              <a:ext uri="{FF2B5EF4-FFF2-40B4-BE49-F238E27FC236}">
                <a16:creationId xmlns:a16="http://schemas.microsoft.com/office/drawing/2014/main" id="{F529EECC-FBB8-4920-BA0B-265B62371B52}"/>
              </a:ext>
            </a:extLst>
          </p:cNvPr>
          <p:cNvSpPr txBox="1"/>
          <p:nvPr/>
        </p:nvSpPr>
        <p:spPr>
          <a:xfrm>
            <a:off x="8581406" y="6488668"/>
            <a:ext cx="2000869" cy="369332"/>
          </a:xfrm>
          <a:prstGeom prst="rect">
            <a:avLst/>
          </a:prstGeom>
          <a:solidFill>
            <a:schemeClr val="bg1">
              <a:alpha val="50000"/>
            </a:schemeClr>
          </a:solidFill>
        </p:spPr>
        <p:txBody>
          <a:bodyPr wrap="none" rtlCol="0">
            <a:spAutoFit/>
          </a:bodyPr>
          <a:lstStyle/>
          <a:p>
            <a:pPr algn="r"/>
            <a:r>
              <a:rPr lang="fr-FR" b="1" dirty="0"/>
              <a:t>AI</a:t>
            </a:r>
            <a:r>
              <a:rPr lang="az-Cyrl-AZ" b="1" dirty="0"/>
              <a:t>И</a:t>
            </a:r>
            <a:r>
              <a:rPr lang="fr-FR" b="1" dirty="0"/>
              <a:t>AMO</a:t>
            </a:r>
            <a:r>
              <a:rPr lang="az-Cyrl-AZ" b="1" dirty="0"/>
              <a:t>Я </a:t>
            </a:r>
            <a:r>
              <a:rPr lang="fr-FR" b="1" dirty="0" err="1"/>
              <a:t>iohoɿo</a:t>
            </a:r>
            <a:r>
              <a:rPr lang="iu-Cans-CA" b="1" dirty="0"/>
              <a:t>ᗡ</a:t>
            </a:r>
            <a:endParaRPr lang="fr-FR" dirty="0"/>
          </a:p>
        </p:txBody>
      </p:sp>
      <p:pic>
        <p:nvPicPr>
          <p:cNvPr id="6" name="Image 5">
            <a:extLst>
              <a:ext uri="{FF2B5EF4-FFF2-40B4-BE49-F238E27FC236}">
                <a16:creationId xmlns:a16="http://schemas.microsoft.com/office/drawing/2014/main" id="{E1D710DA-EBE8-4E3B-A83B-5544AEBEC3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 y="160496"/>
            <a:ext cx="3738880" cy="1869440"/>
          </a:xfrm>
          <a:prstGeom prst="rect">
            <a:avLst/>
          </a:prstGeom>
        </p:spPr>
      </p:pic>
    </p:spTree>
    <p:extLst>
      <p:ext uri="{BB962C8B-B14F-4D97-AF65-F5344CB8AC3E}">
        <p14:creationId xmlns:p14="http://schemas.microsoft.com/office/powerpoint/2010/main" val="27437983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219075" y="571500"/>
            <a:ext cx="11972925" cy="5881688"/>
          </a:xfrm>
        </p:spPr>
        <p:txBody>
          <a:bodyPr>
            <a:normAutofit/>
          </a:bodyPr>
          <a:lstStyle/>
          <a:p>
            <a:pPr marL="0" indent="0" algn="ctr">
              <a:buNone/>
            </a:pPr>
            <a:r>
              <a:rPr lang="en-US" b="1" u="sng" dirty="0">
                <a:latin typeface="Bahnschrift" panose="020B0502040204020203" pitchFamily="34" charset="0"/>
              </a:rPr>
              <a:t>"Non mi </a:t>
            </a:r>
            <a:r>
              <a:rPr lang="en-US" b="1" u="sng" dirty="0" err="1">
                <a:latin typeface="Bahnschrift" panose="020B0502040204020203" pitchFamily="34" charset="0"/>
              </a:rPr>
              <a:t>legga</a:t>
            </a:r>
            <a:r>
              <a:rPr lang="en-US" b="1" u="sng" dirty="0">
                <a:latin typeface="Bahnschrift" panose="020B0502040204020203" pitchFamily="34" charset="0"/>
              </a:rPr>
              <a:t> chi non e </a:t>
            </a:r>
            <a:r>
              <a:rPr lang="en-US" b="1" u="sng" dirty="0" err="1">
                <a:latin typeface="Bahnschrift" panose="020B0502040204020203" pitchFamily="34" charset="0"/>
              </a:rPr>
              <a:t>matematico</a:t>
            </a:r>
            <a:r>
              <a:rPr lang="en-US" b="1" u="sng" dirty="0">
                <a:latin typeface="Bahnschrift" panose="020B0502040204020203" pitchFamily="34" charset="0"/>
              </a:rPr>
              <a:t>.”</a:t>
            </a:r>
          </a:p>
          <a:p>
            <a:pPr marL="0" indent="0" algn="ctr">
              <a:buNone/>
            </a:pPr>
            <a:r>
              <a:rPr lang="en-US" b="1" u="sng" dirty="0">
                <a:latin typeface="Bahnschrift" panose="020B0502040204020203" pitchFamily="34" charset="0"/>
              </a:rPr>
              <a:t>     (Let no one read me who is not a mathematician.)</a:t>
            </a:r>
          </a:p>
          <a:p>
            <a:endParaRPr lang="en-US" dirty="0">
              <a:latin typeface="Bahnschrift" panose="020B0502040204020203" pitchFamily="34" charset="0"/>
            </a:endParaRPr>
          </a:p>
          <a:p>
            <a:pPr marL="0" indent="0" algn="just">
              <a:buNone/>
            </a:pPr>
            <a:r>
              <a:rPr lang="en-US" dirty="0">
                <a:latin typeface="Bahnschrift" panose="020B0502040204020203" pitchFamily="34" charset="0"/>
              </a:rPr>
              <a:t>        The Franciscan friar, Luca </a:t>
            </a:r>
            <a:r>
              <a:rPr lang="en-US" dirty="0" err="1">
                <a:latin typeface="Bahnschrift" panose="020B0502040204020203" pitchFamily="34" charset="0"/>
              </a:rPr>
              <a:t>Pacioli</a:t>
            </a:r>
            <a:r>
              <a:rPr lang="en-US" dirty="0">
                <a:latin typeface="Bahnschrift" panose="020B0502040204020203" pitchFamily="34" charset="0"/>
              </a:rPr>
              <a:t> is best known for his compendium of fifteenth century mathematics, Summa de </a:t>
            </a:r>
            <a:r>
              <a:rPr lang="en-US" dirty="0" err="1">
                <a:latin typeface="Bahnschrift" panose="020B0502040204020203" pitchFamily="34" charset="0"/>
              </a:rPr>
              <a:t>arithmetica</a:t>
            </a:r>
            <a:r>
              <a:rPr lang="en-US" dirty="0">
                <a:latin typeface="Bahnschrift" panose="020B0502040204020203" pitchFamily="34" charset="0"/>
              </a:rPr>
              <a:t>, </a:t>
            </a:r>
            <a:r>
              <a:rPr lang="en-US" dirty="0" err="1">
                <a:latin typeface="Bahnschrift" panose="020B0502040204020203" pitchFamily="34" charset="0"/>
              </a:rPr>
              <a:t>geometrica</a:t>
            </a:r>
            <a:r>
              <a:rPr lang="en-US" dirty="0">
                <a:latin typeface="Bahnschrift" panose="020B0502040204020203" pitchFamily="34" charset="0"/>
              </a:rPr>
              <a:t>, </a:t>
            </a:r>
            <a:r>
              <a:rPr lang="en-US" dirty="0" err="1">
                <a:latin typeface="Bahnschrift" panose="020B0502040204020203" pitchFamily="34" charset="0"/>
              </a:rPr>
              <a:t>proportioni</a:t>
            </a:r>
            <a:r>
              <a:rPr lang="en-US" dirty="0">
                <a:latin typeface="Bahnschrift" panose="020B0502040204020203" pitchFamily="34" charset="0"/>
              </a:rPr>
              <a:t> et </a:t>
            </a:r>
            <a:r>
              <a:rPr lang="en-US" dirty="0" err="1">
                <a:latin typeface="Bahnschrift" panose="020B0502040204020203" pitchFamily="34" charset="0"/>
              </a:rPr>
              <a:t>proportionalita</a:t>
            </a:r>
            <a:r>
              <a:rPr lang="en-US" dirty="0">
                <a:latin typeface="Bahnschrift" panose="020B0502040204020203" pitchFamily="34" charset="0"/>
              </a:rPr>
              <a:t> (1494).</a:t>
            </a:r>
          </a:p>
          <a:p>
            <a:pPr marL="0" indent="0" algn="just">
              <a:buNone/>
            </a:pPr>
            <a:r>
              <a:rPr lang="en-US" dirty="0">
                <a:latin typeface="Bahnschrift" panose="020B0502040204020203" pitchFamily="34" charset="0"/>
              </a:rPr>
              <a:t>       The friar also befriended many of the artists of the time, including Leonardo Da Vinci. Da Vinci briefly studied geometry with </a:t>
            </a:r>
            <a:r>
              <a:rPr lang="en-US" dirty="0" err="1">
                <a:latin typeface="Bahnschrift" panose="020B0502040204020203" pitchFamily="34" charset="0"/>
              </a:rPr>
              <a:t>Pacioli</a:t>
            </a:r>
            <a:r>
              <a:rPr lang="en-US" dirty="0">
                <a:latin typeface="Bahnschrift" panose="020B0502040204020203" pitchFamily="34" charset="0"/>
              </a:rPr>
              <a:t> but focused on considerations of shape, size, and perspective, descriptive features of objects rather than their theoretical foundations. Da Vinci illustrated Divina </a:t>
            </a:r>
            <a:r>
              <a:rPr lang="en-US" dirty="0" err="1">
                <a:latin typeface="Bahnschrift" panose="020B0502040204020203" pitchFamily="34" charset="0"/>
              </a:rPr>
              <a:t>proportione</a:t>
            </a:r>
            <a:r>
              <a:rPr lang="en-US" dirty="0">
                <a:latin typeface="Bahnschrift" panose="020B0502040204020203" pitchFamily="34" charset="0"/>
              </a:rPr>
              <a:t>, supplying sixty plates for the work.</a:t>
            </a:r>
          </a:p>
          <a:p>
            <a:pPr marL="0" indent="0">
              <a:buNone/>
            </a:pPr>
            <a:endParaRPr lang="en-US" dirty="0"/>
          </a:p>
        </p:txBody>
      </p:sp>
    </p:spTree>
    <p:extLst>
      <p:ext uri="{BB962C8B-B14F-4D97-AF65-F5344CB8AC3E}">
        <p14:creationId xmlns:p14="http://schemas.microsoft.com/office/powerpoint/2010/main" val="38940944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1809750" y="800100"/>
            <a:ext cx="3676649" cy="5900738"/>
          </a:xfrm>
        </p:spPr>
        <p:txBody>
          <a:bodyPr>
            <a:normAutofit/>
          </a:bodyPr>
          <a:lstStyle/>
          <a:p>
            <a:pPr marL="0" indent="0" algn="just">
              <a:buNone/>
            </a:pPr>
            <a:r>
              <a:rPr lang="en-US" dirty="0">
                <a:latin typeface="Bahnschrift" panose="020B0502040204020203" pitchFamily="34" charset="0"/>
              </a:rPr>
              <a:t>       Of all the topics in the </a:t>
            </a:r>
            <a:r>
              <a:rPr lang="en-US" dirty="0" err="1">
                <a:latin typeface="Bahnschrift" panose="020B0502040204020203" pitchFamily="34" charset="0"/>
              </a:rPr>
              <a:t>Tratatto</a:t>
            </a:r>
            <a:r>
              <a:rPr lang="en-US" dirty="0">
                <a:latin typeface="Bahnschrift" panose="020B0502040204020203" pitchFamily="34" charset="0"/>
              </a:rPr>
              <a:t>, we are mainly interested in perspective.     Leonardo had said that "perspective is the rein and rudder of painting." Invented by Brunelleschi, codified by </a:t>
            </a:r>
            <a:r>
              <a:rPr lang="en-US" dirty="0" err="1">
                <a:latin typeface="Bahnschrift" panose="020B0502040204020203" pitchFamily="34" charset="0"/>
              </a:rPr>
              <a:t>Alberti</a:t>
            </a:r>
            <a:r>
              <a:rPr lang="en-US" dirty="0">
                <a:latin typeface="Bahnschrift" panose="020B0502040204020203" pitchFamily="34" charset="0"/>
              </a:rPr>
              <a:t> and </a:t>
            </a:r>
            <a:r>
              <a:rPr lang="en-US" dirty="0" err="1">
                <a:latin typeface="Bahnschrift" panose="020B0502040204020203" pitchFamily="34" charset="0"/>
              </a:rPr>
              <a:t>Piero</a:t>
            </a:r>
            <a:r>
              <a:rPr lang="en-US" dirty="0">
                <a:latin typeface="Bahnschrift" panose="020B0502040204020203" pitchFamily="34" charset="0"/>
              </a:rPr>
              <a:t>, it was perfected by Leonardo.</a:t>
            </a:r>
          </a:p>
        </p:txBody>
      </p:sp>
      <p:pic>
        <p:nvPicPr>
          <p:cNvPr id="4" name="Imagine 3"/>
          <p:cNvPicPr>
            <a:picLocks noChangeAspect="1"/>
          </p:cNvPicPr>
          <p:nvPr/>
        </p:nvPicPr>
        <p:blipFill>
          <a:blip r:embed="rId2"/>
          <a:stretch>
            <a:fillRect/>
          </a:stretch>
        </p:blipFill>
        <p:spPr>
          <a:xfrm>
            <a:off x="6410575" y="314702"/>
            <a:ext cx="4171699" cy="6267433"/>
          </a:xfrm>
          <a:prstGeom prst="rect">
            <a:avLst/>
          </a:prstGeom>
        </p:spPr>
      </p:pic>
    </p:spTree>
    <p:extLst>
      <p:ext uri="{BB962C8B-B14F-4D97-AF65-F5344CB8AC3E}">
        <p14:creationId xmlns:p14="http://schemas.microsoft.com/office/powerpoint/2010/main" val="31243026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819150" y="777875"/>
            <a:ext cx="10515600" cy="4351338"/>
          </a:xfrm>
        </p:spPr>
        <p:txBody>
          <a:bodyPr/>
          <a:lstStyle/>
          <a:p>
            <a:pPr marL="0" indent="0" algn="just">
              <a:buNone/>
            </a:pPr>
            <a:r>
              <a:rPr lang="en-US" dirty="0">
                <a:latin typeface="Bahnschrift" panose="020B0502040204020203" pitchFamily="34" charset="0"/>
              </a:rPr>
              <a:t>      Leonardo's notes on linear perspective are apparently lost, but he made great use of perspective in his own paintings, such as this study of the unfinished Adoration. Note the strict </a:t>
            </a:r>
            <a:r>
              <a:rPr lang="en-US" dirty="0" err="1">
                <a:latin typeface="Bahnschrift" panose="020B0502040204020203" pitchFamily="34" charset="0"/>
              </a:rPr>
              <a:t>Albertian</a:t>
            </a:r>
            <a:r>
              <a:rPr lang="en-US" dirty="0">
                <a:latin typeface="Bahnschrift" panose="020B0502040204020203" pitchFamily="34" charset="0"/>
              </a:rPr>
              <a:t> grid on the pavement.</a:t>
            </a:r>
          </a:p>
        </p:txBody>
      </p:sp>
      <p:pic>
        <p:nvPicPr>
          <p:cNvPr id="4" name="Imagine 3"/>
          <p:cNvPicPr>
            <a:picLocks noChangeAspect="1"/>
          </p:cNvPicPr>
          <p:nvPr/>
        </p:nvPicPr>
        <p:blipFill>
          <a:blip r:embed="rId2"/>
          <a:stretch>
            <a:fillRect/>
          </a:stretch>
        </p:blipFill>
        <p:spPr>
          <a:xfrm>
            <a:off x="3544545" y="2953544"/>
            <a:ext cx="5064809" cy="2866873"/>
          </a:xfrm>
          <a:prstGeom prst="rect">
            <a:avLst/>
          </a:prstGeom>
        </p:spPr>
      </p:pic>
    </p:spTree>
    <p:extLst>
      <p:ext uri="{BB962C8B-B14F-4D97-AF65-F5344CB8AC3E}">
        <p14:creationId xmlns:p14="http://schemas.microsoft.com/office/powerpoint/2010/main" val="20717212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567065" y="381000"/>
            <a:ext cx="10944225" cy="5729288"/>
          </a:xfrm>
        </p:spPr>
        <p:txBody>
          <a:bodyPr/>
          <a:lstStyle/>
          <a:p>
            <a:pPr marL="0" indent="0">
              <a:buNone/>
            </a:pPr>
            <a:endParaRPr lang="en-US" dirty="0"/>
          </a:p>
          <a:p>
            <a:pPr marL="0" indent="0" algn="just">
              <a:buNone/>
            </a:pPr>
            <a:r>
              <a:rPr lang="en-US" dirty="0">
                <a:latin typeface="Bahnschrift" panose="020B0502040204020203" pitchFamily="34" charset="0"/>
              </a:rPr>
              <a:t>         His Annunciation shows a carefully worked out perspective framework. Incised lines beneath the paint on this wood panel show his construction. Note though that the Virgin's arm appears too long. Studies have shown that Leonardo departed from the correct perspective here for the sake of a more expressive gesture, a common practice in the Renaissance.</a:t>
            </a:r>
          </a:p>
        </p:txBody>
      </p:sp>
      <p:pic>
        <p:nvPicPr>
          <p:cNvPr id="4" name="Imagine 3"/>
          <p:cNvPicPr>
            <a:picLocks noChangeAspect="1"/>
          </p:cNvPicPr>
          <p:nvPr/>
        </p:nvPicPr>
        <p:blipFill>
          <a:blip r:embed="rId2"/>
          <a:stretch>
            <a:fillRect/>
          </a:stretch>
        </p:blipFill>
        <p:spPr>
          <a:xfrm>
            <a:off x="3510290" y="3688505"/>
            <a:ext cx="5247619" cy="2323809"/>
          </a:xfrm>
          <a:prstGeom prst="rect">
            <a:avLst/>
          </a:prstGeom>
        </p:spPr>
      </p:pic>
    </p:spTree>
    <p:extLst>
      <p:ext uri="{BB962C8B-B14F-4D97-AF65-F5344CB8AC3E}">
        <p14:creationId xmlns:p14="http://schemas.microsoft.com/office/powerpoint/2010/main" val="33422992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914400" y="635000"/>
            <a:ext cx="10515600" cy="4351338"/>
          </a:xfrm>
        </p:spPr>
        <p:txBody>
          <a:bodyPr/>
          <a:lstStyle/>
          <a:p>
            <a:pPr marL="0" indent="0" algn="just">
              <a:buNone/>
            </a:pPr>
            <a:r>
              <a:rPr lang="en-US" dirty="0">
                <a:latin typeface="Bahnschrift" panose="020B0502040204020203" pitchFamily="34" charset="0"/>
              </a:rPr>
              <a:t>       Leonardo's most famous perspective painting, like all the other Last Suppers, this one is placed in a refectory or dining hall, here in the Convent of Santa Maria </a:t>
            </a:r>
            <a:r>
              <a:rPr lang="en-US" dirty="0" err="1">
                <a:latin typeface="Bahnschrift" panose="020B0502040204020203" pitchFamily="34" charset="0"/>
              </a:rPr>
              <a:t>delle</a:t>
            </a:r>
            <a:r>
              <a:rPr lang="en-US" dirty="0">
                <a:latin typeface="Bahnschrift" panose="020B0502040204020203" pitchFamily="34" charset="0"/>
              </a:rPr>
              <a:t> Grazie, Milan. The vanishing point is placed at Christ's right eye, where he dominates the foreground. Even Christ's arms reinforce the perspective, with his arms along the lines of the visual pyramid</a:t>
            </a:r>
            <a:r>
              <a:rPr lang="en-US" dirty="0"/>
              <a:t>.</a:t>
            </a:r>
          </a:p>
        </p:txBody>
      </p:sp>
      <p:pic>
        <p:nvPicPr>
          <p:cNvPr id="4" name="Imagine 3"/>
          <p:cNvPicPr>
            <a:picLocks noChangeAspect="1"/>
          </p:cNvPicPr>
          <p:nvPr/>
        </p:nvPicPr>
        <p:blipFill>
          <a:blip r:embed="rId2"/>
          <a:stretch>
            <a:fillRect/>
          </a:stretch>
        </p:blipFill>
        <p:spPr>
          <a:xfrm>
            <a:off x="3572030" y="3233792"/>
            <a:ext cx="5200339" cy="3133616"/>
          </a:xfrm>
          <a:prstGeom prst="rect">
            <a:avLst/>
          </a:prstGeom>
        </p:spPr>
      </p:pic>
    </p:spTree>
    <p:extLst>
      <p:ext uri="{BB962C8B-B14F-4D97-AF65-F5344CB8AC3E}">
        <p14:creationId xmlns:p14="http://schemas.microsoft.com/office/powerpoint/2010/main" val="26529008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346</Words>
  <Application>Microsoft Office PowerPoint</Application>
  <PresentationFormat>Grand écran</PresentationFormat>
  <Paragraphs>16</Paragraphs>
  <Slides>6</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6</vt:i4>
      </vt:variant>
    </vt:vector>
  </HeadingPairs>
  <TitlesOfParts>
    <vt:vector size="12" baseType="lpstr">
      <vt:lpstr>Arial</vt:lpstr>
      <vt:lpstr>Bahnschrift</vt:lpstr>
      <vt:lpstr>Calibri</vt:lpstr>
      <vt:lpstr>Calibri Light</vt:lpstr>
      <vt:lpstr>Euphemia</vt:lpstr>
      <vt:lpstr>Temă Office</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PowerPoint</dc:title>
  <dc:creator>pc</dc:creator>
  <cp:lastModifiedBy>eric vayssie</cp:lastModifiedBy>
  <cp:revision>3</cp:revision>
  <dcterms:created xsi:type="dcterms:W3CDTF">2018-11-16T13:49:54Z</dcterms:created>
  <dcterms:modified xsi:type="dcterms:W3CDTF">2018-11-18T17:27:07Z</dcterms:modified>
</cp:coreProperties>
</file>