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3" r:id="rId2"/>
    <p:sldId id="274" r:id="rId3"/>
    <p:sldId id="275"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8"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038999F-63FF-4855-B980-ECD3A8F9EFA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8999F-63FF-4855-B980-ECD3A8F9EFA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8999F-63FF-4855-B980-ECD3A8F9EFA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038999F-63FF-4855-B980-ECD3A8F9EFAD}" type="datetimeFigureOut">
              <a:rPr lang="en-US" smtClean="0"/>
              <a:t>11/22/2018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69A548C-56A4-4C95-A6B0-70A8DB4D8D09}"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wipe/>
  </p:transition>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Book Antiqua" pitchFamily="18" charset="0"/>
              </a:rPr>
              <a:t>Cosmina</a:t>
            </a:r>
            <a:r>
              <a:rPr lang="en-US" dirty="0">
                <a:latin typeface="Book Antiqua" pitchFamily="18" charset="0"/>
              </a:rPr>
              <a:t> and </a:t>
            </a:r>
            <a:r>
              <a:rPr lang="en-US" dirty="0" err="1">
                <a:latin typeface="Book Antiqua" pitchFamily="18" charset="0"/>
              </a:rPr>
              <a:t>maria</a:t>
            </a:r>
            <a:r>
              <a:rPr lang="en-US" dirty="0">
                <a:latin typeface="Book Antiqua" pitchFamily="18" charset="0"/>
              </a:rPr>
              <a:t> present : paintings</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43000" y="1600200"/>
            <a:ext cx="2743200" cy="4343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76400"/>
            <a:ext cx="3352800" cy="4267200"/>
          </a:xfrm>
          <a:prstGeom prst="rect">
            <a:avLst/>
          </a:prstGeom>
        </p:spPr>
      </p:pic>
    </p:spTree>
    <p:extLst>
      <p:ext uri="{BB962C8B-B14F-4D97-AF65-F5344CB8AC3E}">
        <p14:creationId xmlns:p14="http://schemas.microsoft.com/office/powerpoint/2010/main" val="27141607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152400"/>
            <a:ext cx="7924800" cy="2514600"/>
          </a:xfrm>
        </p:spPr>
        <p:txBody>
          <a:bodyPr>
            <a:normAutofit/>
          </a:bodyPr>
          <a:lstStyle/>
          <a:p>
            <a:pPr marL="0" indent="0">
              <a:buNone/>
            </a:pPr>
            <a:r>
              <a:rPr lang="en-US" dirty="0"/>
              <a:t>	</a:t>
            </a:r>
            <a:r>
              <a:rPr lang="en-US" sz="2000" dirty="0"/>
              <a:t>The </a:t>
            </a:r>
            <a:r>
              <a:rPr lang="en-US" sz="2000" b="1" dirty="0"/>
              <a:t>Mona Lisa</a:t>
            </a:r>
            <a:r>
              <a:rPr lang="en-US" sz="2000" dirty="0"/>
              <a:t> or </a:t>
            </a:r>
            <a:r>
              <a:rPr lang="en-US" sz="2000" b="1" dirty="0"/>
              <a:t>La </a:t>
            </a:r>
            <a:r>
              <a:rPr lang="en-US" sz="2000" b="1" dirty="0" err="1"/>
              <a:t>Gioconda</a:t>
            </a:r>
            <a:r>
              <a:rPr lang="en-US" sz="2000" dirty="0"/>
              <a:t> is a half-length portrait painting by the Italian Renaissance artist Leonardo da Vinci that has been described as "the best known, the most visited, the most written about, the most sung about, the most parodied work of art in the world". The Mona Lisa is also one of the most valuable paintings in the world. It holds the Guinness World Record for the highest known insurance valuation in history at $100 million in 1962,[2] which is worth nearly $800 million in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382982"/>
            <a:ext cx="3124200" cy="4110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389909"/>
            <a:ext cx="4343400" cy="4010891"/>
          </a:xfrm>
          <a:prstGeom prst="rect">
            <a:avLst/>
          </a:prstGeom>
        </p:spPr>
      </p:pic>
    </p:spTree>
    <p:extLst>
      <p:ext uri="{BB962C8B-B14F-4D97-AF65-F5344CB8AC3E}">
        <p14:creationId xmlns:p14="http://schemas.microsoft.com/office/powerpoint/2010/main" val="2691045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228600"/>
            <a:ext cx="7924800" cy="1524000"/>
          </a:xfrm>
        </p:spPr>
        <p:txBody>
          <a:bodyPr/>
          <a:lstStyle/>
          <a:p>
            <a:pPr marL="0" indent="0">
              <a:buNone/>
            </a:pPr>
            <a:r>
              <a:rPr lang="en-US" dirty="0"/>
              <a:t>	</a:t>
            </a:r>
            <a:r>
              <a:rPr lang="en-US" sz="2000" dirty="0"/>
              <a:t>The painting is thought to be a portrait of Lisa </a:t>
            </a:r>
            <a:r>
              <a:rPr lang="en-US" sz="2000" dirty="0" err="1"/>
              <a:t>Gherardini</a:t>
            </a:r>
            <a:r>
              <a:rPr lang="en-US" sz="2000" dirty="0"/>
              <a:t>, the wife of Francesco del </a:t>
            </a:r>
            <a:r>
              <a:rPr lang="en-US" sz="2000" dirty="0" err="1"/>
              <a:t>Giocondo</a:t>
            </a:r>
            <a:r>
              <a:rPr lang="en-US" sz="2000" dirty="0"/>
              <a:t>, and is in oil on a white Lombardy poplar panel. It had been believed to have been painted between 1503 and 1506; however, Leonardo may have continued working on it as late as 1517.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56728"/>
            <a:ext cx="8229600" cy="4635448"/>
          </a:xfrm>
          <a:prstGeom prst="rect">
            <a:avLst/>
          </a:prstGeom>
        </p:spPr>
      </p:pic>
    </p:spTree>
    <p:extLst>
      <p:ext uri="{BB962C8B-B14F-4D97-AF65-F5344CB8AC3E}">
        <p14:creationId xmlns:p14="http://schemas.microsoft.com/office/powerpoint/2010/main" val="1615637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266</TotalTime>
  <Words>6</Words>
  <Application>Microsoft Office PowerPoint</Application>
  <PresentationFormat>Affichage à l'écran (4:3)</PresentationFormat>
  <Paragraphs>3</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Arial Narrow</vt:lpstr>
      <vt:lpstr>Book Antiqua</vt:lpstr>
      <vt:lpstr>Horizon</vt:lpstr>
      <vt:lpstr>Cosmina and maria present : paintings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VINCI CODE</dc:title>
  <dc:creator>Windows User</dc:creator>
  <cp:lastModifiedBy>eric vayssie</cp:lastModifiedBy>
  <cp:revision>22</cp:revision>
  <dcterms:created xsi:type="dcterms:W3CDTF">2018-11-20T20:04:46Z</dcterms:created>
  <dcterms:modified xsi:type="dcterms:W3CDTF">2018-11-22T20:47:54Z</dcterms:modified>
</cp:coreProperties>
</file>