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3" r:id="rId3"/>
    <p:sldId id="284" r:id="rId4"/>
    <p:sldId id="285" r:id="rId5"/>
    <p:sldId id="286" r:id="rId6"/>
    <p:sldId id="28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42" d="100"/>
          <a:sy n="42" d="100"/>
        </p:scale>
        <p:origin x="96"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u diapozitiv">
    <p:spTree>
      <p:nvGrpSpPr>
        <p:cNvPr id="1" name=""/>
        <p:cNvGrpSpPr/>
        <p:nvPr/>
      </p:nvGrpSpPr>
      <p:grpSpPr>
        <a:xfrm>
          <a:off x="0" y="0"/>
          <a:ext cx="0" cy="0"/>
          <a:chOff x="0" y="0"/>
          <a:chExt cx="0" cy="0"/>
        </a:xfrm>
      </p:grpSpPr>
      <p:sp>
        <p:nvSpPr>
          <p:cNvPr id="2" name="Titlu 1"/>
          <p:cNvSpPr>
            <a:spLocks noGrp="1"/>
          </p:cNvSpPr>
          <p:nvPr>
            <p:ph type="ctrTitle"/>
          </p:nvPr>
        </p:nvSpPr>
        <p:spPr>
          <a:xfrm>
            <a:off x="1524000" y="1122363"/>
            <a:ext cx="9144000" cy="2387600"/>
          </a:xfrm>
        </p:spPr>
        <p:txBody>
          <a:bodyPr anchor="b"/>
          <a:lstStyle>
            <a:lvl1pPr algn="ctr">
              <a:defRPr sz="6000"/>
            </a:lvl1pPr>
          </a:lstStyle>
          <a:p>
            <a:r>
              <a:rPr lang="ro-RO"/>
              <a:t>Clic pentru editare stil titlu</a:t>
            </a:r>
            <a:endParaRPr lang="en-US"/>
          </a:p>
        </p:txBody>
      </p:sp>
      <p:sp>
        <p:nvSpPr>
          <p:cNvPr id="3" name="Subtitlu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Clic pentru a edita stilul de subtitlu</a:t>
            </a:r>
            <a:endParaRPr lang="en-US"/>
          </a:p>
        </p:txBody>
      </p:sp>
      <p:sp>
        <p:nvSpPr>
          <p:cNvPr id="4" name="Substituent dată 3"/>
          <p:cNvSpPr>
            <a:spLocks noGrp="1"/>
          </p:cNvSpPr>
          <p:nvPr>
            <p:ph type="dt" sz="half" idx="10"/>
          </p:nvPr>
        </p:nvSpPr>
        <p:spPr/>
        <p:txBody>
          <a:bodyPr/>
          <a:lstStyle/>
          <a:p>
            <a:fld id="{A01103F4-115A-40E9-B006-626DBED927A8}" type="datetimeFigureOut">
              <a:rPr lang="en-US" smtClean="0"/>
              <a:t>11/18/2018</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125542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endParaRPr lang="en-US"/>
          </a:p>
        </p:txBody>
      </p:sp>
      <p:sp>
        <p:nvSpPr>
          <p:cNvPr id="3" name="Substituent text vertical 2"/>
          <p:cNvSpPr>
            <a:spLocks noGrp="1"/>
          </p:cNvSpPr>
          <p:nvPr>
            <p:ph type="body" orient="vert" idx="1"/>
          </p:nvPr>
        </p:nvSpPr>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p:cNvSpPr>
            <a:spLocks noGrp="1"/>
          </p:cNvSpPr>
          <p:nvPr>
            <p:ph type="dt" sz="half" idx="10"/>
          </p:nvPr>
        </p:nvSpPr>
        <p:spPr/>
        <p:txBody>
          <a:bodyPr/>
          <a:lstStyle/>
          <a:p>
            <a:fld id="{A01103F4-115A-40E9-B006-626DBED927A8}" type="datetimeFigureOut">
              <a:rPr lang="en-US" smtClean="0"/>
              <a:t>11/18/2018</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1634245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8724900" y="365125"/>
            <a:ext cx="2628900" cy="5811838"/>
          </a:xfrm>
        </p:spPr>
        <p:txBody>
          <a:bodyPr vert="eaVert"/>
          <a:lstStyle/>
          <a:p>
            <a:r>
              <a:rPr lang="ro-RO"/>
              <a:t>Clic pentru editare stil titlu</a:t>
            </a:r>
            <a:endParaRPr lang="en-US"/>
          </a:p>
        </p:txBody>
      </p:sp>
      <p:sp>
        <p:nvSpPr>
          <p:cNvPr id="3" name="Substituent text vertical 2"/>
          <p:cNvSpPr>
            <a:spLocks noGrp="1"/>
          </p:cNvSpPr>
          <p:nvPr>
            <p:ph type="body" orient="vert" idx="1"/>
          </p:nvPr>
        </p:nvSpPr>
        <p:spPr>
          <a:xfrm>
            <a:off x="838200" y="365125"/>
            <a:ext cx="7734300" cy="5811838"/>
          </a:xfrm>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p:cNvSpPr>
            <a:spLocks noGrp="1"/>
          </p:cNvSpPr>
          <p:nvPr>
            <p:ph type="dt" sz="half" idx="10"/>
          </p:nvPr>
        </p:nvSpPr>
        <p:spPr/>
        <p:txBody>
          <a:bodyPr/>
          <a:lstStyle/>
          <a:p>
            <a:fld id="{A01103F4-115A-40E9-B006-626DBED927A8}" type="datetimeFigureOut">
              <a:rPr lang="en-US" smtClean="0"/>
              <a:t>11/18/2018</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406882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endParaRPr lang="en-US"/>
          </a:p>
        </p:txBody>
      </p:sp>
      <p:sp>
        <p:nvSpPr>
          <p:cNvPr id="3" name="Substituent conținut 2"/>
          <p:cNvSpPr>
            <a:spLocks noGrp="1"/>
          </p:cNvSpPr>
          <p:nvPr>
            <p:ph idx="1"/>
          </p:nvPr>
        </p:nvSpPr>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p:cNvSpPr>
            <a:spLocks noGrp="1"/>
          </p:cNvSpPr>
          <p:nvPr>
            <p:ph type="dt" sz="half" idx="10"/>
          </p:nvPr>
        </p:nvSpPr>
        <p:spPr/>
        <p:txBody>
          <a:bodyPr/>
          <a:lstStyle/>
          <a:p>
            <a:fld id="{A01103F4-115A-40E9-B006-626DBED927A8}" type="datetimeFigureOut">
              <a:rPr lang="en-US" smtClean="0"/>
              <a:t>11/18/2018</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119594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831850" y="1709738"/>
            <a:ext cx="10515600" cy="2852737"/>
          </a:xfrm>
        </p:spPr>
        <p:txBody>
          <a:bodyPr anchor="b"/>
          <a:lstStyle>
            <a:lvl1pPr>
              <a:defRPr sz="6000"/>
            </a:lvl1pPr>
          </a:lstStyle>
          <a:p>
            <a:r>
              <a:rPr lang="ro-RO"/>
              <a:t>Clic pentru editare stil titlu</a:t>
            </a:r>
            <a:endParaRPr lang="en-US"/>
          </a:p>
        </p:txBody>
      </p:sp>
      <p:sp>
        <p:nvSpPr>
          <p:cNvPr id="3" name="Substituent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Clic pentru editare stiluri text Coordonator</a:t>
            </a:r>
          </a:p>
        </p:txBody>
      </p:sp>
      <p:sp>
        <p:nvSpPr>
          <p:cNvPr id="4" name="Substituent dată 3"/>
          <p:cNvSpPr>
            <a:spLocks noGrp="1"/>
          </p:cNvSpPr>
          <p:nvPr>
            <p:ph type="dt" sz="half" idx="10"/>
          </p:nvPr>
        </p:nvSpPr>
        <p:spPr/>
        <p:txBody>
          <a:bodyPr/>
          <a:lstStyle/>
          <a:p>
            <a:fld id="{A01103F4-115A-40E9-B006-626DBED927A8}" type="datetimeFigureOut">
              <a:rPr lang="en-US" smtClean="0"/>
              <a:t>11/18/2018</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2384896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endParaRPr lang="en-US"/>
          </a:p>
        </p:txBody>
      </p:sp>
      <p:sp>
        <p:nvSpPr>
          <p:cNvPr id="3" name="Substituent conținut 2"/>
          <p:cNvSpPr>
            <a:spLocks noGrp="1"/>
          </p:cNvSpPr>
          <p:nvPr>
            <p:ph sz="half" idx="1"/>
          </p:nvPr>
        </p:nvSpPr>
        <p:spPr>
          <a:xfrm>
            <a:off x="838200" y="1825625"/>
            <a:ext cx="5181600" cy="435133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p:cNvSpPr>
            <a:spLocks noGrp="1"/>
          </p:cNvSpPr>
          <p:nvPr>
            <p:ph sz="half" idx="2"/>
          </p:nvPr>
        </p:nvSpPr>
        <p:spPr>
          <a:xfrm>
            <a:off x="6172200" y="1825625"/>
            <a:ext cx="5181600" cy="435133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p:cNvSpPr>
            <a:spLocks noGrp="1"/>
          </p:cNvSpPr>
          <p:nvPr>
            <p:ph type="dt" sz="half" idx="10"/>
          </p:nvPr>
        </p:nvSpPr>
        <p:spPr/>
        <p:txBody>
          <a:bodyPr/>
          <a:lstStyle/>
          <a:p>
            <a:fld id="{A01103F4-115A-40E9-B006-626DBED927A8}" type="datetimeFigureOut">
              <a:rPr lang="en-US" smtClean="0"/>
              <a:t>11/18/2018</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3944051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839788" y="365125"/>
            <a:ext cx="10515600" cy="1325563"/>
          </a:xfrm>
        </p:spPr>
        <p:txBody>
          <a:bodyPr/>
          <a:lstStyle/>
          <a:p>
            <a:r>
              <a:rPr lang="ro-RO"/>
              <a:t>Clic pentru editare stil titlu</a:t>
            </a:r>
            <a:endParaRPr lang="en-US"/>
          </a:p>
        </p:txBody>
      </p:sp>
      <p:sp>
        <p:nvSpPr>
          <p:cNvPr id="3" name="Substituent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Clic pentru editare stiluri text Coordonator</a:t>
            </a:r>
          </a:p>
        </p:txBody>
      </p:sp>
      <p:sp>
        <p:nvSpPr>
          <p:cNvPr id="4" name="Substituent conținut 3"/>
          <p:cNvSpPr>
            <a:spLocks noGrp="1"/>
          </p:cNvSpPr>
          <p:nvPr>
            <p:ph sz="half" idx="2"/>
          </p:nvPr>
        </p:nvSpPr>
        <p:spPr>
          <a:xfrm>
            <a:off x="839788" y="2505075"/>
            <a:ext cx="5157787" cy="368458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Clic pentru editare stiluri text Coordonator</a:t>
            </a:r>
          </a:p>
        </p:txBody>
      </p:sp>
      <p:sp>
        <p:nvSpPr>
          <p:cNvPr id="6" name="Substituent conținut 5"/>
          <p:cNvSpPr>
            <a:spLocks noGrp="1"/>
          </p:cNvSpPr>
          <p:nvPr>
            <p:ph sz="quarter" idx="4"/>
          </p:nvPr>
        </p:nvSpPr>
        <p:spPr>
          <a:xfrm>
            <a:off x="6172200" y="2505075"/>
            <a:ext cx="5183188" cy="368458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p:cNvSpPr>
            <a:spLocks noGrp="1"/>
          </p:cNvSpPr>
          <p:nvPr>
            <p:ph type="dt" sz="half" idx="10"/>
          </p:nvPr>
        </p:nvSpPr>
        <p:spPr/>
        <p:txBody>
          <a:bodyPr/>
          <a:lstStyle/>
          <a:p>
            <a:fld id="{A01103F4-115A-40E9-B006-626DBED927A8}" type="datetimeFigureOut">
              <a:rPr lang="en-US" smtClean="0"/>
              <a:t>11/18/2018</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338912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endParaRPr lang="en-US"/>
          </a:p>
        </p:txBody>
      </p:sp>
      <p:sp>
        <p:nvSpPr>
          <p:cNvPr id="3" name="Substituent dată 2"/>
          <p:cNvSpPr>
            <a:spLocks noGrp="1"/>
          </p:cNvSpPr>
          <p:nvPr>
            <p:ph type="dt" sz="half" idx="10"/>
          </p:nvPr>
        </p:nvSpPr>
        <p:spPr/>
        <p:txBody>
          <a:bodyPr/>
          <a:lstStyle/>
          <a:p>
            <a:fld id="{A01103F4-115A-40E9-B006-626DBED927A8}" type="datetimeFigureOut">
              <a:rPr lang="en-US" smtClean="0"/>
              <a:t>11/18/2018</a:t>
            </a:fld>
            <a:endParaRPr lang="en-US"/>
          </a:p>
        </p:txBody>
      </p:sp>
      <p:sp>
        <p:nvSpPr>
          <p:cNvPr id="4" name="Substituent subsol 3"/>
          <p:cNvSpPr>
            <a:spLocks noGrp="1"/>
          </p:cNvSpPr>
          <p:nvPr>
            <p:ph type="ftr" sz="quarter" idx="11"/>
          </p:nvPr>
        </p:nvSpPr>
        <p:spPr/>
        <p:txBody>
          <a:bodyPr/>
          <a:lstStyle/>
          <a:p>
            <a:endParaRPr lang="en-US"/>
          </a:p>
        </p:txBody>
      </p:sp>
      <p:sp>
        <p:nvSpPr>
          <p:cNvPr id="5" name="Substituent număr diapozitiv 4"/>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191036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A01103F4-115A-40E9-B006-626DBED927A8}" type="datetimeFigureOut">
              <a:rPr lang="en-US" smtClean="0"/>
              <a:t>11/18/2018</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3376261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788" y="457200"/>
            <a:ext cx="3932237" cy="1600200"/>
          </a:xfrm>
        </p:spPr>
        <p:txBody>
          <a:bodyPr anchor="b"/>
          <a:lstStyle>
            <a:lvl1pPr>
              <a:defRPr sz="3200"/>
            </a:lvl1pPr>
          </a:lstStyle>
          <a:p>
            <a:r>
              <a:rPr lang="ro-RO"/>
              <a:t>Clic pentru editare stil titlu</a:t>
            </a:r>
            <a:endParaRPr lang="en-US"/>
          </a:p>
        </p:txBody>
      </p:sp>
      <p:sp>
        <p:nvSpPr>
          <p:cNvPr id="3" name="Substituent conțin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Clic pentru editare stiluri text Coordonator</a:t>
            </a:r>
          </a:p>
        </p:txBody>
      </p:sp>
      <p:sp>
        <p:nvSpPr>
          <p:cNvPr id="5" name="Substituent dată 4"/>
          <p:cNvSpPr>
            <a:spLocks noGrp="1"/>
          </p:cNvSpPr>
          <p:nvPr>
            <p:ph type="dt" sz="half" idx="10"/>
          </p:nvPr>
        </p:nvSpPr>
        <p:spPr/>
        <p:txBody>
          <a:bodyPr/>
          <a:lstStyle/>
          <a:p>
            <a:fld id="{A01103F4-115A-40E9-B006-626DBED927A8}" type="datetimeFigureOut">
              <a:rPr lang="en-US" smtClean="0"/>
              <a:t>11/18/2018</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340736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788" y="457200"/>
            <a:ext cx="3932237" cy="1600200"/>
          </a:xfrm>
        </p:spPr>
        <p:txBody>
          <a:bodyPr anchor="b"/>
          <a:lstStyle>
            <a:lvl1pPr>
              <a:defRPr sz="3200"/>
            </a:lvl1pPr>
          </a:lstStyle>
          <a:p>
            <a:r>
              <a:rPr lang="ro-RO"/>
              <a:t>Clic pentru editare stil titlu</a:t>
            </a:r>
            <a:endParaRPr lang="en-US"/>
          </a:p>
        </p:txBody>
      </p:sp>
      <p:sp>
        <p:nvSpPr>
          <p:cNvPr id="3" name="Substituent i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Clic pentru editare stiluri text Coordonator</a:t>
            </a:r>
          </a:p>
        </p:txBody>
      </p:sp>
      <p:sp>
        <p:nvSpPr>
          <p:cNvPr id="5" name="Substituent dată 4"/>
          <p:cNvSpPr>
            <a:spLocks noGrp="1"/>
          </p:cNvSpPr>
          <p:nvPr>
            <p:ph type="dt" sz="half" idx="10"/>
          </p:nvPr>
        </p:nvSpPr>
        <p:spPr/>
        <p:txBody>
          <a:bodyPr/>
          <a:lstStyle/>
          <a:p>
            <a:fld id="{A01103F4-115A-40E9-B006-626DBED927A8}" type="datetimeFigureOut">
              <a:rPr lang="en-US" smtClean="0"/>
              <a:t>11/18/2018</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5136705B-C802-4FFA-AD45-6285A0C7057E}" type="slidenum">
              <a:rPr lang="en-US" smtClean="0"/>
              <a:t>‹N°›</a:t>
            </a:fld>
            <a:endParaRPr lang="en-US"/>
          </a:p>
        </p:txBody>
      </p:sp>
    </p:spTree>
    <p:extLst>
      <p:ext uri="{BB962C8B-B14F-4D97-AF65-F5344CB8AC3E}">
        <p14:creationId xmlns:p14="http://schemas.microsoft.com/office/powerpoint/2010/main" val="1807928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5000" r="-15000"/>
          </a:stretch>
        </a:blipFill>
        <a:effectLst/>
      </p:bgPr>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Clic pentru editare stil titlu</a:t>
            </a:r>
            <a:endParaRPr lang="en-US"/>
          </a:p>
        </p:txBody>
      </p:sp>
      <p:sp>
        <p:nvSpPr>
          <p:cNvPr id="3" name="Substituent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103F4-115A-40E9-B006-626DBED927A8}" type="datetimeFigureOut">
              <a:rPr lang="en-US" smtClean="0"/>
              <a:t>11/18/2018</a:t>
            </a:fld>
            <a:endParaRPr lang="en-US"/>
          </a:p>
        </p:txBody>
      </p:sp>
      <p:sp>
        <p:nvSpPr>
          <p:cNvPr id="5" name="Substituent subsol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ubstituent număr diapozitiv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6705B-C802-4FFA-AD45-6285A0C7057E}" type="slidenum">
              <a:rPr lang="en-US" smtClean="0"/>
              <a:t>‹N°›</a:t>
            </a:fld>
            <a:endParaRPr lang="en-US"/>
          </a:p>
        </p:txBody>
      </p:sp>
    </p:spTree>
    <p:extLst>
      <p:ext uri="{BB962C8B-B14F-4D97-AF65-F5344CB8AC3E}">
        <p14:creationId xmlns:p14="http://schemas.microsoft.com/office/powerpoint/2010/main" val="2683034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66675" y="2125979"/>
            <a:ext cx="10515600" cy="4351338"/>
          </a:xfrm>
        </p:spPr>
        <p:txBody>
          <a:bodyPr>
            <a:normAutofit/>
          </a:bodyPr>
          <a:lstStyle/>
          <a:p>
            <a:pPr marL="0" indent="0">
              <a:buNone/>
            </a:pPr>
            <a:endParaRPr lang="en-US" sz="6000" b="1" dirty="0">
              <a:latin typeface="Arial Black" panose="020B0A04020102020204" pitchFamily="34" charset="0"/>
            </a:endParaRPr>
          </a:p>
          <a:p>
            <a:pPr marL="0" indent="0">
              <a:buNone/>
            </a:pPr>
            <a:r>
              <a:rPr lang="en-US" sz="6000" b="1" dirty="0">
                <a:latin typeface="Bahnschrift" panose="020B0502040204020203" pitchFamily="34" charset="0"/>
              </a:rPr>
              <a:t>Bianca is</a:t>
            </a:r>
          </a:p>
          <a:p>
            <a:pPr marL="0" indent="0">
              <a:buNone/>
            </a:pPr>
            <a:r>
              <a:rPr lang="en-US" sz="6000" b="1" dirty="0">
                <a:latin typeface="Bahnschrift" panose="020B0502040204020203" pitchFamily="34" charset="0"/>
              </a:rPr>
              <a:t>presenting </a:t>
            </a:r>
          </a:p>
          <a:p>
            <a:pPr marL="0" indent="0">
              <a:buNone/>
            </a:pPr>
            <a:r>
              <a:rPr lang="en-US" sz="6000" b="1" u="sng" dirty="0">
                <a:latin typeface="Bahnschrift" panose="020B0502040204020203" pitchFamily="34" charset="0"/>
              </a:rPr>
              <a:t>“His life”</a:t>
            </a:r>
            <a:r>
              <a:rPr lang="en-US" sz="6000" b="1" dirty="0">
                <a:latin typeface="Bahnschrift" panose="020B0502040204020203" pitchFamily="34" charset="0"/>
              </a:rPr>
              <a:t>. </a:t>
            </a:r>
          </a:p>
        </p:txBody>
      </p:sp>
      <p:pic>
        <p:nvPicPr>
          <p:cNvPr id="5" name="I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7299" y="598174"/>
            <a:ext cx="4234567" cy="5909094"/>
          </a:xfrm>
          <a:prstGeom prst="rect">
            <a:avLst/>
          </a:prstGeom>
        </p:spPr>
      </p:pic>
      <p:sp>
        <p:nvSpPr>
          <p:cNvPr id="4" name="ZoneTexte 3">
            <a:extLst>
              <a:ext uri="{FF2B5EF4-FFF2-40B4-BE49-F238E27FC236}">
                <a16:creationId xmlns:a16="http://schemas.microsoft.com/office/drawing/2014/main" id="{93765552-CB6D-49A3-8A97-F511ED4B0DD2}"/>
              </a:ext>
            </a:extLst>
          </p:cNvPr>
          <p:cNvSpPr txBox="1"/>
          <p:nvPr/>
        </p:nvSpPr>
        <p:spPr>
          <a:xfrm>
            <a:off x="8581406" y="6488668"/>
            <a:ext cx="2000869" cy="369332"/>
          </a:xfrm>
          <a:prstGeom prst="rect">
            <a:avLst/>
          </a:prstGeom>
          <a:solidFill>
            <a:schemeClr val="bg1">
              <a:alpha val="50000"/>
            </a:schemeClr>
          </a:solidFill>
        </p:spPr>
        <p:txBody>
          <a:bodyPr wrap="none" rtlCol="0">
            <a:spAutoFit/>
          </a:bodyPr>
          <a:lstStyle/>
          <a:p>
            <a:pPr algn="r"/>
            <a:r>
              <a:rPr lang="fr-FR" b="1" dirty="0"/>
              <a:t>AI</a:t>
            </a:r>
            <a:r>
              <a:rPr lang="az-Cyrl-AZ" b="1" dirty="0"/>
              <a:t>И</a:t>
            </a:r>
            <a:r>
              <a:rPr lang="fr-FR" b="1" dirty="0"/>
              <a:t>AMO</a:t>
            </a:r>
            <a:r>
              <a:rPr lang="az-Cyrl-AZ" b="1" dirty="0"/>
              <a:t>Я </a:t>
            </a:r>
            <a:r>
              <a:rPr lang="fr-FR" b="1" dirty="0" err="1"/>
              <a:t>iohoɿo</a:t>
            </a:r>
            <a:r>
              <a:rPr lang="iu-Cans-CA" b="1" dirty="0"/>
              <a:t>ᗡ</a:t>
            </a:r>
            <a:endParaRPr lang="fr-FR" dirty="0"/>
          </a:p>
        </p:txBody>
      </p:sp>
      <p:pic>
        <p:nvPicPr>
          <p:cNvPr id="6" name="Image 5">
            <a:extLst>
              <a:ext uri="{FF2B5EF4-FFF2-40B4-BE49-F238E27FC236}">
                <a16:creationId xmlns:a16="http://schemas.microsoft.com/office/drawing/2014/main" id="{DBCA2C14-2BF5-429C-8B79-AB4D27DDC4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323" y="263712"/>
            <a:ext cx="2450877" cy="2450877"/>
          </a:xfrm>
          <a:prstGeom prst="rect">
            <a:avLst/>
          </a:prstGeom>
        </p:spPr>
      </p:pic>
    </p:spTree>
    <p:extLst>
      <p:ext uri="{BB962C8B-B14F-4D97-AF65-F5344CB8AC3E}">
        <p14:creationId xmlns:p14="http://schemas.microsoft.com/office/powerpoint/2010/main" val="24186011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628649" y="561974"/>
            <a:ext cx="10906125" cy="5800725"/>
          </a:xfrm>
        </p:spPr>
        <p:txBody>
          <a:bodyPr/>
          <a:lstStyle/>
          <a:p>
            <a:pPr marL="0" indent="0" algn="just">
              <a:buNone/>
            </a:pPr>
            <a:r>
              <a:rPr lang="en-US" dirty="0">
                <a:latin typeface="Bahnschrift" panose="020B0502040204020203" pitchFamily="34" charset="0"/>
              </a:rPr>
              <a:t>        Leonardo da Vinci was an artist, scientist, and inventor during the Italian Renaissance. He is considered by many to be one of the most talented and intelligent people of all time. The term Renaissance Man (someone who does many things very well) was coined from Leonardo's many talents and is today used to describe people who resemble da Vinci. </a:t>
            </a:r>
          </a:p>
        </p:txBody>
      </p:sp>
      <p:pic>
        <p:nvPicPr>
          <p:cNvPr id="4" name="I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6029" y="3133327"/>
            <a:ext cx="7110413" cy="2962672"/>
          </a:xfrm>
          <a:prstGeom prst="rect">
            <a:avLst/>
          </a:prstGeom>
        </p:spPr>
      </p:pic>
    </p:spTree>
    <p:extLst>
      <p:ext uri="{BB962C8B-B14F-4D97-AF65-F5344CB8AC3E}">
        <p14:creationId xmlns:p14="http://schemas.microsoft.com/office/powerpoint/2010/main" val="1064226802"/>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742950" y="377825"/>
            <a:ext cx="10515600" cy="4351338"/>
          </a:xfrm>
        </p:spPr>
        <p:txBody>
          <a:bodyPr/>
          <a:lstStyle/>
          <a:p>
            <a:pPr marL="0" indent="0" algn="just">
              <a:buNone/>
            </a:pPr>
            <a:r>
              <a:rPr lang="en-US" dirty="0">
                <a:latin typeface="Bahnschrift" panose="020B0502040204020203" pitchFamily="34" charset="0"/>
              </a:rPr>
              <a:t>   Leonardo was born in the town of Vinci, Italy on April 15, 1452. Not much is known about his childhood other than his father was wealthy and had a number of wives. About the age of 14 he became an apprentice to a famous artist named Verrocchio. This is where he learned about art, drawing, painting and more. </a:t>
            </a:r>
          </a:p>
          <a:p>
            <a:pPr marL="0" indent="0" algn="just">
              <a:buNone/>
            </a:pPr>
            <a:endParaRPr lang="en-US" dirty="0">
              <a:latin typeface="Bahnschrift" panose="020B0502040204020203" pitchFamily="34" charset="0"/>
            </a:endParaRPr>
          </a:p>
        </p:txBody>
      </p:sp>
      <p:pic>
        <p:nvPicPr>
          <p:cNvPr id="4" name="I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7012" y="2657474"/>
            <a:ext cx="6467475" cy="3639033"/>
          </a:xfrm>
          <a:prstGeom prst="rect">
            <a:avLst/>
          </a:prstGeom>
        </p:spPr>
      </p:pic>
    </p:spTree>
    <p:extLst>
      <p:ext uri="{BB962C8B-B14F-4D97-AF65-F5344CB8AC3E}">
        <p14:creationId xmlns:p14="http://schemas.microsoft.com/office/powerpoint/2010/main" val="4096758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847725" y="1263650"/>
            <a:ext cx="5181600" cy="4351338"/>
          </a:xfrm>
        </p:spPr>
        <p:txBody>
          <a:bodyPr>
            <a:normAutofit fontScale="92500" lnSpcReduction="20000"/>
          </a:bodyPr>
          <a:lstStyle/>
          <a:p>
            <a:pPr marL="0" indent="0" algn="just">
              <a:buNone/>
            </a:pPr>
            <a:r>
              <a:rPr lang="en-US" dirty="0">
                <a:latin typeface="Bahnschrift" panose="020B0502040204020203" pitchFamily="34" charset="0"/>
              </a:rPr>
              <a:t>          For about a decade, Da Vinci refined his painting and sculpting techniques and trained in mechanical arts. When he was 20, in 1472, the painters’ guild of Florence offered Da Vinci membership, but he remained with Verrocchio until he became an independent master in 1478. Around 1482, he began to paint his first commissioned work, The Adoration of the Magi, for Florence’s San Donato, a </a:t>
            </a:r>
            <a:r>
              <a:rPr lang="en-US" dirty="0" err="1">
                <a:latin typeface="Bahnschrift" panose="020B0502040204020203" pitchFamily="34" charset="0"/>
              </a:rPr>
              <a:t>Scopeto</a:t>
            </a:r>
            <a:r>
              <a:rPr lang="en-US" dirty="0">
                <a:latin typeface="Bahnschrift" panose="020B0502040204020203" pitchFamily="34" charset="0"/>
              </a:rPr>
              <a:t> monastery.</a:t>
            </a:r>
          </a:p>
        </p:txBody>
      </p:sp>
      <p:pic>
        <p:nvPicPr>
          <p:cNvPr id="5" name="I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5137" y="357981"/>
            <a:ext cx="4524375" cy="6162675"/>
          </a:xfrm>
          <a:prstGeom prst="rect">
            <a:avLst/>
          </a:prstGeom>
        </p:spPr>
      </p:pic>
    </p:spTree>
    <p:extLst>
      <p:ext uri="{BB962C8B-B14F-4D97-AF65-F5344CB8AC3E}">
        <p14:creationId xmlns:p14="http://schemas.microsoft.com/office/powerpoint/2010/main" val="259563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685800" y="282575"/>
            <a:ext cx="10515600" cy="4351338"/>
          </a:xfrm>
        </p:spPr>
        <p:txBody>
          <a:bodyPr/>
          <a:lstStyle/>
          <a:p>
            <a:pPr marL="0" indent="0" algn="just">
              <a:buNone/>
            </a:pPr>
            <a:r>
              <a:rPr lang="en-US" dirty="0">
                <a:latin typeface="Bahnschrift" panose="020B0502040204020203" pitchFamily="34" charset="0"/>
              </a:rPr>
              <a:t>        Leonardo was the true Renaissance Man. He lived life based on a philosophy that man’s capacity for personal development and expansion was without limits. As a Renaissance Man, it was an individual’s goal to reach their fullest potential in life. The fervor of intellectual pursuits still required creativity in arts, the honing of the physical body, and the pursuit of emotional truth. It was a way of living that saw life as a complete whole through many different forms.</a:t>
            </a:r>
          </a:p>
        </p:txBody>
      </p:sp>
      <p:pic>
        <p:nvPicPr>
          <p:cNvPr id="4" name="I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1050" y="3495675"/>
            <a:ext cx="4813696" cy="2962275"/>
          </a:xfrm>
          <a:prstGeom prst="rect">
            <a:avLst/>
          </a:prstGeom>
        </p:spPr>
      </p:pic>
    </p:spTree>
    <p:extLst>
      <p:ext uri="{BB962C8B-B14F-4D97-AF65-F5344CB8AC3E}">
        <p14:creationId xmlns:p14="http://schemas.microsoft.com/office/powerpoint/2010/main" val="1284442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647700" y="847725"/>
            <a:ext cx="5381625" cy="5175250"/>
          </a:xfrm>
        </p:spPr>
        <p:txBody>
          <a:bodyPr>
            <a:normAutofit fontScale="92500" lnSpcReduction="10000"/>
          </a:bodyPr>
          <a:lstStyle/>
          <a:p>
            <a:pPr marL="0" indent="0" algn="just">
              <a:buNone/>
            </a:pPr>
            <a:r>
              <a:rPr lang="en-US" dirty="0">
                <a:latin typeface="Bahnschrift" panose="020B0502040204020203" pitchFamily="34" charset="0"/>
              </a:rPr>
              <a:t>           Leonardo was extremely passionate about immersing himself in studies of the natural world around him. You might find him observing the flight of birds to discover aeronautical principles,  or dissecting human and animal bodies to better understand anatomy. By the early 1490’s Da Vinci had started a rich collection of notebooks filled to the brim with beautiful sketches and observations centered around four themes – painting, architecture, mechanics, and human anatomy.</a:t>
            </a:r>
          </a:p>
        </p:txBody>
      </p:sp>
      <p:pic>
        <p:nvPicPr>
          <p:cNvPr id="4" name="I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4150" y="577850"/>
            <a:ext cx="4819650" cy="5715000"/>
          </a:xfrm>
          <a:prstGeom prst="rect">
            <a:avLst/>
          </a:prstGeom>
        </p:spPr>
      </p:pic>
    </p:spTree>
    <p:extLst>
      <p:ext uri="{BB962C8B-B14F-4D97-AF65-F5344CB8AC3E}">
        <p14:creationId xmlns:p14="http://schemas.microsoft.com/office/powerpoint/2010/main" val="35263318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394</Words>
  <Application>Microsoft Office PowerPoint</Application>
  <PresentationFormat>Grand écran</PresentationFormat>
  <Paragraphs>10</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Arial Black</vt:lpstr>
      <vt:lpstr>Bahnschrift</vt:lpstr>
      <vt:lpstr>Calibri</vt:lpstr>
      <vt:lpstr>Calibri Light</vt:lpstr>
      <vt:lpstr>Euphemia</vt:lpstr>
      <vt:lpstr>Temă Office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CODE</dc:title>
  <dc:creator>pc</dc:creator>
  <cp:lastModifiedBy>eric vayssie</cp:lastModifiedBy>
  <cp:revision>22</cp:revision>
  <dcterms:created xsi:type="dcterms:W3CDTF">2018-11-15T14:49:55Z</dcterms:created>
  <dcterms:modified xsi:type="dcterms:W3CDTF">2018-11-18T17:28:51Z</dcterms:modified>
</cp:coreProperties>
</file>