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2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457200"/>
            <a:ext cx="1428750" cy="11049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922955" y="1834634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Ǝ</a:t>
            </a:r>
            <a:r>
              <a:rPr lang="iu-Cans-CA" sz="2400" b="1" dirty="0"/>
              <a:t>ᗡ</a:t>
            </a:r>
            <a:r>
              <a:rPr lang="en-US" sz="2400" b="1" dirty="0"/>
              <a:t>OƆ IƆ</a:t>
            </a:r>
            <a:r>
              <a:rPr lang="uk-UA" sz="2400" b="1" dirty="0"/>
              <a:t>И</a:t>
            </a:r>
            <a:r>
              <a:rPr lang="en-US" sz="2400" b="1" dirty="0"/>
              <a:t>IV A</a:t>
            </a:r>
            <a:r>
              <a:rPr lang="iu-Cans-CA" sz="2400" b="1" dirty="0"/>
              <a:t>ᗡ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004800" y="1009650"/>
            <a:ext cx="2836033" cy="76944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lgerian" panose="04020705040A02060702" pitchFamily="82" charset="0"/>
              </a:rPr>
              <a:t>ANATOMY</a:t>
            </a:r>
            <a:endParaRPr lang="uk-UA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8"/>
            <a:ext cx="16256000" cy="89153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600" y="3200400"/>
            <a:ext cx="481574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Kristian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Brajer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7-B form</a:t>
            </a:r>
          </a:p>
          <a:p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Khust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 Specialized school 3</a:t>
            </a:r>
          </a:p>
          <a:p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Ukraine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Довільний</PresentationFormat>
  <Paragraphs>6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1" baseType="lpstr">
      <vt:lpstr>Algerian</vt:lpstr>
      <vt:lpstr>Arial</vt:lpstr>
      <vt:lpstr>Baskerville Old Face</vt:lpstr>
      <vt:lpstr>Calibri</vt:lpstr>
      <vt:lpstr>Euphemia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officegen</dc:creator>
  <cp:lastModifiedBy>RePack by Diakov</cp:lastModifiedBy>
  <cp:revision>2</cp:revision>
  <dcterms:created xsi:type="dcterms:W3CDTF">2018-12-20T11:24:26Z</dcterms:created>
  <dcterms:modified xsi:type="dcterms:W3CDTF">2018-12-22T08:30:56Z</dcterms:modified>
</cp:coreProperties>
</file>