
<file path=[Content_Types].xml><?xml version="1.0" encoding="utf-8"?>
<Types xmlns="http://schemas.openxmlformats.org/package/2006/content-types">
  <Default Extension="png" ContentType="image/png"/>
  <Default Extension="mp3" ContentType="audio/mpeg"/>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00"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A1EAA62-D4C2-4518-BF05-7A2FBACB8CA6}" type="datetimeFigureOut">
              <a:rPr lang="ru-RU" smtClean="0"/>
              <a:t>20.11.2018</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7C054998-E15A-4763-9F1B-56BC6FDFC968}"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25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1EAA62-D4C2-4518-BF05-7A2FBACB8CA6}" type="datetimeFigureOut">
              <a:rPr lang="ru-RU" smtClean="0"/>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054998-E15A-4763-9F1B-56BC6FDFC968}" type="slidenum">
              <a:rPr lang="ru-RU" smtClean="0"/>
              <a:t>‹#›</a:t>
            </a:fld>
            <a:endParaRPr lang="ru-RU"/>
          </a:p>
        </p:txBody>
      </p:sp>
    </p:spTree>
    <p:extLst>
      <p:ext uri="{BB962C8B-B14F-4D97-AF65-F5344CB8AC3E}">
        <p14:creationId xmlns:p14="http://schemas.microsoft.com/office/powerpoint/2010/main" val="388795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1EAA62-D4C2-4518-BF05-7A2FBACB8CA6}"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054998-E15A-4763-9F1B-56BC6FDFC968}"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0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1EAA62-D4C2-4518-BF05-7A2FBACB8CA6}"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054998-E15A-4763-9F1B-56BC6FDFC968}"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17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1EAA62-D4C2-4518-BF05-7A2FBACB8CA6}"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054998-E15A-4763-9F1B-56BC6FDFC968}" type="slidenum">
              <a:rPr lang="ru-RU" smtClean="0"/>
              <a:t>‹#›</a:t>
            </a:fld>
            <a:endParaRPr lang="ru-RU"/>
          </a:p>
        </p:txBody>
      </p:sp>
    </p:spTree>
    <p:extLst>
      <p:ext uri="{BB962C8B-B14F-4D97-AF65-F5344CB8AC3E}">
        <p14:creationId xmlns:p14="http://schemas.microsoft.com/office/powerpoint/2010/main" val="4083419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1EAA62-D4C2-4518-BF05-7A2FBACB8CA6}"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054998-E15A-4763-9F1B-56BC6FDFC968}"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80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1EAA62-D4C2-4518-BF05-7A2FBACB8CA6}"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054998-E15A-4763-9F1B-56BC6FDFC968}"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459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1EAA62-D4C2-4518-BF05-7A2FBACB8CA6}"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054998-E15A-4763-9F1B-56BC6FDFC968}"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19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1EAA62-D4C2-4518-BF05-7A2FBACB8CA6}"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054998-E15A-4763-9F1B-56BC6FDFC968}"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62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1EAA62-D4C2-4518-BF05-7A2FBACB8CA6}"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054998-E15A-4763-9F1B-56BC6FDFC968}" type="slidenum">
              <a:rPr lang="ru-RU" smtClean="0"/>
              <a:t>‹#›</a:t>
            </a:fld>
            <a:endParaRPr lang="ru-RU"/>
          </a:p>
        </p:txBody>
      </p:sp>
    </p:spTree>
    <p:extLst>
      <p:ext uri="{BB962C8B-B14F-4D97-AF65-F5344CB8AC3E}">
        <p14:creationId xmlns:p14="http://schemas.microsoft.com/office/powerpoint/2010/main" val="159435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1EAA62-D4C2-4518-BF05-7A2FBACB8CA6}"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054998-E15A-4763-9F1B-56BC6FDFC968}"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77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A1EAA62-D4C2-4518-BF05-7A2FBACB8CA6}" type="datetimeFigureOut">
              <a:rPr lang="ru-RU" smtClean="0"/>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054998-E15A-4763-9F1B-56BC6FDFC968}" type="slidenum">
              <a:rPr lang="ru-RU" smtClean="0"/>
              <a:t>‹#›</a:t>
            </a:fld>
            <a:endParaRPr lang="ru-RU"/>
          </a:p>
        </p:txBody>
      </p:sp>
    </p:spTree>
    <p:extLst>
      <p:ext uri="{BB962C8B-B14F-4D97-AF65-F5344CB8AC3E}">
        <p14:creationId xmlns:p14="http://schemas.microsoft.com/office/powerpoint/2010/main" val="271648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A1EAA62-D4C2-4518-BF05-7A2FBACB8CA6}" type="datetimeFigureOut">
              <a:rPr lang="ru-RU" smtClean="0"/>
              <a:t>20.11.2018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C054998-E15A-4763-9F1B-56BC6FDFC968}"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84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A1EAA62-D4C2-4518-BF05-7A2FBACB8CA6}" type="datetimeFigureOut">
              <a:rPr lang="ru-RU" smtClean="0"/>
              <a:t>20.11.2018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C054998-E15A-4763-9F1B-56BC6FDFC968}"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24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EAA62-D4C2-4518-BF05-7A2FBACB8CA6}" type="datetimeFigureOut">
              <a:rPr lang="ru-RU" smtClean="0"/>
              <a:t>20.11.2018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C054998-E15A-4763-9F1B-56BC6FDFC968}" type="slidenum">
              <a:rPr lang="ru-RU" smtClean="0"/>
              <a:t>‹#›</a:t>
            </a:fld>
            <a:endParaRPr lang="ru-RU"/>
          </a:p>
        </p:txBody>
      </p:sp>
    </p:spTree>
    <p:extLst>
      <p:ext uri="{BB962C8B-B14F-4D97-AF65-F5344CB8AC3E}">
        <p14:creationId xmlns:p14="http://schemas.microsoft.com/office/powerpoint/2010/main" val="368932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1EAA62-D4C2-4518-BF05-7A2FBACB8CA6}" type="datetimeFigureOut">
              <a:rPr lang="ru-RU" smtClean="0"/>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054998-E15A-4763-9F1B-56BC6FDFC968}"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76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1EAA62-D4C2-4518-BF05-7A2FBACB8CA6}" type="datetimeFigureOut">
              <a:rPr lang="ru-RU" smtClean="0"/>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054998-E15A-4763-9F1B-56BC6FDFC968}" type="slidenum">
              <a:rPr lang="ru-RU" smtClean="0"/>
              <a:t>‹#›</a:t>
            </a:fld>
            <a:endParaRPr lang="ru-RU"/>
          </a:p>
        </p:txBody>
      </p:sp>
    </p:spTree>
    <p:extLst>
      <p:ext uri="{BB962C8B-B14F-4D97-AF65-F5344CB8AC3E}">
        <p14:creationId xmlns:p14="http://schemas.microsoft.com/office/powerpoint/2010/main" val="2597604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1EAA62-D4C2-4518-BF05-7A2FBACB8CA6}" type="datetimeFigureOut">
              <a:rPr lang="ru-RU" smtClean="0"/>
              <a:t>20.11.2018</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054998-E15A-4763-9F1B-56BC6FDFC968}" type="slidenum">
              <a:rPr lang="ru-RU" smtClean="0"/>
              <a:t>‹#›</a:t>
            </a:fld>
            <a:endParaRPr lang="ru-RU"/>
          </a:p>
        </p:txBody>
      </p:sp>
    </p:spTree>
    <p:extLst>
      <p:ext uri="{BB962C8B-B14F-4D97-AF65-F5344CB8AC3E}">
        <p14:creationId xmlns:p14="http://schemas.microsoft.com/office/powerpoint/2010/main" val="9882977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media1.mp3"/><Relationship Id="rId7" Type="http://schemas.openxmlformats.org/officeDocument/2006/relationships/image" Target="../media/image7.jp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slideLayout" Target="../slideLayouts/slideLayout8.xml"/><Relationship Id="rId5" Type="http://schemas.openxmlformats.org/officeDocument/2006/relationships/audio" Target="../media/media2.wma"/><Relationship Id="rId4" Type="http://schemas.microsoft.com/office/2007/relationships/media" Target="../media/media2.wma"/><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9.png"/><Relationship Id="rId5" Type="http://schemas.openxmlformats.org/officeDocument/2006/relationships/image" Target="../media/image11.jp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9.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1511" y="-24558"/>
            <a:ext cx="4406288" cy="1600200"/>
          </a:xfrm>
          <a:effectLst>
            <a:outerShdw blurRad="50800" dist="38100" dir="2700000" algn="tl" rotWithShape="0">
              <a:prstClr val="black">
                <a:alpha val="40000"/>
              </a:prstClr>
            </a:outerShdw>
          </a:effectLst>
        </p:spPr>
        <p:txBody>
          <a:bodyPr/>
          <a:lstStyle/>
          <a:p>
            <a:r>
              <a:rPr lang="en-US" b="1" dirty="0" smtClean="0">
                <a:latin typeface="Vivaldi" panose="03020602050506090804" pitchFamily="66" charset="0"/>
              </a:rPr>
              <a:t>Leonardo Da Vinci</a:t>
            </a:r>
            <a:endParaRPr lang="ru-RU" b="1" dirty="0"/>
          </a:p>
        </p:txBody>
      </p:sp>
      <p:pic>
        <p:nvPicPr>
          <p:cNvPr id="5" name="Объект 4"/>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6299200" y="702266"/>
            <a:ext cx="4685324" cy="5420545"/>
          </a:xfrm>
        </p:spPr>
        <p:style>
          <a:lnRef idx="1">
            <a:schemeClr val="accent4"/>
          </a:lnRef>
          <a:fillRef idx="2">
            <a:schemeClr val="accent4"/>
          </a:fillRef>
          <a:effectRef idx="1">
            <a:schemeClr val="accent4"/>
          </a:effectRef>
          <a:fontRef idx="minor">
            <a:schemeClr val="dk1"/>
          </a:fontRef>
        </p:style>
      </p:pic>
      <p:sp>
        <p:nvSpPr>
          <p:cNvPr id="4" name="Текст 3"/>
          <p:cNvSpPr>
            <a:spLocks noGrp="1"/>
          </p:cNvSpPr>
          <p:nvPr>
            <p:ph type="body" sz="half" idx="2"/>
          </p:nvPr>
        </p:nvSpPr>
        <p:spPr>
          <a:xfrm>
            <a:off x="1137842" y="1792518"/>
            <a:ext cx="3932237" cy="3610708"/>
          </a:xfrm>
        </p:spPr>
        <p:txBody>
          <a:bodyPr/>
          <a:lstStyle/>
          <a:p>
            <a:r>
              <a:rPr lang="en-US" b="1" dirty="0" smtClean="0">
                <a:latin typeface="High Tower Text" panose="02040502050506030303" pitchFamily="18" charset="0"/>
              </a:rPr>
              <a:t>All people know the sculpture, the artist, the scientist. When Leonardo Da Vinci was born, his father was 25 years old. </a:t>
            </a:r>
            <a:r>
              <a:rPr lang="en-US" b="1" dirty="0" err="1" smtClean="0">
                <a:latin typeface="High Tower Text" panose="02040502050506030303" pitchFamily="18" charset="0"/>
              </a:rPr>
              <a:t>Puro</a:t>
            </a:r>
            <a:r>
              <a:rPr lang="en-US" b="1" dirty="0" smtClean="0">
                <a:latin typeface="High Tower Text" panose="02040502050506030303" pitchFamily="18" charset="0"/>
              </a:rPr>
              <a:t> Da Vinci died at 77 years old (in 1504)</a:t>
            </a:r>
            <a:endParaRPr lang="ru-RU" b="1" dirty="0"/>
          </a:p>
        </p:txBody>
      </p:sp>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4318" y="3155903"/>
            <a:ext cx="2513897" cy="2966909"/>
          </a:xfrm>
          <a:prstGeom prst="rect">
            <a:avLst/>
          </a:prstGeom>
        </p:spPr>
      </p:pic>
      <p:pic>
        <p:nvPicPr>
          <p:cNvPr id="7" name="Antonio+Vivaldi+Vivaldi+The+Four+Seasons+3+In+F+Op+8+RV+293_muzlostyle.ru_">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5892800" y="3225800"/>
            <a:ext cx="406400" cy="406400"/>
          </a:xfrm>
          <a:prstGeom prst="rect">
            <a:avLst/>
          </a:prstGeom>
        </p:spPr>
      </p:pic>
      <p:pic>
        <p:nvPicPr>
          <p:cNvPr id="8" name="Звук 7">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974820230"/>
      </p:ext>
    </p:extLst>
  </p:cSld>
  <p:clrMapOvr>
    <a:masterClrMapping/>
  </p:clrMapOvr>
  <mc:AlternateContent xmlns:mc="http://schemas.openxmlformats.org/markup-compatibility/2006" xmlns:p14="http://schemas.microsoft.com/office/powerpoint/2010/main">
    <mc:Choice Requires="p14">
      <p:transition spd="med" p14:dur="700" advTm="8185">
        <p:fade/>
      </p:transition>
    </mc:Choice>
    <mc:Fallback xmlns="">
      <p:transition spd="med" advTm="81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7"/>
                </p:tgtEl>
              </p:cMediaNode>
            </p:audio>
            <p:audio isNarration="1">
              <p:cMediaNode vol="80000" showWhenStopped="0">
                <p:cTn id="12" fill="hold" display="0">
                  <p:stCondLst>
                    <p:cond delay="indefinite"/>
                  </p:stCondLst>
                  <p:endCondLst>
                    <p:cond evt="onStopAudio" delay="0">
                      <p:tgtEl>
                        <p:sldTgt/>
                      </p:tgtEl>
                    </p:cond>
                  </p:endCondLst>
                </p:cTn>
                <p:tgtEl>
                  <p:spTgt spid="8"/>
                </p:tgtEl>
              </p:cMediaNode>
            </p:audio>
          </p:childTnLst>
        </p:cTn>
      </p:par>
    </p:tnLst>
  </p:timing>
  <p:extLst mod="1">
    <p:ext uri="{E180D4A7-C9FB-4DFB-919C-405C955672EB}">
      <p14:showEvtLst xmlns:p14="http://schemas.microsoft.com/office/powerpoint/2010/main">
        <p14:playEvt time="1918" objId="7"/>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295402" y="2658533"/>
            <a:ext cx="4816813" cy="3054662"/>
          </a:xfrm>
        </p:spPr>
      </p:pic>
      <p:pic>
        <p:nvPicPr>
          <p:cNvPr id="6" name="Объект 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271845" y="2658533"/>
            <a:ext cx="4627929" cy="3054663"/>
          </a:xfrm>
        </p:spPr>
      </p:pic>
      <p:sp>
        <p:nvSpPr>
          <p:cNvPr id="7" name="TextBox 6"/>
          <p:cNvSpPr txBox="1"/>
          <p:nvPr/>
        </p:nvSpPr>
        <p:spPr>
          <a:xfrm>
            <a:off x="1295402" y="1107831"/>
            <a:ext cx="9604372" cy="923330"/>
          </a:xfrm>
          <a:prstGeom prst="rect">
            <a:avLst/>
          </a:prstGeom>
          <a:noFill/>
        </p:spPr>
        <p:txBody>
          <a:bodyPr wrap="square" rtlCol="0">
            <a:spAutoFit/>
          </a:bodyPr>
          <a:lstStyle/>
          <a:p>
            <a:r>
              <a:rPr lang="en-US" b="1" dirty="0" smtClean="0">
                <a:latin typeface="High Tower Text" panose="02040502050506030303" pitchFamily="18" charset="0"/>
              </a:rPr>
              <a:t>Leonardo was immediately recognized by his father, but after the birth he was immediately sent with his mother to the village of </a:t>
            </a:r>
            <a:r>
              <a:rPr lang="en-US" b="1" dirty="0" err="1" smtClean="0">
                <a:latin typeface="High Tower Text" panose="02040502050506030303" pitchFamily="18" charset="0"/>
              </a:rPr>
              <a:t>Ankhiz</a:t>
            </a:r>
            <a:r>
              <a:rPr lang="en-US" b="1" dirty="0" smtClean="0">
                <a:latin typeface="High Tower Text" panose="02040502050506030303" pitchFamily="18" charset="0"/>
              </a:rPr>
              <a:t>. 4 years he was taken to his father’s family where he received his primary education reading, writing, mathematics, the </a:t>
            </a:r>
            <a:r>
              <a:rPr lang="en-US" b="1" dirty="0">
                <a:latin typeface="High Tower Text" panose="02040502050506030303" pitchFamily="18" charset="0"/>
              </a:rPr>
              <a:t>L</a:t>
            </a:r>
            <a:r>
              <a:rPr lang="en-US" b="1" dirty="0" smtClean="0">
                <a:latin typeface="High Tower Text" panose="02040502050506030303" pitchFamily="18" charset="0"/>
              </a:rPr>
              <a:t>atin. </a:t>
            </a:r>
            <a:endParaRPr lang="ru-RU" b="1" dirty="0"/>
          </a:p>
        </p:txBody>
      </p:sp>
      <p:pic>
        <p:nvPicPr>
          <p:cNvPr id="8" name="Звук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471979575"/>
      </p:ext>
    </p:extLst>
  </p:cSld>
  <p:clrMapOvr>
    <a:masterClrMapping/>
  </p:clrMapOvr>
  <p:transition spd="med" advTm="79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441334" y="2560638"/>
            <a:ext cx="2432531" cy="3309937"/>
          </a:xfrm>
        </p:spPr>
      </p:pic>
      <p:pic>
        <p:nvPicPr>
          <p:cNvPr id="6" name="Объект 5"/>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7228671" y="2560638"/>
            <a:ext cx="2624157" cy="3309937"/>
          </a:xfrm>
        </p:spPr>
      </p:pic>
      <p:sp>
        <p:nvSpPr>
          <p:cNvPr id="8" name="TextBox 7"/>
          <p:cNvSpPr txBox="1"/>
          <p:nvPr/>
        </p:nvSpPr>
        <p:spPr>
          <a:xfrm>
            <a:off x="1295399" y="990600"/>
            <a:ext cx="9542586" cy="1200329"/>
          </a:xfrm>
          <a:prstGeom prst="rect">
            <a:avLst/>
          </a:prstGeom>
          <a:noFill/>
        </p:spPr>
        <p:txBody>
          <a:bodyPr wrap="square" rtlCol="0">
            <a:spAutoFit/>
          </a:bodyPr>
          <a:lstStyle/>
          <a:p>
            <a:r>
              <a:rPr lang="en-US" b="1" dirty="0" smtClean="0">
                <a:latin typeface="High Tower Text" panose="02040502050506030303" pitchFamily="18" charset="0"/>
              </a:rPr>
              <a:t>During his life he had four wives</a:t>
            </a:r>
            <a:r>
              <a:rPr lang="ru-RU" b="1" dirty="0" smtClean="0"/>
              <a:t> </a:t>
            </a:r>
            <a:r>
              <a:rPr lang="en-US" b="1" dirty="0" smtClean="0">
                <a:latin typeface="High Tower Text" panose="02040502050506030303" pitchFamily="18" charset="0"/>
              </a:rPr>
              <a:t>and was the father of ten sons and two daughters. Leonardo’s mother has almost nothing to know. In his biographies some kind of “young peasant” Katerina is mentioned most often. In the age of rebirth, the illegitimate were often treated the same way as legally born children.</a:t>
            </a:r>
            <a:endParaRPr lang="ru-RU" b="1" dirty="0"/>
          </a:p>
        </p:txBody>
      </p:sp>
      <p:pic>
        <p:nvPicPr>
          <p:cNvPr id="9" name="Звук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79873093"/>
      </p:ext>
    </p:extLst>
  </p:cSld>
  <p:clrMapOvr>
    <a:masterClrMapping/>
  </p:clrMapOvr>
  <mc:AlternateContent xmlns:mc="http://schemas.openxmlformats.org/markup-compatibility/2006" xmlns:p14="http://schemas.microsoft.com/office/powerpoint/2010/main">
    <mc:Choice Requires="p14">
      <p:transition spd="med" p14:dur="700" advTm="4835">
        <p:fade/>
      </p:transition>
    </mc:Choice>
    <mc:Fallback xmlns="">
      <p:transition spd="med" advTm="48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40349" y="2560637"/>
            <a:ext cx="5165051" cy="3309937"/>
          </a:xfrm>
        </p:spPr>
      </p:pic>
      <p:pic>
        <p:nvPicPr>
          <p:cNvPr id="8" name="Объект 7"/>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1824231" y="2560637"/>
            <a:ext cx="2611661" cy="3309937"/>
          </a:xfrm>
        </p:spPr>
      </p:pic>
      <p:sp>
        <p:nvSpPr>
          <p:cNvPr id="10" name="TextBox 9"/>
          <p:cNvSpPr txBox="1"/>
          <p:nvPr/>
        </p:nvSpPr>
        <p:spPr>
          <a:xfrm>
            <a:off x="1824231" y="1242646"/>
            <a:ext cx="8681169" cy="1200329"/>
          </a:xfrm>
          <a:prstGeom prst="rect">
            <a:avLst/>
          </a:prstGeom>
          <a:noFill/>
        </p:spPr>
        <p:txBody>
          <a:bodyPr wrap="square" rtlCol="0">
            <a:spAutoFit/>
          </a:bodyPr>
          <a:lstStyle/>
          <a:p>
            <a:r>
              <a:rPr lang="en-US" b="1" dirty="0" smtClean="0">
                <a:latin typeface="High Tower Text" panose="02040502050506030303" pitchFamily="18" charset="0"/>
              </a:rPr>
              <a:t>One of the features of the Leonardo Da Vinci is his handwriting: Leonardo was left handed and wrote from right to left turning the letters so that the text was easy to read with the help of a mirror, but if the letter was addressed to someone he wrote traditionally. </a:t>
            </a:r>
            <a:endParaRPr lang="ru-RU" b="1" dirty="0"/>
          </a:p>
        </p:txBody>
      </p:sp>
      <p:pic>
        <p:nvPicPr>
          <p:cNvPr id="11" name="Звук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908476694"/>
      </p:ext>
    </p:extLst>
  </p:cSld>
  <p:clrMapOvr>
    <a:masterClrMapping/>
  </p:clrMapOvr>
  <mc:AlternateContent xmlns:mc="http://schemas.openxmlformats.org/markup-compatibility/2006" xmlns:p14="http://schemas.microsoft.com/office/powerpoint/2010/main">
    <mc:Choice Requires="p14">
      <p:transition spd="med" p14:dur="700" advTm="1076">
        <p:fade/>
      </p:transition>
    </mc:Choice>
    <mc:Fallback xmlns="">
      <p:transition spd="med" advTm="10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7169" y="659745"/>
            <a:ext cx="10843846" cy="2300331"/>
          </a:xfrm>
        </p:spPr>
        <p:txBody>
          <a:bodyPr/>
          <a:lstStyle/>
          <a:p>
            <a:r>
              <a:rPr lang="ru-RU" b="1" dirty="0" smtClean="0">
                <a:effectLst>
                  <a:outerShdw blurRad="38100" dist="38100" dir="2700000" algn="tl">
                    <a:srgbClr val="000000">
                      <a:alpha val="43137"/>
                    </a:srgbClr>
                  </a:outerShdw>
                </a:effectLst>
                <a:latin typeface="Segoe Script" panose="030B0504020000000003" pitchFamily="66" charset="0"/>
              </a:rPr>
              <a:t>Спасибо за просмотр!</a:t>
            </a:r>
            <a:endParaRPr lang="ru-RU" b="1" dirty="0">
              <a:effectLst>
                <a:outerShdw blurRad="38100" dist="38100" dir="2700000" algn="tl">
                  <a:srgbClr val="000000">
                    <a:alpha val="43137"/>
                  </a:srgbClr>
                </a:outerShdw>
              </a:effectLst>
              <a:latin typeface="Segoe Script" panose="030B0504020000000003" pitchFamily="66" charset="0"/>
            </a:endParaRPr>
          </a:p>
        </p:txBody>
      </p:sp>
      <p:pic>
        <p:nvPicPr>
          <p:cNvPr id="5" name="Объект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879914" y="2572361"/>
            <a:ext cx="4678356" cy="3309937"/>
          </a:xfrm>
        </p:spPr>
      </p:pic>
      <p:pic>
        <p:nvPicPr>
          <p:cNvPr id="6" name="Звук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10964769"/>
      </p:ext>
    </p:extLst>
  </p:cSld>
  <p:clrMapOvr>
    <a:masterClrMapping/>
  </p:clrMapOvr>
  <mc:AlternateContent xmlns:mc="http://schemas.openxmlformats.org/markup-compatibility/2006" xmlns:p14="http://schemas.microsoft.com/office/powerpoint/2010/main">
    <mc:Choice Requires="p14">
      <p:transition spd="med" p14:dur="700" advTm="1716">
        <p:fade/>
      </p:transition>
    </mc:Choice>
    <mc:Fallback xmlns="">
      <p:transition spd="med" advTm="17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86</TotalTime>
  <Words>208</Words>
  <Application>Microsoft Office PowerPoint</Application>
  <PresentationFormat>Широкоэкранный</PresentationFormat>
  <Paragraphs>6</Paragraphs>
  <Slides>5</Slides>
  <Notes>0</Notes>
  <HiddenSlides>0</HiddenSlides>
  <MMClips>6</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Garamond</vt:lpstr>
      <vt:lpstr>High Tower Text</vt:lpstr>
      <vt:lpstr>Segoe Script</vt:lpstr>
      <vt:lpstr>Vivaldi</vt:lpstr>
      <vt:lpstr>Натуральные материалы</vt:lpstr>
      <vt:lpstr>Leonardo Da Vinci</vt:lpstr>
      <vt:lpstr>Презентация PowerPoint</vt:lpstr>
      <vt:lpstr>Презентация PowerPoint</vt:lpstr>
      <vt:lpstr>Презентация PowerPoint</vt:lpstr>
      <vt:lpstr>Спасибо за просмотр!</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dc:title>
  <dc:creator>Пользователь Windows</dc:creator>
  <cp:lastModifiedBy>Пользователь Windows</cp:lastModifiedBy>
  <cp:revision>9</cp:revision>
  <dcterms:created xsi:type="dcterms:W3CDTF">2018-11-20T16:56:31Z</dcterms:created>
  <dcterms:modified xsi:type="dcterms:W3CDTF">2018-11-20T18:28:23Z</dcterms:modified>
</cp:coreProperties>
</file>