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Равнобедренный треугольник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540544" y="776288"/>
            <a:ext cx="8062912" cy="1470025"/>
          </a:xfrm>
        </p:spPr>
        <p:txBody>
          <a:bodyPr anchor="b"/>
          <a:lstStyle>
            <a:lvl1pPr algn="r">
              <a:defRPr sz="4400"/>
            </a:lvl1pPr>
          </a:lstStyle>
          <a:p>
            <a:r>
              <a:rPr lang="ru-RU" smtClean="0"/>
              <a:t>Образец заголовка</a:t>
            </a:r>
            <a:endParaRPr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27"/>
          <p:cNvSpPr>
            <a:spLocks noGrp="1"/>
          </p:cNvSpPr>
          <p:nvPr>
            <p:ph type="dt" sz="half" idx="10"/>
          </p:nvPr>
        </p:nvSpPr>
        <p:spPr>
          <a:xfrm>
            <a:off x="1371600" y="6011863"/>
            <a:ext cx="5791200" cy="365125"/>
          </a:xfrm>
        </p:spPr>
        <p:txBody>
          <a:bodyPr tIns="0" bIns="0" anchor="t"/>
          <a:lstStyle>
            <a:lvl1pPr algn="r">
              <a:defRPr sz="1000"/>
            </a:lvl1pPr>
          </a:lstStyle>
          <a:p>
            <a:pPr>
              <a:defRPr/>
            </a:pPr>
            <a:fld id="{9BA24FEB-E131-43FA-B0B5-DDD914B4E3E1}" type="datetimeFigureOut">
              <a:rPr lang="ru-RU"/>
              <a:pPr>
                <a:defRPr/>
              </a:pPr>
              <a:t>09.12.2018</a:t>
            </a:fld>
            <a:endParaRPr lang="ru-RU"/>
          </a:p>
        </p:txBody>
      </p:sp>
      <p:sp>
        <p:nvSpPr>
          <p:cNvPr id="6" name="Нижний колонтитул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ru-RU"/>
          </a:p>
        </p:txBody>
      </p:sp>
      <p:sp>
        <p:nvSpPr>
          <p:cNvPr id="7" name="Номер слайда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176BEF02-68CF-4623-8DB5-FA20CF037EF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08398051-1CF2-4BBB-A075-252E83DBC91A}" type="datetimeFigureOut">
              <a:rPr lang="ru-RU"/>
              <a:pPr>
                <a:defRPr/>
              </a:pPr>
              <a:t>09.12.2018</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0501D2C0-9CE9-4E9C-B18F-29FE206CABD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E093962-8D33-47E3-90D4-ACF3A02315B8}" type="datetimeFigureOut">
              <a:rPr lang="ru-RU"/>
              <a:pPr>
                <a:defRPr/>
              </a:pPr>
              <a:t>09.12.2018</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C9800809-8357-4E13-AAE3-842540ED0DD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lang="ru-RU" smtClean="0"/>
              <a:t>Образец заголовка</a:t>
            </a:r>
            <a:endParaRPr lang="en-US"/>
          </a:p>
        </p:txBody>
      </p:sp>
      <p:sp>
        <p:nvSpPr>
          <p:cNvPr id="3" name="Содержимое 2"/>
          <p:cNvSpPr>
            <a:spLocks noGrp="1"/>
          </p:cNvSpPr>
          <p:nvPr>
            <p:ph idx="1"/>
          </p:nvPr>
        </p:nvSpPr>
        <p:spPr>
          <a:xfrm>
            <a:off x="457200" y="1882808"/>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791075" y="6480175"/>
            <a:ext cx="2133600" cy="301625"/>
          </a:xfrm>
        </p:spPr>
        <p:txBody>
          <a:bodyPr/>
          <a:lstStyle>
            <a:lvl1pPr>
              <a:defRPr/>
            </a:lvl1pPr>
          </a:lstStyle>
          <a:p>
            <a:pPr>
              <a:defRPr/>
            </a:pPr>
            <a:fld id="{19E5FB0A-BFA4-442F-944F-EFC8929D18FD}" type="datetimeFigureOut">
              <a:rPr lang="ru-RU"/>
              <a:pPr>
                <a:defRPr/>
              </a:pPr>
              <a:t>09.12.2018</a:t>
            </a:fld>
            <a:endParaRPr lang="ru-RU"/>
          </a:p>
        </p:txBody>
      </p:sp>
      <p:sp>
        <p:nvSpPr>
          <p:cNvPr id="5" name="Нижний колонтитул 4"/>
          <p:cNvSpPr>
            <a:spLocks noGrp="1"/>
          </p:cNvSpPr>
          <p:nvPr>
            <p:ph type="ftr" sz="quarter" idx="11"/>
          </p:nvPr>
        </p:nvSpPr>
        <p:spPr>
          <a:xfrm>
            <a:off x="457200" y="6481763"/>
            <a:ext cx="4259263" cy="300037"/>
          </a:xfrm>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373AF5D-79B2-4CED-8E48-72EB9D18CA2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Прямоугольный треугольник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Равнобедренный треугольник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Прямая соединительная линия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Прямая соединительная линия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lstStyle>
            <a:lvl1pPr marL="0" algn="l">
              <a:buNone/>
              <a:defRPr sz="3600" b="1"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Дата 3"/>
          <p:cNvSpPr>
            <a:spLocks noGrp="1"/>
          </p:cNvSpPr>
          <p:nvPr>
            <p:ph type="dt" sz="half" idx="10"/>
          </p:nvPr>
        </p:nvSpPr>
        <p:spPr>
          <a:xfrm>
            <a:off x="6956425" y="6477000"/>
            <a:ext cx="2133600" cy="304800"/>
          </a:xfrm>
        </p:spPr>
        <p:txBody>
          <a:bodyPr/>
          <a:lstStyle>
            <a:lvl1pPr>
              <a:defRPr/>
            </a:lvl1pPr>
          </a:lstStyle>
          <a:p>
            <a:pPr>
              <a:defRPr/>
            </a:pPr>
            <a:fld id="{E1029FF5-805D-41E5-8132-A82927AC4BB1}" type="datetimeFigureOut">
              <a:rPr lang="ru-RU"/>
              <a:pPr>
                <a:defRPr/>
              </a:pPr>
              <a:t>09.12.2018</a:t>
            </a:fld>
            <a:endParaRPr lang="ru-RU"/>
          </a:p>
        </p:txBody>
      </p:sp>
      <p:sp>
        <p:nvSpPr>
          <p:cNvPr id="9" name="Нижний колонтитул 4"/>
          <p:cNvSpPr>
            <a:spLocks noGrp="1"/>
          </p:cNvSpPr>
          <p:nvPr>
            <p:ph type="ftr" sz="quarter" idx="11"/>
          </p:nvPr>
        </p:nvSpPr>
        <p:spPr>
          <a:xfrm>
            <a:off x="2619375" y="6481763"/>
            <a:ext cx="4260850" cy="300037"/>
          </a:xfrm>
        </p:spPr>
        <p:txBody>
          <a:bodyPr/>
          <a:lstStyle>
            <a:lvl1pPr>
              <a:defRPr/>
            </a:lvl1pPr>
          </a:lstStyle>
          <a:p>
            <a:pPr>
              <a:defRPr/>
            </a:pPr>
            <a:endParaRPr lang="ru-RU"/>
          </a:p>
        </p:txBody>
      </p:sp>
      <p:sp>
        <p:nvSpPr>
          <p:cNvPr id="10" name="Номер слайда 5"/>
          <p:cNvSpPr>
            <a:spLocks noGrp="1"/>
          </p:cNvSpPr>
          <p:nvPr>
            <p:ph type="sldNum" sz="quarter" idx="12"/>
          </p:nvPr>
        </p:nvSpPr>
        <p:spPr>
          <a:xfrm>
            <a:off x="8450263" y="809625"/>
            <a:ext cx="503237" cy="300038"/>
          </a:xfrm>
        </p:spPr>
        <p:txBody>
          <a:bodyPr/>
          <a:lstStyle>
            <a:lvl1pPr>
              <a:defRPr/>
            </a:lvl1pPr>
          </a:lstStyle>
          <a:p>
            <a:pPr>
              <a:defRPr/>
            </a:pPr>
            <a:fld id="{5C0CD694-303D-46F2-8FB9-F3D0AA64D9DE}"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lang="ru-RU" smtClean="0"/>
              <a:t>Образец заголовка</a:t>
            </a:r>
            <a:endParaRPr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E18FCF1-672F-4368-AB36-332D41D4B377}" type="datetimeFigureOut">
              <a:rPr lang="ru-RU"/>
              <a:pPr>
                <a:defRPr/>
              </a:pPr>
              <a:t>09.12.2018</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9706DF9-6E41-4DA4-BB51-C7029754BE0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ru-RU" smtClean="0"/>
              <a:t>Образец заголовка</a:t>
            </a:r>
            <a:endParaRPr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a:xfrm>
            <a:off x="4791075" y="6481763"/>
            <a:ext cx="2130425" cy="301625"/>
          </a:xfrm>
        </p:spPr>
        <p:txBody>
          <a:bodyPr/>
          <a:lstStyle>
            <a:lvl1pPr>
              <a:defRPr/>
            </a:lvl1pPr>
          </a:lstStyle>
          <a:p>
            <a:pPr>
              <a:defRPr/>
            </a:pPr>
            <a:fld id="{5D5F851C-25B8-4F44-B02A-81C7630FB9BA}" type="datetimeFigureOut">
              <a:rPr lang="ru-RU"/>
              <a:pPr>
                <a:defRPr/>
              </a:pPr>
              <a:t>09.12.2018</a:t>
            </a:fld>
            <a:endParaRPr lang="ru-RU"/>
          </a:p>
        </p:txBody>
      </p:sp>
      <p:sp>
        <p:nvSpPr>
          <p:cNvPr id="8" name="Нижний колонтитул 7"/>
          <p:cNvSpPr>
            <a:spLocks noGrp="1"/>
          </p:cNvSpPr>
          <p:nvPr>
            <p:ph type="ftr" sz="quarter" idx="11"/>
          </p:nvPr>
        </p:nvSpPr>
        <p:spPr>
          <a:xfrm>
            <a:off x="457200" y="6481763"/>
            <a:ext cx="4260850" cy="301625"/>
          </a:xfrm>
        </p:spPr>
        <p:txBody>
          <a:bodyPr/>
          <a:lstStyle>
            <a:lvl1pPr>
              <a:defRPr/>
            </a:lvl1pPr>
          </a:lstStyle>
          <a:p>
            <a:pPr>
              <a:defRPr/>
            </a:pPr>
            <a:endParaRPr lang="ru-RU"/>
          </a:p>
        </p:txBody>
      </p:sp>
      <p:sp>
        <p:nvSpPr>
          <p:cNvPr id="9" name="Номер слайда 8"/>
          <p:cNvSpPr>
            <a:spLocks noGrp="1"/>
          </p:cNvSpPr>
          <p:nvPr>
            <p:ph type="sldNum" sz="quarter" idx="12"/>
          </p:nvPr>
        </p:nvSpPr>
        <p:spPr>
          <a:xfrm>
            <a:off x="7589838" y="6483350"/>
            <a:ext cx="503237" cy="301625"/>
          </a:xfrm>
        </p:spPr>
        <p:txBody>
          <a:bodyPr/>
          <a:lstStyle>
            <a:lvl1pPr algn="ctr">
              <a:defRPr/>
            </a:lvl1pPr>
          </a:lstStyle>
          <a:p>
            <a:pPr>
              <a:defRPr/>
            </a:pPr>
            <a:fld id="{DFB6971B-11EA-4BDC-A83B-D91241778809}"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33437B4B-5606-4AD2-8636-D6D83AA9F1C5}" type="datetimeFigureOut">
              <a:rPr lang="ru-RU"/>
              <a:pPr>
                <a:defRPr/>
              </a:pPr>
              <a:t>09.12.2018</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5F980253-CFCB-4020-A1E8-5C1741E41C5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6AE4C796-4BD9-47D1-859E-1C02C2992D83}" type="datetimeFigureOut">
              <a:rPr lang="ru-RU"/>
              <a:pPr>
                <a:defRPr/>
              </a:pPr>
              <a:t>09.12.2018</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5E965ACC-0118-418C-B458-87C7208BBA7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ru-RU" smtClean="0"/>
              <a:t>Образец заголовка</a:t>
            </a:r>
            <a:endParaRPr lang="en-US"/>
          </a:p>
        </p:txBody>
      </p:sp>
      <p:sp>
        <p:nvSpPr>
          <p:cNvPr id="3" name="Текст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a:xfrm>
            <a:off x="6278563" y="6556375"/>
            <a:ext cx="2133600" cy="301625"/>
          </a:xfrm>
        </p:spPr>
        <p:txBody>
          <a:bodyPr/>
          <a:lstStyle>
            <a:lvl1pPr>
              <a:defRPr sz="900"/>
            </a:lvl1pPr>
          </a:lstStyle>
          <a:p>
            <a:pPr>
              <a:defRPr/>
            </a:pPr>
            <a:fld id="{F4FA159E-743B-4F84-A30A-592899401043}" type="datetimeFigureOut">
              <a:rPr lang="ru-RU"/>
              <a:pPr>
                <a:defRPr/>
              </a:pPr>
              <a:t>09.12.2018</a:t>
            </a:fld>
            <a:endParaRPr lang="ru-RU"/>
          </a:p>
        </p:txBody>
      </p:sp>
      <p:sp>
        <p:nvSpPr>
          <p:cNvPr id="6" name="Нижний колонтитул 5"/>
          <p:cNvSpPr>
            <a:spLocks noGrp="1"/>
          </p:cNvSpPr>
          <p:nvPr>
            <p:ph type="ftr" sz="quarter" idx="11"/>
          </p:nvPr>
        </p:nvSpPr>
        <p:spPr>
          <a:xfrm>
            <a:off x="1135063" y="6556375"/>
            <a:ext cx="5143500"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410575" y="6556375"/>
            <a:ext cx="503238" cy="301625"/>
          </a:xfrm>
        </p:spPr>
        <p:txBody>
          <a:bodyPr/>
          <a:lstStyle>
            <a:lvl1pPr>
              <a:defRPr sz="900"/>
            </a:lvl1pPr>
          </a:lstStyle>
          <a:p>
            <a:pPr>
              <a:defRPr/>
            </a:pPr>
            <a:fld id="{5F271FD9-5500-490C-96D4-D64B09DD0DB1}"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ru-RU" smtClean="0"/>
              <a:t>Образец заголовка</a:t>
            </a:r>
            <a:endParaRPr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4"/>
          <p:cNvSpPr>
            <a:spLocks noGrp="1"/>
          </p:cNvSpPr>
          <p:nvPr>
            <p:ph type="dt" sz="half" idx="10"/>
          </p:nvPr>
        </p:nvSpPr>
        <p:spPr>
          <a:xfrm>
            <a:off x="6108700" y="6556375"/>
            <a:ext cx="2101850" cy="301625"/>
          </a:xfrm>
        </p:spPr>
        <p:txBody>
          <a:bodyPr/>
          <a:lstStyle>
            <a:lvl1pPr>
              <a:defRPr sz="900"/>
            </a:lvl1pPr>
          </a:lstStyle>
          <a:p>
            <a:pPr>
              <a:defRPr/>
            </a:pPr>
            <a:fld id="{21AFA1C0-FE5D-49AF-974E-07715ADF916A}" type="datetimeFigureOut">
              <a:rPr lang="ru-RU"/>
              <a:pPr>
                <a:defRPr/>
              </a:pPr>
              <a:t>09.12.2018</a:t>
            </a:fld>
            <a:endParaRPr lang="ru-RU"/>
          </a:p>
        </p:txBody>
      </p:sp>
      <p:sp>
        <p:nvSpPr>
          <p:cNvPr id="6" name="Нижний колонтитул 5"/>
          <p:cNvSpPr>
            <a:spLocks noGrp="1"/>
          </p:cNvSpPr>
          <p:nvPr>
            <p:ph type="ftr" sz="quarter" idx="11"/>
          </p:nvPr>
        </p:nvSpPr>
        <p:spPr>
          <a:xfrm>
            <a:off x="1169988" y="6557963"/>
            <a:ext cx="4948237"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216900" y="6556375"/>
            <a:ext cx="366713" cy="301625"/>
          </a:xfrm>
        </p:spPr>
        <p:txBody>
          <a:bodyPr/>
          <a:lstStyle>
            <a:lvl1pPr algn="ctr">
              <a:defRPr sz="900"/>
            </a:lvl1pPr>
          </a:lstStyle>
          <a:p>
            <a:pPr>
              <a:defRPr/>
            </a:pPr>
            <a:fld id="{D18BBD51-07E5-41FD-BC68-F7ADF5A986B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Прямая соединительная линия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8288"/>
            <a:ext cx="8229600" cy="1398587"/>
          </a:xfrm>
          <a:prstGeom prst="rect">
            <a:avLst/>
          </a:prstGeom>
        </p:spPr>
        <p:txBody>
          <a:bodyPr vert="horz" anchor="ctr">
            <a:normAutofit/>
          </a:bodyPr>
          <a:lstStyle/>
          <a:p>
            <a:r>
              <a:rPr lang="ru-RU" smtClean="0"/>
              <a:t>Образец заголовка</a:t>
            </a:r>
            <a:endParaRPr lang="en-US"/>
          </a:p>
        </p:txBody>
      </p:sp>
      <p:sp>
        <p:nvSpPr>
          <p:cNvPr id="1030" name="Текст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34DB064F-1D50-4DEC-9269-FA1535C17441}" type="datetimeFigureOut">
              <a:rPr lang="ru-RU"/>
              <a:pPr>
                <a:defRPr/>
              </a:pPr>
              <a:t>09.12.2018</a:t>
            </a:fld>
            <a:endParaRPr lang="ru-RU"/>
          </a:p>
        </p:txBody>
      </p:sp>
      <p:sp>
        <p:nvSpPr>
          <p:cNvPr id="3" name="Нижний колонтитул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83E9A0FF-1FD4-4347-ABE9-E9C3F2D2CB0D}"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79" r:id="rId4"/>
    <p:sldLayoutId id="2147483687" r:id="rId5"/>
    <p:sldLayoutId id="2147483680" r:id="rId6"/>
    <p:sldLayoutId id="2147483681" r:id="rId7"/>
    <p:sldLayoutId id="2147483688" r:id="rId8"/>
    <p:sldLayoutId id="2147483689" r:id="rId9"/>
    <p:sldLayoutId id="2147483682" r:id="rId10"/>
    <p:sldLayoutId id="2147483683" r:id="rId11"/>
  </p:sldLayoutIdLst>
  <p:txStyles>
    <p:titleStyle>
      <a:lvl1pPr marL="484188" algn="l" rtl="0" eaLnBrk="0" fontAlgn="base" hangingPunct="0">
        <a:spcBef>
          <a:spcPct val="0"/>
        </a:spcBef>
        <a:spcAft>
          <a:spcPct val="0"/>
        </a:spcAft>
        <a:defRPr sz="4200" kern="1200">
          <a:ln w="6350">
            <a:solidFill>
              <a:schemeClr val="accent1">
                <a:shade val="43000"/>
              </a:schemeClr>
            </a:solidFill>
          </a:ln>
          <a:solidFill>
            <a:srgbClr val="65C0E0"/>
          </a:solidFill>
          <a:effectLst>
            <a:outerShdw blurRad="26000" dist="26000" dir="14500000" algn="tl" rotWithShape="0">
              <a:srgbClr val="000000">
                <a:alpha val="40000"/>
              </a:srgbClr>
            </a:outerShdw>
          </a:effectLst>
          <a:latin typeface="+mj-lt"/>
          <a:ea typeface="+mj-ea"/>
          <a:cs typeface="+mj-cs"/>
        </a:defRPr>
      </a:lvl1pPr>
      <a:lvl2pPr marL="484188" algn="l" rtl="0" eaLnBrk="0" fontAlgn="base" hangingPunct="0">
        <a:spcBef>
          <a:spcPct val="0"/>
        </a:spcBef>
        <a:spcAft>
          <a:spcPct val="0"/>
        </a:spcAft>
        <a:defRPr sz="4200">
          <a:solidFill>
            <a:srgbClr val="65C0E0"/>
          </a:solidFill>
          <a:latin typeface="Arial" charset="0"/>
        </a:defRPr>
      </a:lvl2pPr>
      <a:lvl3pPr marL="484188" algn="l" rtl="0" eaLnBrk="0" fontAlgn="base" hangingPunct="0">
        <a:spcBef>
          <a:spcPct val="0"/>
        </a:spcBef>
        <a:spcAft>
          <a:spcPct val="0"/>
        </a:spcAft>
        <a:defRPr sz="4200">
          <a:solidFill>
            <a:srgbClr val="65C0E0"/>
          </a:solidFill>
          <a:latin typeface="Arial" charset="0"/>
        </a:defRPr>
      </a:lvl3pPr>
      <a:lvl4pPr marL="484188" algn="l" rtl="0" eaLnBrk="0" fontAlgn="base" hangingPunct="0">
        <a:spcBef>
          <a:spcPct val="0"/>
        </a:spcBef>
        <a:spcAft>
          <a:spcPct val="0"/>
        </a:spcAft>
        <a:defRPr sz="4200">
          <a:solidFill>
            <a:srgbClr val="65C0E0"/>
          </a:solidFill>
          <a:latin typeface="Arial" charset="0"/>
        </a:defRPr>
      </a:lvl4pPr>
      <a:lvl5pPr marL="484188" algn="l" rtl="0" eaLnBrk="0" fontAlgn="base" hangingPunct="0">
        <a:spcBef>
          <a:spcPct val="0"/>
        </a:spcBef>
        <a:spcAft>
          <a:spcPct val="0"/>
        </a:spcAft>
        <a:defRPr sz="4200">
          <a:solidFill>
            <a:srgbClr val="65C0E0"/>
          </a:solidFill>
          <a:latin typeface="Arial" charset="0"/>
        </a:defRPr>
      </a:lvl5pPr>
      <a:lvl6pPr marL="941388" algn="l" rtl="0" fontAlgn="base">
        <a:spcBef>
          <a:spcPct val="0"/>
        </a:spcBef>
        <a:spcAft>
          <a:spcPct val="0"/>
        </a:spcAft>
        <a:defRPr sz="4200">
          <a:solidFill>
            <a:srgbClr val="65C0E0"/>
          </a:solidFill>
          <a:latin typeface="Arial" charset="0"/>
        </a:defRPr>
      </a:lvl6pPr>
      <a:lvl7pPr marL="1398588" algn="l" rtl="0" fontAlgn="base">
        <a:spcBef>
          <a:spcPct val="0"/>
        </a:spcBef>
        <a:spcAft>
          <a:spcPct val="0"/>
        </a:spcAft>
        <a:defRPr sz="4200">
          <a:solidFill>
            <a:srgbClr val="65C0E0"/>
          </a:solidFill>
          <a:latin typeface="Arial" charset="0"/>
        </a:defRPr>
      </a:lvl7pPr>
      <a:lvl8pPr marL="1855788" algn="l" rtl="0" fontAlgn="base">
        <a:spcBef>
          <a:spcPct val="0"/>
        </a:spcBef>
        <a:spcAft>
          <a:spcPct val="0"/>
        </a:spcAft>
        <a:defRPr sz="4200">
          <a:solidFill>
            <a:srgbClr val="65C0E0"/>
          </a:solidFill>
          <a:latin typeface="Arial" charset="0"/>
        </a:defRPr>
      </a:lvl8pPr>
      <a:lvl9pPr marL="2312988" algn="l" rtl="0" fontAlgn="base">
        <a:spcBef>
          <a:spcPct val="0"/>
        </a:spcBef>
        <a:spcAft>
          <a:spcPct val="0"/>
        </a:spcAft>
        <a:defRPr sz="4200">
          <a:solidFill>
            <a:srgbClr val="65C0E0"/>
          </a:solidFill>
          <a:latin typeface="Arial"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8EBFD1"/>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76288"/>
            <a:ext cx="8892480" cy="2220664"/>
          </a:xfrm>
        </p:spPr>
        <p:txBody>
          <a:bodyPr/>
          <a:lstStyle/>
          <a:p>
            <a:pPr marL="484632" algn="ctr" eaLnBrk="1" fontAlgn="auto" hangingPunct="1">
              <a:spcAft>
                <a:spcPts val="0"/>
              </a:spcAft>
              <a:defRPr/>
            </a:pPr>
            <a:r>
              <a:rPr lang="ru-RU" dirty="0" err="1" smtClean="0">
                <a:solidFill>
                  <a:schemeClr val="accent1">
                    <a:tint val="83000"/>
                    <a:satMod val="150000"/>
                  </a:schemeClr>
                </a:solidFill>
              </a:rPr>
              <a:t>Inventions</a:t>
            </a:r>
            <a:r>
              <a:rPr lang="ru-RU" dirty="0" smtClean="0">
                <a:solidFill>
                  <a:schemeClr val="accent1">
                    <a:tint val="83000"/>
                    <a:satMod val="150000"/>
                  </a:schemeClr>
                </a:solidFill>
              </a:rPr>
              <a:t> </a:t>
            </a:r>
            <a:r>
              <a:rPr lang="ru-RU" dirty="0" err="1" smtClean="0">
                <a:solidFill>
                  <a:schemeClr val="accent1">
                    <a:tint val="83000"/>
                    <a:satMod val="150000"/>
                  </a:schemeClr>
                </a:solidFill>
              </a:rPr>
              <a:t>of</a:t>
            </a:r>
            <a:r>
              <a:rPr lang="ru-RU" dirty="0" smtClean="0">
                <a:solidFill>
                  <a:schemeClr val="accent1">
                    <a:tint val="83000"/>
                    <a:satMod val="150000"/>
                  </a:schemeClr>
                </a:solidFill>
              </a:rPr>
              <a:t> </a:t>
            </a:r>
            <a:r>
              <a:rPr lang="ru-RU" dirty="0" err="1" smtClean="0">
                <a:solidFill>
                  <a:schemeClr val="accent1">
                    <a:tint val="83000"/>
                    <a:satMod val="150000"/>
                  </a:schemeClr>
                </a:solidFill>
              </a:rPr>
              <a:t>Leonardo</a:t>
            </a:r>
            <a:r>
              <a:rPr lang="ru-RU" dirty="0" smtClean="0">
                <a:solidFill>
                  <a:schemeClr val="accent1">
                    <a:tint val="83000"/>
                    <a:satMod val="150000"/>
                  </a:schemeClr>
                </a:solidFill>
              </a:rPr>
              <a:t> </a:t>
            </a:r>
            <a:r>
              <a:rPr lang="ru-RU" dirty="0" err="1" smtClean="0">
                <a:solidFill>
                  <a:schemeClr val="accent1">
                    <a:tint val="83000"/>
                    <a:satMod val="150000"/>
                  </a:schemeClr>
                </a:solidFill>
              </a:rPr>
              <a:t>da</a:t>
            </a:r>
            <a:r>
              <a:rPr lang="ru-RU" dirty="0" smtClean="0">
                <a:solidFill>
                  <a:schemeClr val="accent1">
                    <a:tint val="83000"/>
                    <a:satMod val="150000"/>
                  </a:schemeClr>
                </a:solidFill>
              </a:rPr>
              <a:t> </a:t>
            </a:r>
            <a:r>
              <a:rPr lang="ru-RU" dirty="0" err="1" smtClean="0">
                <a:solidFill>
                  <a:schemeClr val="accent1">
                    <a:tint val="83000"/>
                    <a:satMod val="150000"/>
                  </a:schemeClr>
                </a:solidFill>
              </a:rPr>
              <a:t>Vinci</a:t>
            </a:r>
            <a:r>
              <a:rPr lang="ru-RU" dirty="0" smtClean="0">
                <a:solidFill>
                  <a:schemeClr val="accent1">
                    <a:tint val="83000"/>
                    <a:satMod val="150000"/>
                  </a:schemeClr>
                </a:solidFill>
              </a:rPr>
              <a:t/>
            </a:r>
            <a:br>
              <a:rPr lang="ru-RU" dirty="0" smtClean="0">
                <a:solidFill>
                  <a:schemeClr val="accent1">
                    <a:tint val="83000"/>
                    <a:satMod val="150000"/>
                  </a:schemeClr>
                </a:solidFill>
              </a:rPr>
            </a:br>
            <a:endParaRPr lang="ru-RU" dirty="0">
              <a:solidFill>
                <a:schemeClr val="accent1">
                  <a:tint val="83000"/>
                  <a:satMod val="150000"/>
                </a:schemeClr>
              </a:solidFill>
            </a:endParaRPr>
          </a:p>
        </p:txBody>
      </p:sp>
      <p:sp>
        <p:nvSpPr>
          <p:cNvPr id="3" name="Подзаголовок 2"/>
          <p:cNvSpPr>
            <a:spLocks noGrp="1"/>
          </p:cNvSpPr>
          <p:nvPr>
            <p:ph type="subTitle" idx="1"/>
          </p:nvPr>
        </p:nvSpPr>
        <p:spPr>
          <a:xfrm>
            <a:off x="543719" y="3078485"/>
            <a:ext cx="8062912" cy="2736304"/>
          </a:xfrm>
        </p:spPr>
        <p:txBody>
          <a:bodyPr>
            <a:normAutofit/>
          </a:bodyPr>
          <a:lstStyle/>
          <a:p>
            <a:pPr eaLnBrk="1" fontAlgn="auto" hangingPunct="1">
              <a:spcAft>
                <a:spcPts val="0"/>
              </a:spcAft>
              <a:buFont typeface="Wingdings 2"/>
              <a:buNone/>
              <a:defRPr/>
            </a:pPr>
            <a:r>
              <a:rPr lang="en-US" dirty="0" smtClean="0"/>
              <a:t>Posted by: </a:t>
            </a:r>
            <a:r>
              <a:rPr lang="en-US" dirty="0" err="1" smtClean="0"/>
              <a:t>Rybitskaya</a:t>
            </a:r>
            <a:r>
              <a:rPr lang="en-US" dirty="0" smtClean="0"/>
              <a:t> Valeria</a:t>
            </a:r>
            <a:endParaRPr lang="ru-RU" dirty="0"/>
          </a:p>
        </p:txBody>
      </p:sp>
      <p:pic>
        <p:nvPicPr>
          <p:cNvPr id="13316" name="Picture 4" descr="IMG-8718c201a9cbeb7b13344d9b3df23a25-V"/>
          <p:cNvPicPr>
            <a:picLocks noChangeAspect="1" noChangeArrowheads="1"/>
          </p:cNvPicPr>
          <p:nvPr/>
        </p:nvPicPr>
        <p:blipFill>
          <a:blip r:embed="rId2"/>
          <a:srcRect/>
          <a:stretch>
            <a:fillRect/>
          </a:stretch>
        </p:blipFill>
        <p:spPr bwMode="auto">
          <a:xfrm>
            <a:off x="179388" y="3500438"/>
            <a:ext cx="3284537" cy="32067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484632" eaLnBrk="1" fontAlgn="auto" hangingPunct="1">
              <a:spcAft>
                <a:spcPts val="0"/>
              </a:spcAft>
              <a:defRPr/>
            </a:pPr>
            <a:r>
              <a:rPr lang="ru-RU" sz="4400" dirty="0" smtClean="0">
                <a:solidFill>
                  <a:schemeClr val="accent1">
                    <a:tint val="83000"/>
                    <a:satMod val="150000"/>
                  </a:schemeClr>
                </a:solidFill>
              </a:rPr>
              <a:t/>
            </a:r>
            <a:br>
              <a:rPr lang="ru-RU" sz="4400" dirty="0" smtClean="0">
                <a:solidFill>
                  <a:schemeClr val="accent1">
                    <a:tint val="83000"/>
                    <a:satMod val="150000"/>
                  </a:schemeClr>
                </a:solidFill>
              </a:rPr>
            </a:br>
            <a:endParaRPr lang="ru-RU" dirty="0">
              <a:solidFill>
                <a:schemeClr val="accent1">
                  <a:tint val="83000"/>
                  <a:satMod val="150000"/>
                </a:schemeClr>
              </a:solidFill>
            </a:endParaRPr>
          </a:p>
        </p:txBody>
      </p:sp>
      <p:pic>
        <p:nvPicPr>
          <p:cNvPr id="14338" name="Содержимое 3" descr="640_leonardo-da-vinci.jpg"/>
          <p:cNvPicPr>
            <a:picLocks noGrp="1" noChangeAspect="1"/>
          </p:cNvPicPr>
          <p:nvPr>
            <p:ph idx="1"/>
          </p:nvPr>
        </p:nvPicPr>
        <p:blipFill>
          <a:blip r:embed="rId2"/>
          <a:srcRect/>
          <a:stretch>
            <a:fillRect/>
          </a:stretch>
        </p:blipFill>
        <p:spPr>
          <a:xfrm>
            <a:off x="1979613" y="3068638"/>
            <a:ext cx="5256212" cy="3498850"/>
          </a:xfrm>
        </p:spPr>
      </p:pic>
      <p:sp>
        <p:nvSpPr>
          <p:cNvPr id="14339" name="Прямоугольник 4"/>
          <p:cNvSpPr>
            <a:spLocks noChangeArrowheads="1"/>
          </p:cNvSpPr>
          <p:nvPr/>
        </p:nvSpPr>
        <p:spPr bwMode="auto">
          <a:xfrm>
            <a:off x="468313" y="188913"/>
            <a:ext cx="8135937" cy="2678112"/>
          </a:xfrm>
          <a:prstGeom prst="rect">
            <a:avLst/>
          </a:prstGeom>
          <a:noFill/>
          <a:ln w="9525">
            <a:noFill/>
            <a:miter lim="800000"/>
            <a:headEnd/>
            <a:tailEnd/>
          </a:ln>
        </p:spPr>
        <p:txBody>
          <a:bodyPr>
            <a:spAutoFit/>
          </a:bodyPr>
          <a:lstStyle/>
          <a:p>
            <a:r>
              <a:rPr lang="en-US" sz="2400">
                <a:latin typeface="Times New Roman" pitchFamily="18" charset="0"/>
              </a:rPr>
              <a:t>Leonardo di Ser Piero da Vinci is an Italian artist, scientist, inventor, writer, musician, one of the greatest representatives of the art of the High Renaissance. The artistic legacy of Leonardo is not quantitatively large, and a number of his works are lost or badly damaged. However, his contribution to world artistic culture is extremely important, even against the background of the cohort of geniuses that the Italian Renaissance gave.</a:t>
            </a:r>
            <a:endParaRPr lang="ru-RU" sz="240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00113" y="0"/>
            <a:ext cx="7272337" cy="863600"/>
          </a:xfrm>
        </p:spPr>
        <p:txBody>
          <a:bodyPr>
            <a:noAutofit/>
          </a:bodyPr>
          <a:lstStyle/>
          <a:p>
            <a:pPr eaLnBrk="1" fontAlgn="auto" hangingPunct="1">
              <a:spcAft>
                <a:spcPts val="0"/>
              </a:spcAft>
              <a:defRPr/>
            </a:pPr>
            <a:endParaRPr lang="ru-RU" dirty="0">
              <a:solidFill>
                <a:schemeClr val="accent1">
                  <a:tint val="83000"/>
                  <a:satMod val="150000"/>
                </a:schemeClr>
              </a:solidFill>
            </a:endParaRPr>
          </a:p>
        </p:txBody>
      </p:sp>
      <p:sp>
        <p:nvSpPr>
          <p:cNvPr id="15362" name="Содержимое 4"/>
          <p:cNvSpPr>
            <a:spLocks noGrp="1"/>
          </p:cNvSpPr>
          <p:nvPr>
            <p:ph sz="half" idx="1"/>
          </p:nvPr>
        </p:nvSpPr>
        <p:spPr>
          <a:xfrm>
            <a:off x="179388" y="1268413"/>
            <a:ext cx="4392612" cy="6121400"/>
          </a:xfrm>
        </p:spPr>
        <p:txBody>
          <a:bodyPr/>
          <a:lstStyle/>
          <a:p>
            <a:pPr eaLnBrk="1" hangingPunct="1"/>
            <a:r>
              <a:rPr lang="en-US" sz="2000" smtClean="0"/>
              <a:t>One of the great inventions of da Vinci is the parachute. Being enchanted by the idea of ​​a flying man, he conceived his parachute as a means for drifting through the air. Its pyramidal structure was draped with fabric. As da Vinci wrote in his notes, such a device would allow a person to "fall from any height without any injuries and damages." The twenty-first century naturalists who implemented the da Vinci plan recognized that it works exactly as it predicted. </a:t>
            </a:r>
            <a:endParaRPr lang="ru-RU" sz="2000" smtClean="0"/>
          </a:p>
          <a:p>
            <a:pPr eaLnBrk="1" hangingPunct="1"/>
            <a:endParaRPr lang="ru-RU" sz="2000" smtClean="0"/>
          </a:p>
        </p:txBody>
      </p:sp>
      <p:pic>
        <p:nvPicPr>
          <p:cNvPr id="15363" name="Содержимое 6" descr="Парашют.jpg"/>
          <p:cNvPicPr>
            <a:picLocks noGrp="1" noChangeAspect="1"/>
          </p:cNvPicPr>
          <p:nvPr>
            <p:ph sz="half" idx="2"/>
          </p:nvPr>
        </p:nvPicPr>
        <p:blipFill>
          <a:blip r:embed="rId2"/>
          <a:srcRect/>
          <a:stretch>
            <a:fillRect/>
          </a:stretch>
        </p:blipFill>
        <p:spPr>
          <a:xfrm>
            <a:off x="4859338" y="1125538"/>
            <a:ext cx="3889375" cy="45878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463"/>
            <a:ext cx="8291513" cy="639762"/>
          </a:xfrm>
        </p:spPr>
        <p:txBody>
          <a:bodyPr>
            <a:normAutofit fontScale="90000"/>
          </a:bodyPr>
          <a:lstStyle/>
          <a:p>
            <a:pPr eaLnBrk="1" fontAlgn="auto" hangingPunct="1">
              <a:spcAft>
                <a:spcPts val="0"/>
              </a:spcAft>
              <a:defRPr/>
            </a:pPr>
            <a:endParaRPr lang="ru-RU" dirty="0">
              <a:solidFill>
                <a:schemeClr val="accent1">
                  <a:tint val="83000"/>
                  <a:satMod val="150000"/>
                </a:schemeClr>
              </a:solidFill>
            </a:endParaRPr>
          </a:p>
        </p:txBody>
      </p:sp>
      <p:sp>
        <p:nvSpPr>
          <p:cNvPr id="3" name="Содержимое 2"/>
          <p:cNvSpPr>
            <a:spLocks noGrp="1"/>
          </p:cNvSpPr>
          <p:nvPr>
            <p:ph sz="half" idx="1"/>
          </p:nvPr>
        </p:nvSpPr>
        <p:spPr>
          <a:xfrm>
            <a:off x="0" y="620713"/>
            <a:ext cx="4464050" cy="5732462"/>
          </a:xfrm>
        </p:spPr>
        <p:txBody>
          <a:bodyPr>
            <a:normAutofit fontScale="92500" lnSpcReduction="20000"/>
          </a:bodyPr>
          <a:lstStyle/>
          <a:p>
            <a:pPr marL="448056" indent="-384048" eaLnBrk="1" fontAlgn="auto" hangingPunct="1">
              <a:spcAft>
                <a:spcPts val="0"/>
              </a:spcAft>
              <a:buFont typeface="Wingdings 2"/>
              <a:buChar char=""/>
              <a:defRPr/>
            </a:pPr>
            <a:r>
              <a:rPr lang="en-US" dirty="0" smtClean="0"/>
              <a:t>Another of Leonardo’s inventions is the air screw. The </a:t>
            </a:r>
            <a:r>
              <a:rPr lang="en-US" dirty="0" err="1" smtClean="0"/>
              <a:t>da</a:t>
            </a:r>
            <a:r>
              <a:rPr lang="en-US" dirty="0" smtClean="0"/>
              <a:t> Vinci propeller is probably the coolest project ever found in his notebooks. He would work on the principle of a modern helicopter. The flying machine looked like a huge spinner. The "blades" of the helicopter were made from flax. If you unleash them quickly enough, they could create cravings, an aerodynamic phenomenon that allows airplanes and helicopters to fly. Air would create pressure under each of the blades, thereby raising the flying machine into the sky.</a:t>
            </a:r>
            <a:endParaRPr lang="ru-RU" dirty="0"/>
          </a:p>
        </p:txBody>
      </p:sp>
      <p:pic>
        <p:nvPicPr>
          <p:cNvPr id="16387" name="Содержимое 4" descr="Leonardo_da_Vinci_helicopter.jpg"/>
          <p:cNvPicPr>
            <a:picLocks noGrp="1" noChangeAspect="1"/>
          </p:cNvPicPr>
          <p:nvPr>
            <p:ph sz="half" idx="2"/>
          </p:nvPr>
        </p:nvPicPr>
        <p:blipFill>
          <a:blip r:embed="rId2"/>
          <a:srcRect/>
          <a:stretch>
            <a:fillRect/>
          </a:stretch>
        </p:blipFill>
        <p:spPr>
          <a:xfrm>
            <a:off x="4427538" y="1196975"/>
            <a:ext cx="4500562" cy="46799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68288"/>
            <a:ext cx="8218488" cy="496887"/>
          </a:xfrm>
        </p:spPr>
        <p:txBody>
          <a:bodyPr>
            <a:normAutofit fontScale="90000"/>
          </a:bodyPr>
          <a:lstStyle/>
          <a:p>
            <a:pPr marL="484632" eaLnBrk="1" fontAlgn="auto" hangingPunct="1">
              <a:spcAft>
                <a:spcPts val="0"/>
              </a:spcAft>
              <a:defRPr/>
            </a:pPr>
            <a:endParaRPr lang="ru-RU" dirty="0">
              <a:solidFill>
                <a:schemeClr val="accent1">
                  <a:tint val="83000"/>
                  <a:satMod val="150000"/>
                </a:schemeClr>
              </a:solidFill>
            </a:endParaRPr>
          </a:p>
        </p:txBody>
      </p:sp>
      <p:sp>
        <p:nvSpPr>
          <p:cNvPr id="17410" name="Прямоугольник 8"/>
          <p:cNvSpPr>
            <a:spLocks noChangeArrowheads="1"/>
          </p:cNvSpPr>
          <p:nvPr/>
        </p:nvSpPr>
        <p:spPr bwMode="auto">
          <a:xfrm>
            <a:off x="539750" y="2636838"/>
            <a:ext cx="8135938" cy="1555750"/>
          </a:xfrm>
          <a:prstGeom prst="rect">
            <a:avLst/>
          </a:prstGeom>
          <a:noFill/>
          <a:ln w="9525">
            <a:noFill/>
            <a:miter lim="800000"/>
            <a:headEnd/>
            <a:tailEnd/>
          </a:ln>
        </p:spPr>
        <p:txBody>
          <a:bodyPr>
            <a:spAutoFit/>
          </a:bodyPr>
          <a:lstStyle/>
          <a:p>
            <a:pPr algn="ctr"/>
            <a:r>
              <a:rPr lang="en-US" sz="4800">
                <a:latin typeface="Times New Roman" pitchFamily="18" charset="0"/>
              </a:rPr>
              <a:t>Thank you </a:t>
            </a:r>
          </a:p>
          <a:p>
            <a:pPr algn="ctr"/>
            <a:r>
              <a:rPr lang="en-US" sz="4800">
                <a:latin typeface="Times New Roman" pitchFamily="18" charset="0"/>
              </a:rPr>
              <a:t>for attention!</a:t>
            </a:r>
            <a:endParaRPr lang="ru-RU" sz="4800">
              <a:latin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TotalTime>
  <Words>241</Words>
  <Application>Microsoft Office PowerPoint</Application>
  <PresentationFormat>Экран (4:3)</PresentationFormat>
  <Paragraphs>5</Paragraphs>
  <Slides>5</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7</vt:i4>
      </vt:variant>
      <vt:variant>
        <vt:lpstr>Заголовки слайдов</vt:lpstr>
      </vt:variant>
      <vt:variant>
        <vt:i4>5</vt:i4>
      </vt:variant>
    </vt:vector>
  </HeadingPairs>
  <TitlesOfParts>
    <vt:vector size="17" baseType="lpstr">
      <vt:lpstr>Arial</vt:lpstr>
      <vt:lpstr>Times New Roman</vt:lpstr>
      <vt:lpstr>Wingdings 2</vt:lpstr>
      <vt:lpstr>Verdana</vt:lpstr>
      <vt:lpstr>Calibri</vt:lpstr>
      <vt:lpstr>Яркая</vt:lpstr>
      <vt:lpstr>Яркая</vt:lpstr>
      <vt:lpstr>Яркая</vt:lpstr>
      <vt:lpstr>Яркая</vt:lpstr>
      <vt:lpstr>Яркая</vt:lpstr>
      <vt:lpstr>Яркая</vt:lpstr>
      <vt:lpstr>Яркая</vt:lpstr>
      <vt:lpstr>Слайд 1</vt:lpstr>
      <vt:lpstr>Слайд 2</vt:lpstr>
      <vt:lpstr>Слайд 3</vt:lpstr>
      <vt:lpstr>Слайд 4</vt:lpstr>
      <vt:lpstr>Слайд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Inventions of Leonardo da Vinci </dc:title>
  <dc:creator>Admin</dc:creator>
  <cp:lastModifiedBy>User</cp:lastModifiedBy>
  <cp:revision>5</cp:revision>
  <dcterms:created xsi:type="dcterms:W3CDTF">2018-12-09T13:58:01Z</dcterms:created>
  <dcterms:modified xsi:type="dcterms:W3CDTF">2018-12-09T14:38:37Z</dcterms:modified>
</cp:coreProperties>
</file>