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09825" y="0"/>
            <a:ext cx="384175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/>
        </p:nvSpPr>
        <p:spPr>
          <a:xfrm>
            <a:off x="284650" y="0"/>
            <a:ext cx="3641700" cy="336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2400"/>
              <a:t>Trinity </a:t>
            </a:r>
            <a:r>
              <a:rPr lang="fr" sz="2400">
                <a:solidFill>
                  <a:schemeClr val="dk1"/>
                </a:solidFill>
              </a:rPr>
              <a:t>(ɒƨi⅃ ɒnoM)</a:t>
            </a:r>
            <a:endParaRPr sz="2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800"/>
              <a:t>Lafrançaise </a:t>
            </a:r>
            <a:endParaRPr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701075" y="0"/>
            <a:ext cx="3442925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