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6"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0825" cy="6850063"/>
            <a:chOff x="0" y="0"/>
            <a:chExt cx="5758" cy="4315"/>
          </a:xfrm>
        </p:grpSpPr>
        <p:grpSp>
          <p:nvGrpSpPr>
            <p:cNvPr id="25603" name="Group 3"/>
            <p:cNvGrpSpPr>
              <a:grpSpLocks/>
            </p:cNvGrpSpPr>
            <p:nvPr userDrawn="1"/>
          </p:nvGrpSpPr>
          <p:grpSpPr bwMode="auto">
            <a:xfrm>
              <a:off x="1728" y="2230"/>
              <a:ext cx="4027" cy="2085"/>
              <a:chOff x="1728" y="2230"/>
              <a:chExt cx="4027" cy="2085"/>
            </a:xfrm>
          </p:grpSpPr>
          <p:sp>
            <p:nvSpPr>
              <p:cNvPr id="2560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ru-RU"/>
              </a:p>
            </p:txBody>
          </p:sp>
          <p:sp>
            <p:nvSpPr>
              <p:cNvPr id="2560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ru-RU"/>
              </a:p>
            </p:txBody>
          </p:sp>
          <p:sp>
            <p:nvSpPr>
              <p:cNvPr id="2560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ru-RU"/>
              </a:p>
            </p:txBody>
          </p:sp>
          <p:sp>
            <p:nvSpPr>
              <p:cNvPr id="2560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ru-RU"/>
              </a:p>
            </p:txBody>
          </p:sp>
          <p:sp>
            <p:nvSpPr>
              <p:cNvPr id="2560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ru-RU"/>
              </a:p>
            </p:txBody>
          </p:sp>
        </p:grpSp>
        <p:sp>
          <p:nvSpPr>
            <p:cNvPr id="2560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ru-RU"/>
            </a:p>
          </p:txBody>
        </p:sp>
        <p:sp>
          <p:nvSpPr>
            <p:cNvPr id="2561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5613" name="Rectangle 13"/>
          <p:cNvSpPr>
            <a:spLocks noGrp="1" noChangeArrowheads="1"/>
          </p:cNvSpPr>
          <p:nvPr>
            <p:ph type="dt" sz="quarter" idx="2"/>
          </p:nvPr>
        </p:nvSpPr>
        <p:spPr>
          <a:xfrm>
            <a:off x="457200" y="6248400"/>
            <a:ext cx="2133600" cy="476250"/>
          </a:xfrm>
        </p:spPr>
        <p:txBody>
          <a:bodyPr/>
          <a:lstStyle>
            <a:lvl1pPr>
              <a:defRPr/>
            </a:lvl1pPr>
          </a:lstStyle>
          <a:p>
            <a:fld id="{A0DAE7F8-7019-4F38-B9C3-66415C93D6E4}" type="datetimeFigureOut">
              <a:rPr lang="ru-RU"/>
              <a:pPr/>
              <a:t>09.12.2018</a:t>
            </a:fld>
            <a:endParaRPr lang="ru-RU"/>
          </a:p>
        </p:txBody>
      </p:sp>
      <p:sp>
        <p:nvSpPr>
          <p:cNvPr id="25614" name="Rectangle 14"/>
          <p:cNvSpPr>
            <a:spLocks noGrp="1" noChangeArrowheads="1"/>
          </p:cNvSpPr>
          <p:nvPr>
            <p:ph type="ftr" sz="quarter" idx="3"/>
          </p:nvPr>
        </p:nvSpPr>
        <p:spPr>
          <a:xfrm>
            <a:off x="3124200" y="6251575"/>
            <a:ext cx="2895600" cy="476250"/>
          </a:xfrm>
        </p:spPr>
        <p:txBody>
          <a:bodyPr/>
          <a:lstStyle>
            <a:lvl1pPr>
              <a:defRPr/>
            </a:lvl1pPr>
          </a:lstStyle>
          <a:p>
            <a:endParaRPr lang="ru-RU"/>
          </a:p>
        </p:txBody>
      </p:sp>
      <p:sp>
        <p:nvSpPr>
          <p:cNvPr id="25615" name="Rectangle 15"/>
          <p:cNvSpPr>
            <a:spLocks noGrp="1" noChangeArrowheads="1"/>
          </p:cNvSpPr>
          <p:nvPr>
            <p:ph type="sldNum" sz="quarter" idx="4"/>
          </p:nvPr>
        </p:nvSpPr>
        <p:spPr>
          <a:xfrm>
            <a:off x="6553200" y="6254750"/>
            <a:ext cx="2133600" cy="476250"/>
          </a:xfrm>
        </p:spPr>
        <p:txBody>
          <a:bodyPr/>
          <a:lstStyle>
            <a:lvl1pPr>
              <a:defRPr/>
            </a:lvl1pPr>
          </a:lstStyle>
          <a:p>
            <a:fld id="{6F2394DC-C6C1-4652-8C24-0C4E28673D23}" type="slidenum">
              <a:rPr lang="ru-RU"/>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46AD0CA2-5A54-46E4-BAA3-95917202314C}" type="datetimeFigureOut">
              <a:rPr lang="ru-RU"/>
              <a:pPr/>
              <a:t>09.12.2018</a:t>
            </a:fld>
            <a:endParaRPr lang="ru-RU"/>
          </a:p>
        </p:txBody>
      </p:sp>
      <p:sp>
        <p:nvSpPr>
          <p:cNvPr id="5" name="Номер слайда 4"/>
          <p:cNvSpPr>
            <a:spLocks noGrp="1"/>
          </p:cNvSpPr>
          <p:nvPr>
            <p:ph type="sldNum" sz="quarter" idx="11"/>
          </p:nvPr>
        </p:nvSpPr>
        <p:spPr/>
        <p:txBody>
          <a:bodyPr/>
          <a:lstStyle>
            <a:lvl1pPr>
              <a:defRPr/>
            </a:lvl1pPr>
          </a:lstStyle>
          <a:p>
            <a:fld id="{89A5333F-1831-4A30-B1D2-0A037E2E046E}"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252F0E6B-D78E-4D7A-8A81-A702744EC63B}" type="datetimeFigureOut">
              <a:rPr lang="ru-RU"/>
              <a:pPr/>
              <a:t>09.12.2018</a:t>
            </a:fld>
            <a:endParaRPr lang="ru-RU"/>
          </a:p>
        </p:txBody>
      </p:sp>
      <p:sp>
        <p:nvSpPr>
          <p:cNvPr id="5" name="Номер слайда 4"/>
          <p:cNvSpPr>
            <a:spLocks noGrp="1"/>
          </p:cNvSpPr>
          <p:nvPr>
            <p:ph type="sldNum" sz="quarter" idx="11"/>
          </p:nvPr>
        </p:nvSpPr>
        <p:spPr/>
        <p:txBody>
          <a:bodyPr/>
          <a:lstStyle>
            <a:lvl1pPr>
              <a:defRPr/>
            </a:lvl1pPr>
          </a:lstStyle>
          <a:p>
            <a:fld id="{6E8D2B43-3879-4A46-84E2-BC7C757FCF8D}"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A6995C21-C0B8-4D45-8B71-6E9DF8B8156C}" type="datetimeFigureOut">
              <a:rPr lang="ru-RU"/>
              <a:pPr/>
              <a:t>09.12.2018</a:t>
            </a:fld>
            <a:endParaRPr lang="ru-RU"/>
          </a:p>
        </p:txBody>
      </p:sp>
      <p:sp>
        <p:nvSpPr>
          <p:cNvPr id="5" name="Номер слайда 4"/>
          <p:cNvSpPr>
            <a:spLocks noGrp="1"/>
          </p:cNvSpPr>
          <p:nvPr>
            <p:ph type="sldNum" sz="quarter" idx="11"/>
          </p:nvPr>
        </p:nvSpPr>
        <p:spPr/>
        <p:txBody>
          <a:bodyPr/>
          <a:lstStyle>
            <a:lvl1pPr>
              <a:defRPr/>
            </a:lvl1pPr>
          </a:lstStyle>
          <a:p>
            <a:fld id="{8B7F4EAF-ABEB-497B-862E-99C10B4EF330}"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C343DE4F-B37D-4728-84F5-5D622038A545}" type="datetimeFigureOut">
              <a:rPr lang="ru-RU"/>
              <a:pPr/>
              <a:t>09.12.2018</a:t>
            </a:fld>
            <a:endParaRPr lang="ru-RU"/>
          </a:p>
        </p:txBody>
      </p:sp>
      <p:sp>
        <p:nvSpPr>
          <p:cNvPr id="5" name="Номер слайда 4"/>
          <p:cNvSpPr>
            <a:spLocks noGrp="1"/>
          </p:cNvSpPr>
          <p:nvPr>
            <p:ph type="sldNum" sz="quarter" idx="11"/>
          </p:nvPr>
        </p:nvSpPr>
        <p:spPr/>
        <p:txBody>
          <a:bodyPr/>
          <a:lstStyle>
            <a:lvl1pPr>
              <a:defRPr/>
            </a:lvl1pPr>
          </a:lstStyle>
          <a:p>
            <a:fld id="{82D0BCD1-6346-4339-908A-42C40045B325}"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5CBE25C4-814B-4996-97AE-330C991B905F}" type="datetimeFigureOut">
              <a:rPr lang="ru-RU"/>
              <a:pPr/>
              <a:t>09.12.2018</a:t>
            </a:fld>
            <a:endParaRPr lang="ru-RU"/>
          </a:p>
        </p:txBody>
      </p:sp>
      <p:sp>
        <p:nvSpPr>
          <p:cNvPr id="6" name="Номер слайда 5"/>
          <p:cNvSpPr>
            <a:spLocks noGrp="1"/>
          </p:cNvSpPr>
          <p:nvPr>
            <p:ph type="sldNum" sz="quarter" idx="11"/>
          </p:nvPr>
        </p:nvSpPr>
        <p:spPr/>
        <p:txBody>
          <a:bodyPr/>
          <a:lstStyle>
            <a:lvl1pPr>
              <a:defRPr/>
            </a:lvl1pPr>
          </a:lstStyle>
          <a:p>
            <a:fld id="{159C7FBE-6B72-49D1-B029-3A27356C40E3}"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1A50F3B4-CD92-4334-A36B-7A5FA52DE09C}" type="datetimeFigureOut">
              <a:rPr lang="ru-RU"/>
              <a:pPr/>
              <a:t>09.12.2018</a:t>
            </a:fld>
            <a:endParaRPr lang="ru-RU"/>
          </a:p>
        </p:txBody>
      </p:sp>
      <p:sp>
        <p:nvSpPr>
          <p:cNvPr id="8" name="Номер слайда 7"/>
          <p:cNvSpPr>
            <a:spLocks noGrp="1"/>
          </p:cNvSpPr>
          <p:nvPr>
            <p:ph type="sldNum" sz="quarter" idx="11"/>
          </p:nvPr>
        </p:nvSpPr>
        <p:spPr/>
        <p:txBody>
          <a:bodyPr/>
          <a:lstStyle>
            <a:lvl1pPr>
              <a:defRPr/>
            </a:lvl1pPr>
          </a:lstStyle>
          <a:p>
            <a:fld id="{8AA56A67-C885-491E-AD0E-6313D9E74513}" type="slidenum">
              <a:rPr lang="ru-RU"/>
              <a:pPr/>
              <a:t>‹#›</a:t>
            </a:fld>
            <a:endParaRPr lang="ru-RU"/>
          </a:p>
        </p:txBody>
      </p:sp>
      <p:sp>
        <p:nvSpPr>
          <p:cNvPr id="9" name="Нижний колонтитул 8"/>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581D923E-D3B5-46CE-8BF5-581587532031}" type="datetimeFigureOut">
              <a:rPr lang="ru-RU"/>
              <a:pPr/>
              <a:t>09.12.2018</a:t>
            </a:fld>
            <a:endParaRPr lang="ru-RU"/>
          </a:p>
        </p:txBody>
      </p:sp>
      <p:sp>
        <p:nvSpPr>
          <p:cNvPr id="4" name="Номер слайда 3"/>
          <p:cNvSpPr>
            <a:spLocks noGrp="1"/>
          </p:cNvSpPr>
          <p:nvPr>
            <p:ph type="sldNum" sz="quarter" idx="11"/>
          </p:nvPr>
        </p:nvSpPr>
        <p:spPr/>
        <p:txBody>
          <a:bodyPr/>
          <a:lstStyle>
            <a:lvl1pPr>
              <a:defRPr/>
            </a:lvl1pPr>
          </a:lstStyle>
          <a:p>
            <a:fld id="{095117B6-21F1-4140-8601-9E5A5FFC9F51}" type="slidenum">
              <a:rPr lang="ru-RU"/>
              <a:pPr/>
              <a:t>‹#›</a:t>
            </a:fld>
            <a:endParaRPr lang="ru-RU"/>
          </a:p>
        </p:txBody>
      </p:sp>
      <p:sp>
        <p:nvSpPr>
          <p:cNvPr id="5" name="Нижний колонтитул 4"/>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8FE8D697-F4D4-4E87-9B86-AF3D3A42953C}" type="datetimeFigureOut">
              <a:rPr lang="ru-RU"/>
              <a:pPr/>
              <a:t>09.12.2018</a:t>
            </a:fld>
            <a:endParaRPr lang="ru-RU"/>
          </a:p>
        </p:txBody>
      </p:sp>
      <p:sp>
        <p:nvSpPr>
          <p:cNvPr id="3" name="Номер слайда 2"/>
          <p:cNvSpPr>
            <a:spLocks noGrp="1"/>
          </p:cNvSpPr>
          <p:nvPr>
            <p:ph type="sldNum" sz="quarter" idx="11"/>
          </p:nvPr>
        </p:nvSpPr>
        <p:spPr/>
        <p:txBody>
          <a:bodyPr/>
          <a:lstStyle>
            <a:lvl1pPr>
              <a:defRPr/>
            </a:lvl1pPr>
          </a:lstStyle>
          <a:p>
            <a:fld id="{43F8A412-6D8E-4924-A103-FE6D37A8F222}" type="slidenum">
              <a:rPr lang="ru-RU"/>
              <a:pPr/>
              <a:t>‹#›</a:t>
            </a:fld>
            <a:endParaRPr lang="ru-RU"/>
          </a:p>
        </p:txBody>
      </p:sp>
      <p:sp>
        <p:nvSpPr>
          <p:cNvPr id="4" name="Нижний колонтитул 3"/>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A3BF43B3-DB45-4F01-9507-96C787B6B07D}" type="datetimeFigureOut">
              <a:rPr lang="ru-RU"/>
              <a:pPr/>
              <a:t>09.12.2018</a:t>
            </a:fld>
            <a:endParaRPr lang="ru-RU"/>
          </a:p>
        </p:txBody>
      </p:sp>
      <p:sp>
        <p:nvSpPr>
          <p:cNvPr id="6" name="Номер слайда 5"/>
          <p:cNvSpPr>
            <a:spLocks noGrp="1"/>
          </p:cNvSpPr>
          <p:nvPr>
            <p:ph type="sldNum" sz="quarter" idx="11"/>
          </p:nvPr>
        </p:nvSpPr>
        <p:spPr/>
        <p:txBody>
          <a:bodyPr/>
          <a:lstStyle>
            <a:lvl1pPr>
              <a:defRPr/>
            </a:lvl1pPr>
          </a:lstStyle>
          <a:p>
            <a:fld id="{ADA115F9-04B8-4EF6-AC3A-3E583A0AC25E}"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B34DEE0E-7132-4EE6-9D3A-09747B88134C}" type="datetimeFigureOut">
              <a:rPr lang="ru-RU"/>
              <a:pPr/>
              <a:t>09.12.2018</a:t>
            </a:fld>
            <a:endParaRPr lang="ru-RU"/>
          </a:p>
        </p:txBody>
      </p:sp>
      <p:sp>
        <p:nvSpPr>
          <p:cNvPr id="6" name="Номер слайда 5"/>
          <p:cNvSpPr>
            <a:spLocks noGrp="1"/>
          </p:cNvSpPr>
          <p:nvPr>
            <p:ph type="sldNum" sz="quarter" idx="11"/>
          </p:nvPr>
        </p:nvSpPr>
        <p:spPr/>
        <p:txBody>
          <a:bodyPr/>
          <a:lstStyle>
            <a:lvl1pPr>
              <a:defRPr/>
            </a:lvl1pPr>
          </a:lstStyle>
          <a:p>
            <a:fld id="{F14B2540-3745-4E8A-8E93-5E6BA15D2B4C}"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fld id="{E4CAE6A6-79B9-4D95-AD4D-10C3918F0939}" type="datetimeFigureOut">
              <a:rPr lang="ru-RU"/>
              <a:pPr/>
              <a:t>09.12.2018</a:t>
            </a:fld>
            <a:endParaRPr lang="ru-RU"/>
          </a:p>
        </p:txBody>
      </p:sp>
      <p:sp>
        <p:nvSpPr>
          <p:cNvPr id="2457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2E8CF6-1945-4CB4-9488-F31E1F4093CF}" type="slidenum">
              <a:rPr lang="ru-RU"/>
              <a:pPr/>
              <a:t>‹#›</a:t>
            </a:fld>
            <a:endParaRPr lang="ru-RU"/>
          </a:p>
        </p:txBody>
      </p:sp>
      <p:grpSp>
        <p:nvGrpSpPr>
          <p:cNvPr id="24580" name="Group 4"/>
          <p:cNvGrpSpPr>
            <a:grpSpLocks/>
          </p:cNvGrpSpPr>
          <p:nvPr/>
        </p:nvGrpSpPr>
        <p:grpSpPr bwMode="auto">
          <a:xfrm>
            <a:off x="0" y="0"/>
            <a:ext cx="9140825" cy="6850063"/>
            <a:chOff x="0" y="0"/>
            <a:chExt cx="5758" cy="4315"/>
          </a:xfrm>
        </p:grpSpPr>
        <p:grpSp>
          <p:nvGrpSpPr>
            <p:cNvPr id="24581"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ru-RU"/>
              </a:p>
            </p:txBody>
          </p:sp>
          <p:sp>
            <p:nvSpPr>
              <p:cNvPr id="2458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ru-RU"/>
              </a:p>
            </p:txBody>
          </p:sp>
          <p:sp>
            <p:nvSpPr>
              <p:cNvPr id="2458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ru-RU"/>
              </a:p>
            </p:txBody>
          </p:sp>
          <p:sp>
            <p:nvSpPr>
              <p:cNvPr id="2458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ru-RU"/>
              </a:p>
            </p:txBody>
          </p:sp>
          <p:sp>
            <p:nvSpPr>
              <p:cNvPr id="2458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ru-RU"/>
              </a:p>
            </p:txBody>
          </p:sp>
        </p:grpSp>
        <p:sp>
          <p:nvSpPr>
            <p:cNvPr id="2458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ru-RU"/>
            </a:p>
          </p:txBody>
        </p:sp>
        <p:sp>
          <p:nvSpPr>
            <p:cNvPr id="2458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grpSp>
      <p:sp>
        <p:nvSpPr>
          <p:cNvPr id="2458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459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ru-RU"/>
          </a:p>
        </p:txBody>
      </p:sp>
      <p:sp>
        <p:nvSpPr>
          <p:cNvPr id="2459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endParaRPr lang="ru-RU"/>
          </a:p>
        </p:txBody>
      </p:sp>
      <p:sp>
        <p:nvSpPr>
          <p:cNvPr id="19459" name="Rectangle 3"/>
          <p:cNvSpPr>
            <a:spLocks noGrp="1" noChangeArrowheads="1"/>
          </p:cNvSpPr>
          <p:nvPr>
            <p:ph type="body" idx="1"/>
          </p:nvPr>
        </p:nvSpPr>
        <p:spPr>
          <a:xfrm>
            <a:off x="4427538" y="1600200"/>
            <a:ext cx="4105275" cy="4525963"/>
          </a:xfrm>
        </p:spPr>
        <p:txBody>
          <a:bodyPr/>
          <a:lstStyle/>
          <a:p>
            <a:pPr algn="ctr">
              <a:buFont typeface="Wingdings" pitchFamily="2" charset="2"/>
              <a:buNone/>
            </a:pPr>
            <a:endParaRPr lang="en-US" sz="4400" b="1">
              <a:latin typeface="Georgia" pitchFamily="18" charset="0"/>
            </a:endParaRPr>
          </a:p>
          <a:p>
            <a:pPr algn="ctr">
              <a:buFont typeface="Wingdings" pitchFamily="2" charset="2"/>
              <a:buNone/>
            </a:pPr>
            <a:r>
              <a:rPr lang="en-US" sz="4400" b="1">
                <a:latin typeface="Georgia" pitchFamily="18" charset="0"/>
              </a:rPr>
              <a:t>Anton Chuikov</a:t>
            </a:r>
          </a:p>
          <a:p>
            <a:pPr algn="ctr">
              <a:buFont typeface="Wingdings" pitchFamily="2" charset="2"/>
              <a:buNone/>
            </a:pPr>
            <a:endParaRPr lang="en-US" sz="4400" b="1">
              <a:latin typeface="Georgia" pitchFamily="18" charset="0"/>
            </a:endParaRPr>
          </a:p>
          <a:p>
            <a:pPr algn="ctr">
              <a:buFont typeface="Wingdings" pitchFamily="2" charset="2"/>
              <a:buNone/>
            </a:pPr>
            <a:r>
              <a:rPr lang="en-US"/>
              <a:t>Lozova, Ukraine</a:t>
            </a:r>
            <a:endParaRPr lang="ru-RU"/>
          </a:p>
        </p:txBody>
      </p:sp>
      <p:pic>
        <p:nvPicPr>
          <p:cNvPr id="19460" name="Picture 4" descr="Чуйков"/>
          <p:cNvPicPr>
            <a:picLocks noChangeAspect="1" noChangeArrowheads="1"/>
          </p:cNvPicPr>
          <p:nvPr/>
        </p:nvPicPr>
        <p:blipFill>
          <a:blip r:embed="rId2"/>
          <a:srcRect/>
          <a:stretch>
            <a:fillRect/>
          </a:stretch>
        </p:blipFill>
        <p:spPr bwMode="auto">
          <a:xfrm>
            <a:off x="468313" y="260350"/>
            <a:ext cx="3573462" cy="62896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D:\Давинчи\Leonardo_tank.JPG"/>
          <p:cNvPicPr>
            <a:picLocks noChangeAspect="1" noChangeArrowheads="1"/>
          </p:cNvPicPr>
          <p:nvPr/>
        </p:nvPicPr>
        <p:blipFill>
          <a:blip r:embed="rId2"/>
          <a:srcRect/>
          <a:stretch>
            <a:fillRect/>
          </a:stretch>
        </p:blipFill>
        <p:spPr bwMode="auto">
          <a:xfrm>
            <a:off x="-180975" y="0"/>
            <a:ext cx="9475788" cy="6858000"/>
          </a:xfrm>
          <a:prstGeom prst="rect">
            <a:avLst/>
          </a:prstGeom>
          <a:noFill/>
          <a:ln w="9525">
            <a:noFill/>
            <a:miter lim="800000"/>
            <a:headEnd/>
            <a:tailEnd/>
          </a:ln>
        </p:spPr>
      </p:pic>
      <p:sp>
        <p:nvSpPr>
          <p:cNvPr id="13314" name="Заголовок 1"/>
          <p:cNvSpPr>
            <a:spLocks noGrp="1"/>
          </p:cNvSpPr>
          <p:nvPr>
            <p:ph type="ctrTitle" idx="4294967295"/>
          </p:nvPr>
        </p:nvSpPr>
        <p:spPr>
          <a:xfrm>
            <a:off x="900113" y="5229225"/>
            <a:ext cx="7772400" cy="1470025"/>
          </a:xfrm>
        </p:spPr>
        <p:txBody>
          <a:bodyPr/>
          <a:lstStyle/>
          <a:p>
            <a:r>
              <a:rPr lang="en-US" sz="6000" b="0">
                <a:solidFill>
                  <a:srgbClr val="0033CC"/>
                </a:solidFill>
              </a:rPr>
              <a:t>Tank of Leonardo Da Vinci</a:t>
            </a:r>
            <a:endParaRPr lang="ru-RU" sz="6000" b="0">
              <a:solidFill>
                <a:srgbClr val="0033CC"/>
              </a:solidFill>
            </a:endParaRPr>
          </a:p>
        </p:txBody>
      </p:sp>
      <p:sp>
        <p:nvSpPr>
          <p:cNvPr id="3" name="Подзаголовок 2"/>
          <p:cNvSpPr>
            <a:spLocks noGrp="1"/>
          </p:cNvSpPr>
          <p:nvPr>
            <p:ph type="subTitle" idx="4294967295"/>
          </p:nvPr>
        </p:nvSpPr>
        <p:spPr>
          <a:xfrm>
            <a:off x="1403350" y="3860800"/>
            <a:ext cx="6400800" cy="1752600"/>
          </a:xfrm>
        </p:spPr>
        <p:txBody>
          <a:bodyPr>
            <a:normAutofit/>
          </a:bodyPr>
          <a:lstStyle/>
          <a:p>
            <a:pPr marL="0" indent="0" algn="ctr">
              <a:buFont typeface="Wingdings" pitchFamily="2" charset="2"/>
              <a:buNone/>
            </a:pPr>
            <a:endParaRPr lang="ru-RU">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a:xfrm>
            <a:off x="468313" y="188913"/>
            <a:ext cx="8207375" cy="1511300"/>
          </a:xfrm>
        </p:spPr>
        <p:txBody>
          <a:bodyPr/>
          <a:lstStyle/>
          <a:p>
            <a:pPr algn="l"/>
            <a:r>
              <a:rPr lang="en-US" sz="2400"/>
              <a:t>Leonardo Da Vinci was an outstanding artist and engineer of the 15th century. At that time, this person predicted the appearance of various technologies and even created their first blueprints</a:t>
            </a:r>
            <a:r>
              <a:rPr lang="en-US" sz="1400"/>
              <a:t>.</a:t>
            </a:r>
            <a:endParaRPr lang="ru-RU" sz="1400"/>
          </a:p>
        </p:txBody>
      </p:sp>
      <p:pic>
        <p:nvPicPr>
          <p:cNvPr id="14338" name="Объект 3"/>
          <p:cNvPicPr>
            <a:picLocks noGrp="1" noChangeAspect="1"/>
          </p:cNvPicPr>
          <p:nvPr>
            <p:ph idx="4294967295"/>
          </p:nvPr>
        </p:nvPicPr>
        <p:blipFill>
          <a:blip r:embed="rId2"/>
          <a:srcRect/>
          <a:stretch>
            <a:fillRect/>
          </a:stretch>
        </p:blipFill>
        <p:spPr>
          <a:xfrm>
            <a:off x="900113" y="1700213"/>
            <a:ext cx="7272337" cy="484981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r>
              <a:rPr lang="en-US" sz="2200"/>
              <a:t>Leonardo hated wars and did not like to create weapons, but when he really needed money, he created weapons and sold his designs.</a:t>
            </a:r>
            <a:endParaRPr lang="ru-RU" sz="2200"/>
          </a:p>
        </p:txBody>
      </p:sp>
      <p:pic>
        <p:nvPicPr>
          <p:cNvPr id="15362" name="Объект 3"/>
          <p:cNvPicPr>
            <a:picLocks noGrp="1" noChangeAspect="1"/>
          </p:cNvPicPr>
          <p:nvPr>
            <p:ph idx="4294967295"/>
          </p:nvPr>
        </p:nvPicPr>
        <p:blipFill>
          <a:blip r:embed="rId2"/>
          <a:srcRect/>
          <a:stretch>
            <a:fillRect/>
          </a:stretch>
        </p:blipFill>
        <p:spPr>
          <a:xfrm>
            <a:off x="2308225" y="1600200"/>
            <a:ext cx="4525963"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p:txBody>
          <a:bodyPr/>
          <a:lstStyle/>
          <a:p>
            <a:r>
              <a:rPr lang="en-US" sz="2400"/>
              <a:t>One of his war machines become the prototype of tank.</a:t>
            </a:r>
            <a:endParaRPr lang="ru-RU" sz="2400"/>
          </a:p>
        </p:txBody>
      </p:sp>
      <p:pic>
        <p:nvPicPr>
          <p:cNvPr id="16386" name="Объект 3"/>
          <p:cNvPicPr>
            <a:picLocks noGrp="1" noChangeAspect="1"/>
          </p:cNvPicPr>
          <p:nvPr>
            <p:ph idx="4294967295"/>
          </p:nvPr>
        </p:nvPicPr>
        <p:blipFill>
          <a:blip r:embed="rId2"/>
          <a:srcRect/>
          <a:stretch>
            <a:fillRect/>
          </a:stretch>
        </p:blipFill>
        <p:spPr>
          <a:xfrm>
            <a:off x="827088" y="1125538"/>
            <a:ext cx="7724775" cy="504031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8313" y="549275"/>
            <a:ext cx="8229600" cy="1143000"/>
          </a:xfrm>
        </p:spPr>
        <p:txBody>
          <a:bodyPr>
            <a:normAutofit/>
          </a:bodyPr>
          <a:lstStyle/>
          <a:p>
            <a:pPr fontAlgn="t"/>
            <a:r>
              <a:rPr lang="ru-RU" sz="1800"/>
              <a:t/>
            </a:r>
            <a:br>
              <a:rPr lang="ru-RU" sz="1800"/>
            </a:br>
            <a:r>
              <a:rPr lang="en-US" sz="2200"/>
              <a:t>Da Vinci's armored vehicle was a conical shell inspired by a tortoise shell. The coating had to be made of wood and reinforced with metal plates that add to the thickness. Tilt angle will deflect enemy fire. The car was equipped with two large internal handles that were controlled by four strong men. The car was equipped with a variety of light guns, located on the perimeter.</a:t>
            </a:r>
            <a:br>
              <a:rPr lang="en-US" sz="2200"/>
            </a:br>
            <a:endParaRPr lang="ru-RU" sz="2200"/>
          </a:p>
        </p:txBody>
      </p:sp>
      <p:pic>
        <p:nvPicPr>
          <p:cNvPr id="17410" name="Объект 3"/>
          <p:cNvPicPr>
            <a:picLocks noGrp="1" noChangeAspect="1"/>
          </p:cNvPicPr>
          <p:nvPr>
            <p:ph idx="4294967295"/>
          </p:nvPr>
        </p:nvPicPr>
        <p:blipFill>
          <a:blip r:embed="rId2"/>
          <a:srcRect/>
          <a:stretch>
            <a:fillRect/>
          </a:stretch>
        </p:blipFill>
        <p:spPr>
          <a:xfrm>
            <a:off x="1547813" y="2205038"/>
            <a:ext cx="5534025" cy="426561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idx="4294967295"/>
          </p:nvPr>
        </p:nvSpPr>
        <p:spPr>
          <a:xfrm>
            <a:off x="468313" y="692150"/>
            <a:ext cx="8229600" cy="1143000"/>
          </a:xfrm>
        </p:spPr>
        <p:txBody>
          <a:bodyPr/>
          <a:lstStyle/>
          <a:p>
            <a:r>
              <a:rPr lang="en-US" sz="2200"/>
              <a:t>The vehicle was intended to intimidate the enemy, and not to be used as a serious military weapon. Due to the impressive size of the car, he will not be able to move around the terrain. The project could hardly be applied and implemented in the 15th century. Around 2010, a group of engineers recreated the Leonardo car, based on the original design. The transfer error has been fixed.</a:t>
            </a:r>
            <a:endParaRPr lang="ru-RU" sz="2200"/>
          </a:p>
        </p:txBody>
      </p:sp>
      <p:pic>
        <p:nvPicPr>
          <p:cNvPr id="18434" name="Объект 3"/>
          <p:cNvPicPr>
            <a:picLocks noGrp="1" noChangeAspect="1"/>
          </p:cNvPicPr>
          <p:nvPr>
            <p:ph idx="4294967295"/>
          </p:nvPr>
        </p:nvPicPr>
        <p:blipFill>
          <a:blip r:embed="rId2"/>
          <a:srcRect/>
          <a:stretch>
            <a:fillRect/>
          </a:stretch>
        </p:blipFill>
        <p:spPr>
          <a:xfrm>
            <a:off x="1116013" y="2287588"/>
            <a:ext cx="6913562" cy="3879850"/>
          </a:xfrm>
        </p:spPr>
      </p:pic>
    </p:spTree>
  </p:cSld>
  <p:clrMapOvr>
    <a:masterClrMapping/>
  </p:clrMapOvr>
</p:sld>
</file>

<file path=ppt/theme/theme1.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116</TotalTime>
  <Words>208</Words>
  <Application>Microsoft Office PowerPoint</Application>
  <PresentationFormat>Экран (4:3)</PresentationFormat>
  <Paragraphs>10</Paragraphs>
  <Slides>7</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vt:i4>
      </vt:variant>
      <vt:variant>
        <vt:lpstr>Заголовки слайдов</vt:lpstr>
      </vt:variant>
      <vt:variant>
        <vt:i4>7</vt:i4>
      </vt:variant>
    </vt:vector>
  </HeadingPairs>
  <TitlesOfParts>
    <vt:vector size="14" baseType="lpstr">
      <vt:lpstr>Calibri</vt:lpstr>
      <vt:lpstr>Arial</vt:lpstr>
      <vt:lpstr>Garamond</vt:lpstr>
      <vt:lpstr>Times New Roman</vt:lpstr>
      <vt:lpstr>Wingdings</vt:lpstr>
      <vt:lpstr>Georgia</vt:lpstr>
      <vt:lpstr>Течение</vt:lpstr>
      <vt:lpstr>Слайд 1</vt:lpstr>
      <vt:lpstr>Tank of Leonardo Da Vinci</vt:lpstr>
      <vt:lpstr>Leonardo Da Vinci was an outstanding artist and engineer of the 15th century. At that time, this person predicted the appearance of various technologies and even created their first blueprints.</vt:lpstr>
      <vt:lpstr>Leonardo hated wars and did not like to create weapons, but when he really needed money, he created weapons and sold his designs.</vt:lpstr>
      <vt:lpstr>One of his war machines become the prototype of tank.</vt:lpstr>
      <vt:lpstr> Da Vinci's armored vehicle was a conical shell inspired by a tortoise shell. The coating had to be made of wood and reinforced with metal plates that add to the thickness. Tilt angle will deflect enemy fire. The car was equipped with two large internal handles that were controlled by four strong men. The car was equipped with a variety of light guns, located on the perimeter. </vt:lpstr>
      <vt:lpstr>The vehicle was intended to intimidate the enemy, and not to be used as a serious military weapon. Due to the impressive size of the car, he will not be able to move around the terrain. The project could hardly be applied and implemented in the 15th century. Around 2010, a group of engineers recreated the Leonardo car, based on the original design. The transfer error has been fixed.</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Tank of Leonardo Da Vinci</dc:title>
  <dc:creator>Антон</dc:creator>
  <cp:lastModifiedBy>User</cp:lastModifiedBy>
  <cp:revision>9</cp:revision>
  <dcterms:created xsi:type="dcterms:W3CDTF">2018-12-05T12:38:21Z</dcterms:created>
  <dcterms:modified xsi:type="dcterms:W3CDTF">2018-12-09T19:00:57Z</dcterms:modified>
</cp:coreProperties>
</file>