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32" autoAdjust="0"/>
  </p:normalViewPr>
  <p:slideViewPr>
    <p:cSldViewPr>
      <p:cViewPr varScale="1">
        <p:scale>
          <a:sx n="81" d="100"/>
          <a:sy n="81" d="100"/>
        </p:scale>
        <p:origin x="-1013" y="-72"/>
      </p:cViewPr>
      <p:guideLst>
        <p:guide orient="horz" pos="2160"/>
        <p:guide pos="2880"/>
      </p:guideLst>
    </p:cSldViewPr>
  </p:slideViewPr>
  <p:outlineViewPr>
    <p:cViewPr>
      <p:scale>
        <a:sx n="33" d="100"/>
        <a:sy n="33" d="100"/>
      </p:scale>
      <p:origin x="0" y="115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54E343F9-3175-4B18-8948-D33C376B585A}" type="datetimeFigureOut">
              <a:rPr lang="ru-RU" smtClean="0"/>
              <a:t>06.12.2018</a:t>
            </a:fld>
            <a:endParaRPr lang="ru-RU"/>
          </a:p>
        </p:txBody>
      </p:sp>
      <p:sp>
        <p:nvSpPr>
          <p:cNvPr id="16" name="Номер слайда 15"/>
          <p:cNvSpPr>
            <a:spLocks noGrp="1"/>
          </p:cNvSpPr>
          <p:nvPr>
            <p:ph type="sldNum" sz="quarter" idx="11"/>
          </p:nvPr>
        </p:nvSpPr>
        <p:spPr/>
        <p:txBody>
          <a:bodyPr/>
          <a:lstStyle/>
          <a:p>
            <a:fld id="{350B45C5-C8F9-4F12-BD61-900B55B8822A}" type="slidenum">
              <a:rPr lang="ru-RU" smtClean="0"/>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4E343F9-3175-4B18-8948-D33C376B585A}" type="datetimeFigureOut">
              <a:rPr lang="ru-RU" smtClean="0"/>
              <a:t>06.12.2018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50B45C5-C8F9-4F12-BD61-900B55B8822A}" type="slidenum">
              <a:rPr lang="ru-RU" smtClean="0"/>
              <a:t>‹#›</a:t>
            </a:fld>
            <a:endParaRPr lang="ru-RU"/>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4E343F9-3175-4B18-8948-D33C376B585A}" type="datetimeFigureOut">
              <a:rPr lang="ru-RU" smtClean="0"/>
              <a:t>06.12.2018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50B45C5-C8F9-4F12-BD61-900B55B8822A}" type="slidenum">
              <a:rPr lang="ru-RU" smtClean="0"/>
              <a:t>‹#›</a:t>
            </a:fld>
            <a:endParaRPr lang="ru-RU"/>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Объект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54E343F9-3175-4B18-8948-D33C376B585A}" type="datetimeFigureOut">
              <a:rPr lang="ru-RU" smtClean="0"/>
              <a:t>06.12.2018</a:t>
            </a:fld>
            <a:endParaRPr lang="ru-RU"/>
          </a:p>
        </p:txBody>
      </p:sp>
      <p:sp>
        <p:nvSpPr>
          <p:cNvPr id="15" name="Номер слайда 14"/>
          <p:cNvSpPr>
            <a:spLocks noGrp="1"/>
          </p:cNvSpPr>
          <p:nvPr>
            <p:ph type="sldNum" sz="quarter" idx="15"/>
          </p:nvPr>
        </p:nvSpPr>
        <p:spPr/>
        <p:txBody>
          <a:bodyPr/>
          <a:lstStyle>
            <a:lvl1pPr algn="ctr">
              <a:defRPr/>
            </a:lvl1pPr>
          </a:lstStyle>
          <a:p>
            <a:fld id="{350B45C5-C8F9-4F12-BD61-900B55B8822A}" type="slidenum">
              <a:rPr lang="ru-RU" smtClean="0"/>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54E343F9-3175-4B18-8948-D33C376B585A}" type="datetimeFigureOut">
              <a:rPr lang="ru-RU" smtClean="0"/>
              <a:t>06.12.2018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50B45C5-C8F9-4F12-BD61-900B55B8822A}" type="slidenum">
              <a:rPr lang="ru-RU" smtClean="0"/>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54E343F9-3175-4B18-8948-D33C376B585A}" type="datetimeFigureOut">
              <a:rPr lang="ru-RU" smtClean="0"/>
              <a:t>06.12.2018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50B45C5-C8F9-4F12-BD61-900B55B8822A}"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Объект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350B45C5-C8F9-4F12-BD61-900B55B8822A}" type="slidenum">
              <a:rPr lang="ru-RU" smtClean="0"/>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54E343F9-3175-4B18-8948-D33C376B585A}" type="datetimeFigureOut">
              <a:rPr lang="ru-RU" smtClean="0"/>
              <a:t>06.12.2018</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Объект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Объект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4E343F9-3175-4B18-8948-D33C376B585A}" type="datetimeFigureOut">
              <a:rPr lang="ru-RU" smtClean="0"/>
              <a:t>06.12.2018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50B45C5-C8F9-4F12-BD61-900B55B8822A}"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4E343F9-3175-4B18-8948-D33C376B585A}" type="datetimeFigureOut">
              <a:rPr lang="ru-RU" smtClean="0"/>
              <a:t>06.12.2018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50B45C5-C8F9-4F12-BD61-900B55B8822A}" type="slidenum">
              <a:rPr lang="ru-RU" smtClean="0"/>
              <a:t>‹#›</a:t>
            </a:fld>
            <a:endParaRPr lang="ru-RU"/>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Объект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54E343F9-3175-4B18-8948-D33C376B585A}" type="datetimeFigureOut">
              <a:rPr lang="ru-RU" smtClean="0"/>
              <a:t>06.12.2018</a:t>
            </a:fld>
            <a:endParaRPr lang="ru-RU"/>
          </a:p>
        </p:txBody>
      </p:sp>
      <p:sp>
        <p:nvSpPr>
          <p:cNvPr id="9" name="Номер слайда 8"/>
          <p:cNvSpPr>
            <a:spLocks noGrp="1"/>
          </p:cNvSpPr>
          <p:nvPr>
            <p:ph type="sldNum" sz="quarter" idx="15"/>
          </p:nvPr>
        </p:nvSpPr>
        <p:spPr/>
        <p:txBody>
          <a:bodyPr/>
          <a:lstStyle/>
          <a:p>
            <a:fld id="{350B45C5-C8F9-4F12-BD61-900B55B8822A}" type="slidenum">
              <a:rPr lang="ru-RU" smtClean="0"/>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54E343F9-3175-4B18-8948-D33C376B585A}" type="datetimeFigureOut">
              <a:rPr lang="ru-RU" smtClean="0"/>
              <a:t>06.12.2018</a:t>
            </a:fld>
            <a:endParaRPr lang="ru-RU"/>
          </a:p>
        </p:txBody>
      </p:sp>
      <p:sp>
        <p:nvSpPr>
          <p:cNvPr id="9" name="Номер слайда 8"/>
          <p:cNvSpPr>
            <a:spLocks noGrp="1"/>
          </p:cNvSpPr>
          <p:nvPr>
            <p:ph type="sldNum" sz="quarter" idx="11"/>
          </p:nvPr>
        </p:nvSpPr>
        <p:spPr/>
        <p:txBody>
          <a:bodyPr/>
          <a:lstStyle/>
          <a:p>
            <a:fld id="{350B45C5-C8F9-4F12-BD61-900B55B8822A}" type="slidenum">
              <a:rPr lang="ru-RU" smtClean="0"/>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4E343F9-3175-4B18-8948-D33C376B585A}" type="datetimeFigureOut">
              <a:rPr lang="ru-RU" smtClean="0"/>
              <a:t>06.12.2018</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350B45C5-C8F9-4F12-BD61-900B55B8822A}" type="slidenum">
              <a:rPr lang="ru-RU" smtClean="0"/>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push dir="u"/>
  </p:transition>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851030" y="3699804"/>
            <a:ext cx="4911969" cy="1143000"/>
          </a:xfrm>
        </p:spPr>
        <p:txBody>
          <a:bodyPr/>
          <a:lstStyle/>
          <a:p>
            <a:r>
              <a:rPr lang="en-US" dirty="0" smtClean="0"/>
              <a:t>Ukraine</a:t>
            </a:r>
            <a:r>
              <a:rPr lang="ru-RU" dirty="0" smtClean="0"/>
              <a:t>,</a:t>
            </a:r>
            <a:r>
              <a:rPr lang="en-US" dirty="0" err="1" smtClean="0"/>
              <a:t>Lozova</a:t>
            </a:r>
            <a:endParaRPr lang="ru-RU" dirty="0"/>
          </a:p>
        </p:txBody>
      </p:sp>
      <p:sp>
        <p:nvSpPr>
          <p:cNvPr id="2" name="Заголовок 1"/>
          <p:cNvSpPr>
            <a:spLocks noGrp="1"/>
          </p:cNvSpPr>
          <p:nvPr>
            <p:ph type="ctrTitle"/>
          </p:nvPr>
        </p:nvSpPr>
        <p:spPr>
          <a:xfrm>
            <a:off x="3851030" y="188640"/>
            <a:ext cx="4911969" cy="3226292"/>
          </a:xfrm>
        </p:spPr>
        <p:txBody>
          <a:bodyPr/>
          <a:lstStyle/>
          <a:p>
            <a:r>
              <a:rPr lang="en-US" dirty="0" smtClean="0"/>
              <a:t>Vera </a:t>
            </a:r>
            <a:r>
              <a:rPr lang="en-US" dirty="0" err="1" smtClean="0"/>
              <a:t>Karpova</a:t>
            </a:r>
            <a:endParaRPr lang="ru-RU" dirty="0"/>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556"/>
            <a:ext cx="3851031" cy="6858000"/>
          </a:xfrm>
          <a:prstGeom prst="rect">
            <a:avLst/>
          </a:prstGeom>
        </p:spPr>
      </p:pic>
    </p:spTree>
    <p:extLst>
      <p:ext uri="{BB962C8B-B14F-4D97-AF65-F5344CB8AC3E}">
        <p14:creationId xmlns:p14="http://schemas.microsoft.com/office/powerpoint/2010/main" val="7180052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4499992" y="1268759"/>
            <a:ext cx="4644008" cy="5589241"/>
          </a:xfrm>
        </p:spPr>
        <p:txBody>
          <a:bodyPr>
            <a:normAutofit/>
          </a:bodyPr>
          <a:lstStyle/>
          <a:p>
            <a:r>
              <a:rPr lang="en-US" dirty="0" smtClean="0"/>
              <a:t>Occupation: Artist, Inventor, Scientist</a:t>
            </a:r>
          </a:p>
          <a:p>
            <a:r>
              <a:rPr lang="en-US" dirty="0" smtClean="0"/>
              <a:t>Born: April 15, 1452 in Vinci, Italy</a:t>
            </a:r>
          </a:p>
          <a:p>
            <a:r>
              <a:rPr lang="en-US" dirty="0" smtClean="0"/>
              <a:t>Died: May 2, 1519 in Amboise, Kingdom of France</a:t>
            </a:r>
          </a:p>
          <a:p>
            <a:r>
              <a:rPr lang="en-US" dirty="0" smtClean="0"/>
              <a:t>Famous works: Mona Lisa, The Last Supper, The Vitruvian Man</a:t>
            </a:r>
          </a:p>
          <a:p>
            <a:r>
              <a:rPr lang="en-US" dirty="0" smtClean="0"/>
              <a:t>Style/Period: High Renaissance</a:t>
            </a:r>
          </a:p>
          <a:p>
            <a:endParaRPr lang="ru-RU" dirty="0"/>
          </a:p>
        </p:txBody>
      </p:sp>
      <p:sp>
        <p:nvSpPr>
          <p:cNvPr id="2" name="Заголовок 1"/>
          <p:cNvSpPr>
            <a:spLocks noGrp="1"/>
          </p:cNvSpPr>
          <p:nvPr>
            <p:ph type="title"/>
          </p:nvPr>
        </p:nvSpPr>
        <p:spPr>
          <a:xfrm>
            <a:off x="2249996" y="125759"/>
            <a:ext cx="6491064" cy="1143000"/>
          </a:xfrm>
        </p:spPr>
        <p:txBody>
          <a:bodyPr>
            <a:normAutofit fontScale="90000"/>
          </a:bodyPr>
          <a:lstStyle/>
          <a:p>
            <a:r>
              <a:rPr lang="en-US" dirty="0" smtClean="0">
                <a:solidFill>
                  <a:schemeClr val="accent3">
                    <a:lumMod val="75000"/>
                  </a:schemeClr>
                </a:solidFill>
              </a:rPr>
              <a:t>Biography</a:t>
            </a:r>
            <a:r>
              <a:rPr lang="en-US" dirty="0" smtClean="0"/>
              <a:t/>
            </a:r>
            <a:br>
              <a:rPr lang="en-US" dirty="0" smtClean="0"/>
            </a:br>
            <a:r>
              <a:rPr lang="en-US" dirty="0" smtClean="0">
                <a:solidFill>
                  <a:schemeClr val="tx2">
                    <a:lumMod val="75000"/>
                  </a:schemeClr>
                </a:solidFill>
              </a:rPr>
              <a:t>Leonardo da Vinci</a:t>
            </a:r>
            <a:endParaRPr lang="ru-RU" dirty="0">
              <a:solidFill>
                <a:schemeClr val="tx2">
                  <a:lumMod val="75000"/>
                </a:schemeClr>
              </a:solidFill>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58005"/>
            <a:ext cx="4499992" cy="2999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68759"/>
            <a:ext cx="4493735" cy="2589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82970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500"/>
                                        <p:tgtEl>
                                          <p:spTgt spid="102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8"/>
                                        </p:tgtEl>
                                        <p:attrNameLst>
                                          <p:attrName>style.visibility</p:attrName>
                                        </p:attrNameLst>
                                      </p:cBhvr>
                                      <p:to>
                                        <p:strVal val="visible"/>
                                      </p:to>
                                    </p:set>
                                    <p:animEffect transition="in" filter="fade">
                                      <p:cBhvr>
                                        <p:cTn id="11"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5309768" cy="6858000"/>
          </a:xfrm>
        </p:spPr>
        <p:txBody>
          <a:bodyPr>
            <a:normAutofit fontScale="55000" lnSpcReduction="20000"/>
          </a:bodyPr>
          <a:lstStyle/>
          <a:p>
            <a:pPr marL="0" indent="0">
              <a:buNone/>
            </a:pPr>
            <a:r>
              <a:rPr lang="en-US" sz="3300" b="1" dirty="0" smtClean="0"/>
              <a:t>Biography: </a:t>
            </a:r>
          </a:p>
          <a:p>
            <a:pPr marL="0" indent="0">
              <a:buNone/>
            </a:pPr>
            <a:r>
              <a:rPr lang="en-US" sz="3300" dirty="0" smtClean="0"/>
              <a:t>Leonardo da Vinci was an artist, scientist, and inventor during the Italian Renaissance. He is considered by many to be one of the most talented and intelligent people of all time. The term Renaissance Man (someone who does many things very well) was coined from Leonardo's many talents and is today used to describe people who resemble da Vinci. </a:t>
            </a:r>
          </a:p>
          <a:p>
            <a:pPr marL="0" indent="0">
              <a:buNone/>
            </a:pPr>
            <a:r>
              <a:rPr lang="en-US" sz="3300" b="1" dirty="0" smtClean="0"/>
              <a:t>Where was Leonardo da Vinci born? </a:t>
            </a:r>
          </a:p>
          <a:p>
            <a:pPr marL="0" indent="0">
              <a:buNone/>
            </a:pPr>
            <a:r>
              <a:rPr lang="en-US" sz="3300" dirty="0" smtClean="0"/>
              <a:t>Leonardo was born in the town of Vinci, Italy on April 15, 1452. Not much is known about his childhood other than his father was wealthy and had a number of wives. About the age of 14 he became an apprentice to a famous artist named Verrocchio. This is where he learned about art, drawing, painting and more</a:t>
            </a:r>
            <a:r>
              <a:rPr lang="en-US" sz="3300" dirty="0"/>
              <a:t>. Leonardo the Artist </a:t>
            </a:r>
          </a:p>
          <a:p>
            <a:pPr marL="0" indent="0">
              <a:buNone/>
            </a:pPr>
            <a:r>
              <a:rPr lang="en-US" sz="3300" dirty="0"/>
              <a:t>Leonardo da Vinci is regarded as one of the greatest artists in history. Leonardo excelled in many areas including drawing, painting, and sculpture. Although we don't have a lot of his paintings today, he is probably most famous for his paintings and also gained great fame during his own time due to his paintings. Two of his most famous paintings, and perhaps two of the most famous in the world, include the Mona Lisa and The Last Supper. </a:t>
            </a:r>
            <a:endParaRPr lang="en-US" sz="3300" dirty="0" smtClean="0"/>
          </a:p>
          <a:p>
            <a:pPr marL="0" indent="0">
              <a:buNone/>
            </a:pPr>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9768" y="476672"/>
            <a:ext cx="3803948" cy="5688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88658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0" y="404664"/>
            <a:ext cx="5364088" cy="6453336"/>
          </a:xfrm>
        </p:spPr>
        <p:txBody>
          <a:bodyPr>
            <a:normAutofit fontScale="47500" lnSpcReduction="20000"/>
          </a:bodyPr>
          <a:lstStyle/>
          <a:p>
            <a:pPr marL="0" indent="0">
              <a:buNone/>
            </a:pPr>
            <a:r>
              <a:rPr lang="en-US" sz="2900" dirty="0"/>
              <a:t>Leonardo's drawings are also quite extraordinary. He would keep journals full of drawings and sketches, often of different subjects that he was studying. Some of his drawings were previews to later paintings, some were studies of anatomy, some were closer to scientific sketches. One famous drawing is the Vitruvian Man drawing. It is a picture of man who has perfect proportions based off the notes from the Roman architect Vitruvius. Other famous drawings include a design for a flying machine and a self portrait. </a:t>
            </a:r>
          </a:p>
          <a:p>
            <a:pPr marL="0" indent="0">
              <a:buNone/>
            </a:pPr>
            <a:r>
              <a:rPr lang="en-US" sz="2900" b="1" dirty="0"/>
              <a:t>Leonardo the Inventor and Scientist </a:t>
            </a:r>
          </a:p>
          <a:p>
            <a:pPr marL="0" indent="0">
              <a:buNone/>
            </a:pPr>
            <a:r>
              <a:rPr lang="en-US" sz="2900" dirty="0"/>
              <a:t>Many of da Vinci's drawings and journals were made in his pursuit of scientific knowledge and inventions. His journals were filled with over 13,000 pages of his observations of the world. He drew pictures and designs of hang gliders, helicopters, war machines, musical instruments, various pumps, and more. He was interested in civil engineering projects and designed a single span bridge, a way to divert the Arno River, and moveable barricades which would help protect a city in the case of attack. </a:t>
            </a:r>
            <a:endParaRPr lang="ru-RU" sz="2900" dirty="0" smtClean="0"/>
          </a:p>
          <a:p>
            <a:pPr marL="0" indent="0">
              <a:buNone/>
            </a:pPr>
            <a:r>
              <a:rPr lang="en-US" sz="2900" dirty="0"/>
              <a:t>Many of his drawings were on the subject of anatomy. He studied the human body including many drawings on muscles, tendons, and the human skeleton. He had detailed figures of various parts of the body including the heart, arms, and other internal organs. Leonardo didn't just study the human anatomy either. He also had a strong interest in horses as well as cows, frogs, monkeys, and other animals. </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https</a:t>
            </a:r>
            <a:r>
              <a:rPr lang="en-US" dirty="0"/>
              <a:t>://www.ducksters.com/biography/leonardo_da_vinci.php</a:t>
            </a:r>
            <a:endParaRPr lang="ru-RU" dirty="0"/>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404664"/>
            <a:ext cx="3779912" cy="6119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09403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wipe(down)">
                                      <p:cBhvr>
                                        <p:cTn id="7"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61</TotalTime>
  <Words>557</Words>
  <Application>Microsoft Office PowerPoint</Application>
  <PresentationFormat>Экран (4:3)</PresentationFormat>
  <Paragraphs>25</Paragraphs>
  <Slides>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vt:i4>
      </vt:variant>
    </vt:vector>
  </HeadingPairs>
  <TitlesOfParts>
    <vt:vector size="5" baseType="lpstr">
      <vt:lpstr>Бумажная</vt:lpstr>
      <vt:lpstr>Vera Karpova</vt:lpstr>
      <vt:lpstr>Biography Leonardo da Vinci</vt:lpstr>
      <vt:lpstr>Презентация PowerPoint</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Лена</dc:creator>
  <cp:lastModifiedBy>Лена</cp:lastModifiedBy>
  <cp:revision>7</cp:revision>
  <dcterms:created xsi:type="dcterms:W3CDTF">2018-12-06T14:09:23Z</dcterms:created>
  <dcterms:modified xsi:type="dcterms:W3CDTF">2018-12-06T15:15:22Z</dcterms:modified>
</cp:coreProperties>
</file>