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5143500" type="screen16x9"/>
  <p:notesSz cx="6858000" cy="9144000"/>
  <p:embeddedFontLst>
    <p:embeddedFont>
      <p:font typeface="Lato" panose="020B0604020202020204" charset="0"/>
      <p:regular r:id="rId11"/>
      <p:bold r:id="rId12"/>
      <p:italic r:id="rId13"/>
      <p:boldItalic r:id="rId14"/>
    </p:embeddedFont>
    <p:embeddedFont>
      <p:font typeface="Montserrat" panose="020B0604020202020204" charset="-52"/>
      <p:regular r:id="rId15"/>
      <p:bold r:id="rId16"/>
      <p:italic r:id="rId17"/>
      <p:boldItalic r:id="rId18"/>
    </p:embeddedFont>
    <p:embeddedFont>
      <p:font typeface="Verdana" panose="020B0604030504040204" pitchFamily="34" charset="0"/>
      <p:regular r:id="rId19"/>
      <p:bold r:id="rId20"/>
      <p:italic r:id="rId21"/>
      <p:boldItalic r:id="rId2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3" d="100"/>
          <a:sy n="93" d="100"/>
        </p:scale>
        <p:origin x="72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3.fntdata"/><Relationship Id="rId18" Type="http://schemas.openxmlformats.org/officeDocument/2006/relationships/font" Target="fonts/font8.fntdata"/><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font" Target="fonts/font11.fntdata"/><Relationship Id="rId7" Type="http://schemas.openxmlformats.org/officeDocument/2006/relationships/slide" Target="slides/slide6.xml"/><Relationship Id="rId12" Type="http://schemas.openxmlformats.org/officeDocument/2006/relationships/font" Target="fonts/font2.fntdata"/><Relationship Id="rId17" Type="http://schemas.openxmlformats.org/officeDocument/2006/relationships/font" Target="fonts/font7.fntdata"/><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font" Target="fonts/font6.fntdata"/><Relationship Id="rId20" Type="http://schemas.openxmlformats.org/officeDocument/2006/relationships/font" Target="fonts/font10.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1.fntdata"/><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font" Target="fonts/font5.fntdata"/><Relationship Id="rId23" Type="http://schemas.openxmlformats.org/officeDocument/2006/relationships/presProps" Target="presProps.xml"/><Relationship Id="rId10" Type="http://schemas.openxmlformats.org/officeDocument/2006/relationships/notesMaster" Target="notesMasters/notesMaster1.xml"/><Relationship Id="rId19" Type="http://schemas.openxmlformats.org/officeDocument/2006/relationships/font" Target="fonts/font9.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4.fntdata"/><Relationship Id="rId22" Type="http://schemas.openxmlformats.org/officeDocument/2006/relationships/font" Target="fonts/font12.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818626616"/>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2" name="Google Shape;13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2158934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g4ac28ca725_0_1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1" name="Google Shape;141;g4ac28ca725_0_1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519920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g4ac28ca725_0_5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8" name="Google Shape;148;g4ac28ca725_0_5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5023907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g4ac320eed4_1_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8" name="Google Shape;158;g4ac320eed4_1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204592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g4ac320eed4_1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7" name="Google Shape;167;g4ac320eed4_1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3583865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g597cdac0461ef53a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5" name="Google Shape;175;g597cdac0461ef53a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568481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g597cdac0461ef53a_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3" name="Google Shape;183;g597cdac0461ef53a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490359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g597cdac0461ef53a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2" name="Google Shape;192;g597cdac0461ef53a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6165345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rot="5400000">
            <a:off x="7500300" y="505"/>
            <a:ext cx="1643700" cy="1643700"/>
          </a:xfrm>
          <a:prstGeom prst="diagStripe">
            <a:avLst>
              <a:gd name="adj" fmla="val 0"/>
            </a:avLst>
          </a:prstGeom>
          <a:solidFill>
            <a:schemeClr val="lt1">
              <a:alpha val="30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 name="Google Shape;11;p2"/>
          <p:cNvGrpSpPr/>
          <p:nvPr/>
        </p:nvGrpSpPr>
        <p:grpSpPr>
          <a:xfrm>
            <a:off x="0" y="490"/>
            <a:ext cx="5153705" cy="5134399"/>
            <a:chOff x="0" y="75"/>
            <a:chExt cx="5153705" cy="5152950"/>
          </a:xfrm>
        </p:grpSpPr>
        <p:sp>
          <p:nvSpPr>
            <p:cNvPr id="12" name="Google Shape;12;p2"/>
            <p:cNvSpPr/>
            <p:nvPr/>
          </p:nvSpPr>
          <p:spPr>
            <a:xfrm rot="-5400000">
              <a:off x="455" y="-225"/>
              <a:ext cx="5152800" cy="5153700"/>
            </a:xfrm>
            <a:prstGeom prst="diagStripe">
              <a:avLst>
                <a:gd name="adj" fmla="val 50000"/>
              </a:avLst>
            </a:prstGeom>
            <a:solidFill>
              <a:schemeClr val="lt1">
                <a:alpha val="30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rot="-5400000">
              <a:off x="150" y="1145825"/>
              <a:ext cx="3996600" cy="3996900"/>
            </a:xfrm>
            <a:prstGeom prst="diagStripe">
              <a:avLst>
                <a:gd name="adj" fmla="val 58774"/>
              </a:avLst>
            </a:prstGeom>
            <a:solidFill>
              <a:schemeClr val="lt1">
                <a:alpha val="30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rot="-5400000">
              <a:off x="1646" y="-75"/>
              <a:ext cx="2299800" cy="23001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flipH="1">
              <a:off x="652821" y="590035"/>
              <a:ext cx="2300100" cy="2299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 name="Google Shape;16;p2"/>
          <p:cNvSpPr txBox="1">
            <a:spLocks noGrp="1"/>
          </p:cNvSpPr>
          <p:nvPr>
            <p:ph type="ctrTitle"/>
          </p:nvPr>
        </p:nvSpPr>
        <p:spPr>
          <a:xfrm>
            <a:off x="3537150" y="1578400"/>
            <a:ext cx="5017500" cy="1578900"/>
          </a:xfrm>
          <a:prstGeom prst="rect">
            <a:avLst/>
          </a:prstGeom>
        </p:spPr>
        <p:txBody>
          <a:bodyPr spcFirstLastPara="1" wrap="square" lIns="91425" tIns="91425" rIns="91425" bIns="91425" anchor="t" anchorCtr="0"/>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a:endParaRPr/>
          </a:p>
        </p:txBody>
      </p:sp>
      <p:sp>
        <p:nvSpPr>
          <p:cNvPr id="17" name="Google Shape;17;p2"/>
          <p:cNvSpPr txBox="1">
            <a:spLocks noGrp="1"/>
          </p:cNvSpPr>
          <p:nvPr>
            <p:ph type="subTitle" idx="1"/>
          </p:nvPr>
        </p:nvSpPr>
        <p:spPr>
          <a:xfrm>
            <a:off x="5083950" y="3924925"/>
            <a:ext cx="3470700" cy="506100"/>
          </a:xfrm>
          <a:prstGeom prst="rect">
            <a:avLst/>
          </a:prstGeom>
        </p:spPr>
        <p:txBody>
          <a:bodyPr spcFirstLastPara="1" wrap="square" lIns="91425" tIns="91425" rIns="91425" bIns="91425" anchor="t" anchorCtr="0"/>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a:endParaRPr/>
          </a:p>
        </p:txBody>
      </p:sp>
      <p:sp>
        <p:nvSpPr>
          <p:cNvPr id="18" name="Google Shape;18;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uk"/>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105"/>
        <p:cNvGrpSpPr/>
        <p:nvPr/>
      </p:nvGrpSpPr>
      <p:grpSpPr>
        <a:xfrm>
          <a:off x="0" y="0"/>
          <a:ext cx="0" cy="0"/>
          <a:chOff x="0" y="0"/>
          <a:chExt cx="0" cy="0"/>
        </a:xfrm>
      </p:grpSpPr>
      <p:grpSp>
        <p:nvGrpSpPr>
          <p:cNvPr id="106" name="Google Shape;106;p11"/>
          <p:cNvGrpSpPr/>
          <p:nvPr/>
        </p:nvGrpSpPr>
        <p:grpSpPr>
          <a:xfrm>
            <a:off x="4406400" y="0"/>
            <a:ext cx="4737600" cy="5143065"/>
            <a:chOff x="4406400" y="0"/>
            <a:chExt cx="4737600" cy="5143065"/>
          </a:xfrm>
        </p:grpSpPr>
        <p:sp>
          <p:nvSpPr>
            <p:cNvPr id="107" name="Google Shape;107;p11"/>
            <p:cNvSpPr/>
            <p:nvPr/>
          </p:nvSpPr>
          <p:spPr>
            <a:xfrm rot="5400000">
              <a:off x="4408200" y="-1800"/>
              <a:ext cx="4734000" cy="4737600"/>
            </a:xfrm>
            <a:prstGeom prst="diagStripe">
              <a:avLst>
                <a:gd name="adj" fmla="val 49469"/>
              </a:avLst>
            </a:prstGeom>
            <a:solidFill>
              <a:schemeClr val="lt1">
                <a:alpha val="34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11"/>
            <p:cNvSpPr/>
            <p:nvPr/>
          </p:nvSpPr>
          <p:spPr>
            <a:xfrm rot="5400000">
              <a:off x="4841125" y="5700"/>
              <a:ext cx="4298100" cy="4286700"/>
            </a:xfrm>
            <a:prstGeom prst="diagStripe">
              <a:avLst>
                <a:gd name="adj" fmla="val 0"/>
              </a:avLst>
            </a:prstGeom>
            <a:solidFill>
              <a:schemeClr val="lt1">
                <a:alpha val="34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09;p11"/>
            <p:cNvSpPr/>
            <p:nvPr/>
          </p:nvSpPr>
          <p:spPr>
            <a:xfrm rot="-5400000">
              <a:off x="5618399" y="1236468"/>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11"/>
            <p:cNvSpPr/>
            <p:nvPr/>
          </p:nvSpPr>
          <p:spPr>
            <a:xfrm flipH="1">
              <a:off x="5849857" y="1443956"/>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11"/>
            <p:cNvSpPr/>
            <p:nvPr/>
          </p:nvSpPr>
          <p:spPr>
            <a:xfrm rot="-5400000">
              <a:off x="5987081" y="246946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112;p11"/>
            <p:cNvSpPr/>
            <p:nvPr/>
          </p:nvSpPr>
          <p:spPr>
            <a:xfrm flipH="1">
              <a:off x="6222115" y="267695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11"/>
            <p:cNvSpPr/>
            <p:nvPr/>
          </p:nvSpPr>
          <p:spPr>
            <a:xfrm rot="-5400000">
              <a:off x="6675341" y="1862018"/>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11"/>
            <p:cNvSpPr/>
            <p:nvPr/>
          </p:nvSpPr>
          <p:spPr>
            <a:xfrm flipH="1">
              <a:off x="6908099" y="2069505"/>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15;p11"/>
            <p:cNvSpPr/>
            <p:nvPr/>
          </p:nvSpPr>
          <p:spPr>
            <a:xfrm rot="-5400000">
              <a:off x="6861141" y="2477810"/>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11"/>
            <p:cNvSpPr/>
            <p:nvPr/>
          </p:nvSpPr>
          <p:spPr>
            <a:xfrm flipH="1">
              <a:off x="7965266" y="269296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11"/>
            <p:cNvSpPr/>
            <p:nvPr/>
          </p:nvSpPr>
          <p:spPr>
            <a:xfrm flipH="1">
              <a:off x="8145082" y="330875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11"/>
            <p:cNvSpPr/>
            <p:nvPr/>
          </p:nvSpPr>
          <p:spPr>
            <a:xfrm rot="-5400000">
              <a:off x="7047599" y="309501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119;p11"/>
            <p:cNvSpPr/>
            <p:nvPr/>
          </p:nvSpPr>
          <p:spPr>
            <a:xfrm flipH="1">
              <a:off x="7276649" y="3302502"/>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11"/>
            <p:cNvSpPr/>
            <p:nvPr/>
          </p:nvSpPr>
          <p:spPr>
            <a:xfrm rot="-5400000">
              <a:off x="7227414" y="3710807"/>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11"/>
            <p:cNvSpPr/>
            <p:nvPr/>
          </p:nvSpPr>
          <p:spPr>
            <a:xfrm flipH="1">
              <a:off x="7462448" y="3918294"/>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122;p11"/>
            <p:cNvSpPr/>
            <p:nvPr/>
          </p:nvSpPr>
          <p:spPr>
            <a:xfrm rot="-5400000">
              <a:off x="8102491" y="371847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23;p11"/>
            <p:cNvSpPr/>
            <p:nvPr/>
          </p:nvSpPr>
          <p:spPr>
            <a:xfrm flipH="1">
              <a:off x="8334533" y="3925960"/>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11"/>
            <p:cNvSpPr/>
            <p:nvPr/>
          </p:nvSpPr>
          <p:spPr>
            <a:xfrm rot="-5400000">
              <a:off x="8288290" y="433426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5" name="Google Shape;125;p11"/>
          <p:cNvSpPr txBox="1">
            <a:spLocks noGrp="1"/>
          </p:cNvSpPr>
          <p:nvPr>
            <p:ph type="title" hasCustomPrompt="1"/>
          </p:nvPr>
        </p:nvSpPr>
        <p:spPr>
          <a:xfrm>
            <a:off x="823850" y="1284675"/>
            <a:ext cx="4776000" cy="1300800"/>
          </a:xfrm>
          <a:prstGeom prst="rect">
            <a:avLst/>
          </a:prstGeom>
        </p:spPr>
        <p:txBody>
          <a:bodyPr spcFirstLastPara="1" wrap="square" lIns="91425" tIns="91425" rIns="91425" bIns="91425" anchor="t" anchorCtr="0"/>
          <a:lstStyle>
            <a:lvl1pPr lvl="0">
              <a:spcBef>
                <a:spcPts val="0"/>
              </a:spcBef>
              <a:spcAft>
                <a:spcPts val="0"/>
              </a:spcAft>
              <a:buSzPts val="8000"/>
              <a:buNone/>
              <a:defRPr sz="8000"/>
            </a:lvl1pPr>
            <a:lvl2pPr lvl="1">
              <a:spcBef>
                <a:spcPts val="0"/>
              </a:spcBef>
              <a:spcAft>
                <a:spcPts val="0"/>
              </a:spcAft>
              <a:buSzPts val="8000"/>
              <a:buNone/>
              <a:defRPr sz="8000"/>
            </a:lvl2pPr>
            <a:lvl3pPr lvl="2">
              <a:spcBef>
                <a:spcPts val="0"/>
              </a:spcBef>
              <a:spcAft>
                <a:spcPts val="0"/>
              </a:spcAft>
              <a:buSzPts val="8000"/>
              <a:buNone/>
              <a:defRPr sz="8000"/>
            </a:lvl3pPr>
            <a:lvl4pPr lvl="3">
              <a:spcBef>
                <a:spcPts val="0"/>
              </a:spcBef>
              <a:spcAft>
                <a:spcPts val="0"/>
              </a:spcAft>
              <a:buSzPts val="8000"/>
              <a:buNone/>
              <a:defRPr sz="8000"/>
            </a:lvl4pPr>
            <a:lvl5pPr lvl="4">
              <a:spcBef>
                <a:spcPts val="0"/>
              </a:spcBef>
              <a:spcAft>
                <a:spcPts val="0"/>
              </a:spcAft>
              <a:buSzPts val="8000"/>
              <a:buNone/>
              <a:defRPr sz="8000"/>
            </a:lvl5pPr>
            <a:lvl6pPr lvl="5">
              <a:spcBef>
                <a:spcPts val="0"/>
              </a:spcBef>
              <a:spcAft>
                <a:spcPts val="0"/>
              </a:spcAft>
              <a:buSzPts val="8000"/>
              <a:buNone/>
              <a:defRPr sz="8000"/>
            </a:lvl6pPr>
            <a:lvl7pPr lvl="6">
              <a:spcBef>
                <a:spcPts val="0"/>
              </a:spcBef>
              <a:spcAft>
                <a:spcPts val="0"/>
              </a:spcAft>
              <a:buSzPts val="8000"/>
              <a:buNone/>
              <a:defRPr sz="8000"/>
            </a:lvl7pPr>
            <a:lvl8pPr lvl="7">
              <a:spcBef>
                <a:spcPts val="0"/>
              </a:spcBef>
              <a:spcAft>
                <a:spcPts val="0"/>
              </a:spcAft>
              <a:buSzPts val="8000"/>
              <a:buNone/>
              <a:defRPr sz="8000"/>
            </a:lvl8pPr>
            <a:lvl9pPr lvl="8">
              <a:spcBef>
                <a:spcPts val="0"/>
              </a:spcBef>
              <a:spcAft>
                <a:spcPts val="0"/>
              </a:spcAft>
              <a:buSzPts val="8000"/>
              <a:buNone/>
              <a:defRPr sz="8000"/>
            </a:lvl9pPr>
          </a:lstStyle>
          <a:p>
            <a:r>
              <a:t>xx%</a:t>
            </a:r>
          </a:p>
        </p:txBody>
      </p:sp>
      <p:sp>
        <p:nvSpPr>
          <p:cNvPr id="126" name="Google Shape;126;p11"/>
          <p:cNvSpPr txBox="1">
            <a:spLocks noGrp="1"/>
          </p:cNvSpPr>
          <p:nvPr>
            <p:ph type="body" idx="1"/>
          </p:nvPr>
        </p:nvSpPr>
        <p:spPr>
          <a:xfrm>
            <a:off x="823850" y="2643124"/>
            <a:ext cx="4776000" cy="12189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127" name="Google Shape;12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uk"/>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28"/>
        <p:cNvGrpSpPr/>
        <p:nvPr/>
      </p:nvGrpSpPr>
      <p:grpSpPr>
        <a:xfrm>
          <a:off x="0" y="0"/>
          <a:ext cx="0" cy="0"/>
          <a:chOff x="0" y="0"/>
          <a:chExt cx="0" cy="0"/>
        </a:xfrm>
      </p:grpSpPr>
      <p:sp>
        <p:nvSpPr>
          <p:cNvPr id="129" name="Google Shape;12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uk"/>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9"/>
        <p:cNvGrpSpPr/>
        <p:nvPr/>
      </p:nvGrpSpPr>
      <p:grpSpPr>
        <a:xfrm>
          <a:off x="0" y="0"/>
          <a:ext cx="0" cy="0"/>
          <a:chOff x="0" y="0"/>
          <a:chExt cx="0" cy="0"/>
        </a:xfrm>
      </p:grpSpPr>
      <p:grpSp>
        <p:nvGrpSpPr>
          <p:cNvPr id="20" name="Google Shape;20;p3"/>
          <p:cNvGrpSpPr/>
          <p:nvPr/>
        </p:nvGrpSpPr>
        <p:grpSpPr>
          <a:xfrm>
            <a:off x="4406400" y="0"/>
            <a:ext cx="4737600" cy="5143065"/>
            <a:chOff x="4406400" y="0"/>
            <a:chExt cx="4737600" cy="5143065"/>
          </a:xfrm>
        </p:grpSpPr>
        <p:sp>
          <p:nvSpPr>
            <p:cNvPr id="21" name="Google Shape;21;p3"/>
            <p:cNvSpPr/>
            <p:nvPr/>
          </p:nvSpPr>
          <p:spPr>
            <a:xfrm rot="5400000">
              <a:off x="4408200" y="-1800"/>
              <a:ext cx="4734000" cy="4737600"/>
            </a:xfrm>
            <a:prstGeom prst="diagStripe">
              <a:avLst>
                <a:gd name="adj" fmla="val 49469"/>
              </a:avLst>
            </a:prstGeom>
            <a:solidFill>
              <a:schemeClr val="lt1">
                <a:alpha val="34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3"/>
            <p:cNvSpPr/>
            <p:nvPr/>
          </p:nvSpPr>
          <p:spPr>
            <a:xfrm rot="5400000">
              <a:off x="4841125" y="5700"/>
              <a:ext cx="4298100" cy="4286700"/>
            </a:xfrm>
            <a:prstGeom prst="diagStripe">
              <a:avLst>
                <a:gd name="adj" fmla="val 0"/>
              </a:avLst>
            </a:prstGeom>
            <a:solidFill>
              <a:schemeClr val="lt1">
                <a:alpha val="34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3"/>
            <p:cNvSpPr/>
            <p:nvPr/>
          </p:nvSpPr>
          <p:spPr>
            <a:xfrm rot="-5400000">
              <a:off x="5618399" y="1236468"/>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3"/>
            <p:cNvSpPr/>
            <p:nvPr/>
          </p:nvSpPr>
          <p:spPr>
            <a:xfrm flipH="1">
              <a:off x="5849857" y="1443956"/>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3"/>
            <p:cNvSpPr/>
            <p:nvPr/>
          </p:nvSpPr>
          <p:spPr>
            <a:xfrm rot="-5400000">
              <a:off x="5987081" y="246946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3"/>
            <p:cNvSpPr/>
            <p:nvPr/>
          </p:nvSpPr>
          <p:spPr>
            <a:xfrm flipH="1">
              <a:off x="6222115" y="267695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3"/>
            <p:cNvSpPr/>
            <p:nvPr/>
          </p:nvSpPr>
          <p:spPr>
            <a:xfrm rot="-5400000">
              <a:off x="6675341" y="1862018"/>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3"/>
            <p:cNvSpPr/>
            <p:nvPr/>
          </p:nvSpPr>
          <p:spPr>
            <a:xfrm flipH="1">
              <a:off x="6908099" y="2069505"/>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3"/>
            <p:cNvSpPr/>
            <p:nvPr/>
          </p:nvSpPr>
          <p:spPr>
            <a:xfrm rot="-5400000">
              <a:off x="6861141" y="2477810"/>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3"/>
            <p:cNvSpPr/>
            <p:nvPr/>
          </p:nvSpPr>
          <p:spPr>
            <a:xfrm flipH="1">
              <a:off x="7965266" y="269296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3"/>
            <p:cNvSpPr/>
            <p:nvPr/>
          </p:nvSpPr>
          <p:spPr>
            <a:xfrm flipH="1">
              <a:off x="8145082" y="330875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3"/>
            <p:cNvSpPr/>
            <p:nvPr/>
          </p:nvSpPr>
          <p:spPr>
            <a:xfrm rot="-5400000">
              <a:off x="7047599" y="309501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3"/>
            <p:cNvSpPr/>
            <p:nvPr/>
          </p:nvSpPr>
          <p:spPr>
            <a:xfrm flipH="1">
              <a:off x="7276649" y="3302502"/>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3"/>
            <p:cNvSpPr/>
            <p:nvPr/>
          </p:nvSpPr>
          <p:spPr>
            <a:xfrm rot="-5400000">
              <a:off x="7227414" y="3710807"/>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3"/>
            <p:cNvSpPr/>
            <p:nvPr/>
          </p:nvSpPr>
          <p:spPr>
            <a:xfrm flipH="1">
              <a:off x="7462448" y="3918294"/>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3"/>
            <p:cNvSpPr/>
            <p:nvPr/>
          </p:nvSpPr>
          <p:spPr>
            <a:xfrm rot="-5400000">
              <a:off x="8102491" y="371847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3"/>
            <p:cNvSpPr/>
            <p:nvPr/>
          </p:nvSpPr>
          <p:spPr>
            <a:xfrm flipH="1">
              <a:off x="8334533" y="3925960"/>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3"/>
            <p:cNvSpPr/>
            <p:nvPr/>
          </p:nvSpPr>
          <p:spPr>
            <a:xfrm rot="-5400000">
              <a:off x="8288290" y="433426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9" name="Google Shape;39;p3"/>
          <p:cNvSpPr txBox="1">
            <a:spLocks noGrp="1"/>
          </p:cNvSpPr>
          <p:nvPr>
            <p:ph type="title"/>
          </p:nvPr>
        </p:nvSpPr>
        <p:spPr>
          <a:xfrm>
            <a:off x="823850" y="2053000"/>
            <a:ext cx="4587000" cy="1148700"/>
          </a:xfrm>
          <a:prstGeom prst="rect">
            <a:avLst/>
          </a:prstGeom>
        </p:spPr>
        <p:txBody>
          <a:bodyPr spcFirstLastPara="1" wrap="square" lIns="91425" tIns="91425" rIns="91425" bIns="91425" anchor="ctr"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40" name="Google Shape;40;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uk"/>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41"/>
        <p:cNvGrpSpPr/>
        <p:nvPr/>
      </p:nvGrpSpPr>
      <p:grpSpPr>
        <a:xfrm>
          <a:off x="0" y="0"/>
          <a:ext cx="0" cy="0"/>
          <a:chOff x="0" y="0"/>
          <a:chExt cx="0" cy="0"/>
        </a:xfrm>
      </p:grpSpPr>
      <p:grpSp>
        <p:nvGrpSpPr>
          <p:cNvPr id="42" name="Google Shape;42;p4"/>
          <p:cNvGrpSpPr/>
          <p:nvPr/>
        </p:nvGrpSpPr>
        <p:grpSpPr>
          <a:xfrm>
            <a:off x="0" y="381001"/>
            <a:ext cx="1037850" cy="1016287"/>
            <a:chOff x="0" y="381001"/>
            <a:chExt cx="1037850" cy="1016287"/>
          </a:xfrm>
        </p:grpSpPr>
        <p:sp>
          <p:nvSpPr>
            <p:cNvPr id="43" name="Google Shape;43;p4"/>
            <p:cNvSpPr/>
            <p:nvPr/>
          </p:nvSpPr>
          <p:spPr>
            <a:xfrm rot="-5400000">
              <a:off x="0" y="381001"/>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4"/>
            <p:cNvSpPr/>
            <p:nvPr/>
          </p:nvSpPr>
          <p:spPr>
            <a:xfrm flipH="1">
              <a:off x="229050" y="588489"/>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5" name="Google Shape;45;p4"/>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6" name="Google Shape;46;p4"/>
          <p:cNvSpPr txBox="1">
            <a:spLocks noGrp="1"/>
          </p:cNvSpPr>
          <p:nvPr>
            <p:ph type="body" idx="1"/>
          </p:nvPr>
        </p:nvSpPr>
        <p:spPr>
          <a:xfrm>
            <a:off x="1297500" y="1567550"/>
            <a:ext cx="7038900" cy="29112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47" name="Google Shape;47;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uk"/>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48"/>
        <p:cNvGrpSpPr/>
        <p:nvPr/>
      </p:nvGrpSpPr>
      <p:grpSpPr>
        <a:xfrm>
          <a:off x="0" y="0"/>
          <a:ext cx="0" cy="0"/>
          <a:chOff x="0" y="0"/>
          <a:chExt cx="0" cy="0"/>
        </a:xfrm>
      </p:grpSpPr>
      <p:grpSp>
        <p:nvGrpSpPr>
          <p:cNvPr id="49" name="Google Shape;49;p5"/>
          <p:cNvGrpSpPr/>
          <p:nvPr/>
        </p:nvGrpSpPr>
        <p:grpSpPr>
          <a:xfrm>
            <a:off x="0" y="381001"/>
            <a:ext cx="1037850" cy="1016287"/>
            <a:chOff x="0" y="381001"/>
            <a:chExt cx="1037850" cy="1016287"/>
          </a:xfrm>
        </p:grpSpPr>
        <p:sp>
          <p:nvSpPr>
            <p:cNvPr id="50" name="Google Shape;50;p5"/>
            <p:cNvSpPr/>
            <p:nvPr/>
          </p:nvSpPr>
          <p:spPr>
            <a:xfrm rot="-5400000">
              <a:off x="0" y="381001"/>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5"/>
            <p:cNvSpPr/>
            <p:nvPr/>
          </p:nvSpPr>
          <p:spPr>
            <a:xfrm flipH="1">
              <a:off x="229050" y="588489"/>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2" name="Google Shape;52;p5"/>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53" name="Google Shape;53;p5"/>
          <p:cNvSpPr txBox="1">
            <a:spLocks noGrp="1"/>
          </p:cNvSpPr>
          <p:nvPr>
            <p:ph type="body" idx="1"/>
          </p:nvPr>
        </p:nvSpPr>
        <p:spPr>
          <a:xfrm>
            <a:off x="1297500" y="1567550"/>
            <a:ext cx="3403200" cy="29112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54" name="Google Shape;54;p5"/>
          <p:cNvSpPr txBox="1">
            <a:spLocks noGrp="1"/>
          </p:cNvSpPr>
          <p:nvPr>
            <p:ph type="body" idx="2"/>
          </p:nvPr>
        </p:nvSpPr>
        <p:spPr>
          <a:xfrm>
            <a:off x="4933221" y="1567550"/>
            <a:ext cx="3403200" cy="29112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55" name="Google Shape;55;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uk"/>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6"/>
        <p:cNvGrpSpPr/>
        <p:nvPr/>
      </p:nvGrpSpPr>
      <p:grpSpPr>
        <a:xfrm>
          <a:off x="0" y="0"/>
          <a:ext cx="0" cy="0"/>
          <a:chOff x="0" y="0"/>
          <a:chExt cx="0" cy="0"/>
        </a:xfrm>
      </p:grpSpPr>
      <p:grpSp>
        <p:nvGrpSpPr>
          <p:cNvPr id="57" name="Google Shape;57;p6"/>
          <p:cNvGrpSpPr/>
          <p:nvPr/>
        </p:nvGrpSpPr>
        <p:grpSpPr>
          <a:xfrm>
            <a:off x="0" y="381001"/>
            <a:ext cx="1037850" cy="1016287"/>
            <a:chOff x="0" y="381001"/>
            <a:chExt cx="1037850" cy="1016287"/>
          </a:xfrm>
        </p:grpSpPr>
        <p:sp>
          <p:nvSpPr>
            <p:cNvPr id="58" name="Google Shape;58;p6"/>
            <p:cNvSpPr/>
            <p:nvPr/>
          </p:nvSpPr>
          <p:spPr>
            <a:xfrm rot="-5400000">
              <a:off x="0" y="381001"/>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6"/>
            <p:cNvSpPr/>
            <p:nvPr/>
          </p:nvSpPr>
          <p:spPr>
            <a:xfrm flipH="1">
              <a:off x="229050" y="588489"/>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0" name="Google Shape;60;p6"/>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61" name="Google Shape;61;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uk"/>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62"/>
        <p:cNvGrpSpPr/>
        <p:nvPr/>
      </p:nvGrpSpPr>
      <p:grpSpPr>
        <a:xfrm>
          <a:off x="0" y="0"/>
          <a:ext cx="0" cy="0"/>
          <a:chOff x="0" y="0"/>
          <a:chExt cx="0" cy="0"/>
        </a:xfrm>
      </p:grpSpPr>
      <p:grpSp>
        <p:nvGrpSpPr>
          <p:cNvPr id="63" name="Google Shape;63;p7"/>
          <p:cNvGrpSpPr/>
          <p:nvPr/>
        </p:nvGrpSpPr>
        <p:grpSpPr>
          <a:xfrm>
            <a:off x="0" y="381001"/>
            <a:ext cx="1037850" cy="1016287"/>
            <a:chOff x="0" y="381001"/>
            <a:chExt cx="1037850" cy="1016287"/>
          </a:xfrm>
        </p:grpSpPr>
        <p:sp>
          <p:nvSpPr>
            <p:cNvPr id="64" name="Google Shape;64;p7"/>
            <p:cNvSpPr/>
            <p:nvPr/>
          </p:nvSpPr>
          <p:spPr>
            <a:xfrm rot="-5400000">
              <a:off x="0" y="381001"/>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7"/>
            <p:cNvSpPr/>
            <p:nvPr/>
          </p:nvSpPr>
          <p:spPr>
            <a:xfrm flipH="1">
              <a:off x="229050" y="588489"/>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6" name="Google Shape;66;p7"/>
          <p:cNvSpPr txBox="1">
            <a:spLocks noGrp="1"/>
          </p:cNvSpPr>
          <p:nvPr>
            <p:ph type="title"/>
          </p:nvPr>
        </p:nvSpPr>
        <p:spPr>
          <a:xfrm>
            <a:off x="1297500" y="393750"/>
            <a:ext cx="3798900" cy="1493100"/>
          </a:xfrm>
          <a:prstGeom prst="rect">
            <a:avLst/>
          </a:prstGeom>
        </p:spPr>
        <p:txBody>
          <a:bodyPr spcFirstLastPara="1" wrap="square" lIns="91425" tIns="91425" rIns="91425" bIns="91425" anchor="t"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67" name="Google Shape;67;p7"/>
          <p:cNvSpPr txBox="1">
            <a:spLocks noGrp="1"/>
          </p:cNvSpPr>
          <p:nvPr>
            <p:ph type="body" idx="1"/>
          </p:nvPr>
        </p:nvSpPr>
        <p:spPr>
          <a:xfrm>
            <a:off x="1297500" y="1972550"/>
            <a:ext cx="3798900" cy="24159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68" name="Google Shape;68;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uk"/>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69"/>
        <p:cNvGrpSpPr/>
        <p:nvPr/>
      </p:nvGrpSpPr>
      <p:grpSpPr>
        <a:xfrm>
          <a:off x="0" y="0"/>
          <a:ext cx="0" cy="0"/>
          <a:chOff x="0" y="0"/>
          <a:chExt cx="0" cy="0"/>
        </a:xfrm>
      </p:grpSpPr>
      <p:grpSp>
        <p:nvGrpSpPr>
          <p:cNvPr id="70" name="Google Shape;70;p8"/>
          <p:cNvGrpSpPr/>
          <p:nvPr/>
        </p:nvGrpSpPr>
        <p:grpSpPr>
          <a:xfrm>
            <a:off x="4406400" y="0"/>
            <a:ext cx="4737600" cy="5143500"/>
            <a:chOff x="4406400" y="0"/>
            <a:chExt cx="4737600" cy="5143500"/>
          </a:xfrm>
        </p:grpSpPr>
        <p:sp>
          <p:nvSpPr>
            <p:cNvPr id="71" name="Google Shape;71;p8"/>
            <p:cNvSpPr/>
            <p:nvPr/>
          </p:nvSpPr>
          <p:spPr>
            <a:xfrm rot="5400000">
              <a:off x="4407900" y="-1500"/>
              <a:ext cx="4734600" cy="4737600"/>
            </a:xfrm>
            <a:prstGeom prst="diagStripe">
              <a:avLst>
                <a:gd name="adj" fmla="val 49469"/>
              </a:avLst>
            </a:prstGeom>
            <a:solidFill>
              <a:schemeClr val="lt1">
                <a:alpha val="34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8"/>
            <p:cNvSpPr/>
            <p:nvPr/>
          </p:nvSpPr>
          <p:spPr>
            <a:xfrm rot="5400000">
              <a:off x="4840825" y="6000"/>
              <a:ext cx="4298700" cy="4286700"/>
            </a:xfrm>
            <a:prstGeom prst="diagStripe">
              <a:avLst>
                <a:gd name="adj" fmla="val 0"/>
              </a:avLst>
            </a:prstGeom>
            <a:solidFill>
              <a:schemeClr val="lt1">
                <a:alpha val="34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8"/>
            <p:cNvSpPr/>
            <p:nvPr/>
          </p:nvSpPr>
          <p:spPr>
            <a:xfrm rot="-5400000">
              <a:off x="5618399" y="1236641"/>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8"/>
            <p:cNvSpPr/>
            <p:nvPr/>
          </p:nvSpPr>
          <p:spPr>
            <a:xfrm flipH="1">
              <a:off x="5849857" y="1444078"/>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8"/>
            <p:cNvSpPr/>
            <p:nvPr/>
          </p:nvSpPr>
          <p:spPr>
            <a:xfrm rot="-5400000">
              <a:off x="5987081" y="246974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8"/>
            <p:cNvSpPr/>
            <p:nvPr/>
          </p:nvSpPr>
          <p:spPr>
            <a:xfrm flipH="1">
              <a:off x="6222115" y="2677179"/>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8"/>
            <p:cNvSpPr/>
            <p:nvPr/>
          </p:nvSpPr>
          <p:spPr>
            <a:xfrm rot="-5400000">
              <a:off x="6675341" y="1862244"/>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8"/>
            <p:cNvSpPr/>
            <p:nvPr/>
          </p:nvSpPr>
          <p:spPr>
            <a:xfrm flipH="1">
              <a:off x="6908099" y="2069680"/>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8"/>
            <p:cNvSpPr/>
            <p:nvPr/>
          </p:nvSpPr>
          <p:spPr>
            <a:xfrm rot="-5400000">
              <a:off x="6861141" y="2478088"/>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8"/>
            <p:cNvSpPr/>
            <p:nvPr/>
          </p:nvSpPr>
          <p:spPr>
            <a:xfrm flipH="1">
              <a:off x="7965266" y="2693191"/>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8"/>
            <p:cNvSpPr/>
            <p:nvPr/>
          </p:nvSpPr>
          <p:spPr>
            <a:xfrm flipH="1">
              <a:off x="8145082" y="3309036"/>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8"/>
            <p:cNvSpPr/>
            <p:nvPr/>
          </p:nvSpPr>
          <p:spPr>
            <a:xfrm rot="-5400000">
              <a:off x="7047599" y="309534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8"/>
            <p:cNvSpPr/>
            <p:nvPr/>
          </p:nvSpPr>
          <p:spPr>
            <a:xfrm flipH="1">
              <a:off x="7276649" y="3302781"/>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84;p8"/>
            <p:cNvSpPr/>
            <p:nvPr/>
          </p:nvSpPr>
          <p:spPr>
            <a:xfrm rot="-5400000">
              <a:off x="7227414" y="3711189"/>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85;p8"/>
            <p:cNvSpPr/>
            <p:nvPr/>
          </p:nvSpPr>
          <p:spPr>
            <a:xfrm flipH="1">
              <a:off x="7462448" y="391862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8"/>
            <p:cNvSpPr/>
            <p:nvPr/>
          </p:nvSpPr>
          <p:spPr>
            <a:xfrm rot="-5400000">
              <a:off x="8102491" y="3718856"/>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8"/>
            <p:cNvSpPr/>
            <p:nvPr/>
          </p:nvSpPr>
          <p:spPr>
            <a:xfrm flipH="1">
              <a:off x="8334533" y="3926292"/>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8"/>
            <p:cNvSpPr/>
            <p:nvPr/>
          </p:nvSpPr>
          <p:spPr>
            <a:xfrm rot="-5400000">
              <a:off x="8288290" y="4334700"/>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9" name="Google Shape;89;p8"/>
          <p:cNvSpPr txBox="1">
            <a:spLocks noGrp="1"/>
          </p:cNvSpPr>
          <p:nvPr>
            <p:ph type="title"/>
          </p:nvPr>
        </p:nvSpPr>
        <p:spPr>
          <a:xfrm>
            <a:off x="823850" y="866775"/>
            <a:ext cx="4587000" cy="3521100"/>
          </a:xfrm>
          <a:prstGeom prst="rect">
            <a:avLst/>
          </a:prstGeom>
        </p:spPr>
        <p:txBody>
          <a:bodyPr spcFirstLastPara="1" wrap="square" lIns="91425" tIns="91425" rIns="91425" bIns="91425" anchor="ctr"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90" name="Google Shape;90;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uk"/>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91"/>
        <p:cNvGrpSpPr/>
        <p:nvPr/>
      </p:nvGrpSpPr>
      <p:grpSpPr>
        <a:xfrm>
          <a:off x="0" y="0"/>
          <a:ext cx="0" cy="0"/>
          <a:chOff x="0" y="0"/>
          <a:chExt cx="0" cy="0"/>
        </a:xfrm>
      </p:grpSpPr>
      <p:grpSp>
        <p:nvGrpSpPr>
          <p:cNvPr id="92" name="Google Shape;92;p9"/>
          <p:cNvGrpSpPr/>
          <p:nvPr/>
        </p:nvGrpSpPr>
        <p:grpSpPr>
          <a:xfrm>
            <a:off x="0" y="381001"/>
            <a:ext cx="1037850" cy="1016287"/>
            <a:chOff x="0" y="381001"/>
            <a:chExt cx="1037850" cy="1016287"/>
          </a:xfrm>
        </p:grpSpPr>
        <p:sp>
          <p:nvSpPr>
            <p:cNvPr id="93" name="Google Shape;93;p9"/>
            <p:cNvSpPr/>
            <p:nvPr/>
          </p:nvSpPr>
          <p:spPr>
            <a:xfrm rot="-5400000">
              <a:off x="0" y="381001"/>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9"/>
            <p:cNvSpPr/>
            <p:nvPr/>
          </p:nvSpPr>
          <p:spPr>
            <a:xfrm flipH="1">
              <a:off x="229050" y="588489"/>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5" name="Google Shape;95;p9"/>
          <p:cNvSpPr txBox="1">
            <a:spLocks noGrp="1"/>
          </p:cNvSpPr>
          <p:nvPr>
            <p:ph type="title"/>
          </p:nvPr>
        </p:nvSpPr>
        <p:spPr>
          <a:xfrm>
            <a:off x="1297500" y="1658325"/>
            <a:ext cx="3036300" cy="1751700"/>
          </a:xfrm>
          <a:prstGeom prst="rect">
            <a:avLst/>
          </a:prstGeom>
        </p:spPr>
        <p:txBody>
          <a:bodyPr spcFirstLastPara="1" wrap="square" lIns="91425" tIns="91425" rIns="91425" bIns="91425" anchor="t"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96" name="Google Shape;96;p9"/>
          <p:cNvSpPr txBox="1">
            <a:spLocks noGrp="1"/>
          </p:cNvSpPr>
          <p:nvPr>
            <p:ph type="subTitle" idx="1"/>
          </p:nvPr>
        </p:nvSpPr>
        <p:spPr>
          <a:xfrm>
            <a:off x="1297500" y="3538000"/>
            <a:ext cx="3036300" cy="506100"/>
          </a:xfrm>
          <a:prstGeom prst="rect">
            <a:avLst/>
          </a:prstGeom>
        </p:spPr>
        <p:txBody>
          <a:bodyPr spcFirstLastPara="1" wrap="square" lIns="91425" tIns="91425" rIns="91425" bIns="91425" anchor="t" anchorCtr="0"/>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a:endParaRPr/>
          </a:p>
        </p:txBody>
      </p:sp>
      <p:sp>
        <p:nvSpPr>
          <p:cNvPr id="97" name="Google Shape;97;p9"/>
          <p:cNvSpPr txBox="1">
            <a:spLocks noGrp="1"/>
          </p:cNvSpPr>
          <p:nvPr>
            <p:ph type="body" idx="2"/>
          </p:nvPr>
        </p:nvSpPr>
        <p:spPr>
          <a:xfrm>
            <a:off x="4648200" y="1696600"/>
            <a:ext cx="3676800" cy="23475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98" name="Google Shape;98;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uk"/>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99"/>
        <p:cNvGrpSpPr/>
        <p:nvPr/>
      </p:nvGrpSpPr>
      <p:grpSpPr>
        <a:xfrm>
          <a:off x="0" y="0"/>
          <a:ext cx="0" cy="0"/>
          <a:chOff x="0" y="0"/>
          <a:chExt cx="0" cy="0"/>
        </a:xfrm>
      </p:grpSpPr>
      <p:grpSp>
        <p:nvGrpSpPr>
          <p:cNvPr id="100" name="Google Shape;100;p10"/>
          <p:cNvGrpSpPr/>
          <p:nvPr/>
        </p:nvGrpSpPr>
        <p:grpSpPr>
          <a:xfrm>
            <a:off x="0" y="4128572"/>
            <a:ext cx="698925" cy="684657"/>
            <a:chOff x="0" y="3785672"/>
            <a:chExt cx="698925" cy="684657"/>
          </a:xfrm>
        </p:grpSpPr>
        <p:sp>
          <p:nvSpPr>
            <p:cNvPr id="101" name="Google Shape;101;p10"/>
            <p:cNvSpPr/>
            <p:nvPr/>
          </p:nvSpPr>
          <p:spPr>
            <a:xfrm rot="-5400000">
              <a:off x="0" y="3785672"/>
              <a:ext cx="544800" cy="544800"/>
            </a:xfrm>
            <a:prstGeom prst="diagStripe">
              <a:avLst>
                <a:gd name="adj" fmla="val 50000"/>
              </a:avLst>
            </a:prstGeom>
            <a:solidFill>
              <a:schemeClr val="lt1">
                <a:alpha val="96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10"/>
            <p:cNvSpPr/>
            <p:nvPr/>
          </p:nvSpPr>
          <p:spPr>
            <a:xfrm flipH="1">
              <a:off x="154125" y="3925529"/>
              <a:ext cx="544800" cy="544800"/>
            </a:xfrm>
            <a:prstGeom prst="diagStripe">
              <a:avLst>
                <a:gd name="adj" fmla="val 50000"/>
              </a:avLst>
            </a:prstGeom>
            <a:solidFill>
              <a:schemeClr val="lt1">
                <a:alpha val="96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3" name="Google Shape;103;p10"/>
          <p:cNvSpPr txBox="1">
            <a:spLocks noGrp="1"/>
          </p:cNvSpPr>
          <p:nvPr>
            <p:ph type="body" idx="1"/>
          </p:nvPr>
        </p:nvSpPr>
        <p:spPr>
          <a:xfrm>
            <a:off x="812725" y="4305375"/>
            <a:ext cx="6936000" cy="5238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300"/>
              <a:buNone/>
              <a:defRPr/>
            </a:lvl1pPr>
          </a:lstStyle>
          <a:p>
            <a:endParaRPr/>
          </a:p>
        </p:txBody>
      </p:sp>
      <p:sp>
        <p:nvSpPr>
          <p:cNvPr id="104" name="Google Shape;104;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uk"/>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focus">
    <p:bg>
      <p:bgPr>
        <a:solidFill>
          <a:schemeClr val="dk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1pPr>
            <a:lvl2pPr lvl="1">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2pPr>
            <a:lvl3pPr lvl="2">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3pPr>
            <a:lvl4pPr lvl="3">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4pPr>
            <a:lvl5pPr lvl="4">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5pPr>
            <a:lvl6pPr lvl="5">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6pPr>
            <a:lvl7pPr lvl="6">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7pPr>
            <a:lvl8pPr lvl="7">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8pPr>
            <a:lvl9pPr lvl="8">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11150">
              <a:lnSpc>
                <a:spcPct val="115000"/>
              </a:lnSpc>
              <a:spcBef>
                <a:spcPts val="0"/>
              </a:spcBef>
              <a:spcAft>
                <a:spcPts val="0"/>
              </a:spcAft>
              <a:buClr>
                <a:schemeClr val="lt1"/>
              </a:buClr>
              <a:buSzPts val="1300"/>
              <a:buFont typeface="Lato"/>
              <a:buChar char="●"/>
              <a:defRPr sz="1300">
                <a:solidFill>
                  <a:schemeClr val="lt1"/>
                </a:solidFill>
                <a:latin typeface="Lato"/>
                <a:ea typeface="Lato"/>
                <a:cs typeface="Lato"/>
                <a:sym typeface="Lato"/>
              </a:defRPr>
            </a:lvl1pPr>
            <a:lvl2pPr marL="914400" lvl="1" indent="-29845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2pPr>
            <a:lvl3pPr marL="1371600" lvl="2" indent="-29845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3pPr>
            <a:lvl4pPr marL="1828800" lvl="3" indent="-29845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4pPr>
            <a:lvl5pPr marL="2286000" lvl="4" indent="-29845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5pPr>
            <a:lvl6pPr marL="2743200" lvl="5" indent="-29845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6pPr>
            <a:lvl7pPr marL="3200400" lvl="6" indent="-29845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7pPr>
            <a:lvl8pPr marL="3657600" lvl="7" indent="-29845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8pPr>
            <a:lvl9pPr marL="4114800" lvl="8" indent="-298450">
              <a:lnSpc>
                <a:spcPct val="115000"/>
              </a:lnSpc>
              <a:spcBef>
                <a:spcPts val="1600"/>
              </a:spcBef>
              <a:spcAft>
                <a:spcPts val="1600"/>
              </a:spcAft>
              <a:buClr>
                <a:schemeClr val="lt1"/>
              </a:buClr>
              <a:buSzPts val="1100"/>
              <a:buFont typeface="Lato"/>
              <a:buChar char="■"/>
              <a:defRPr sz="1100">
                <a:solidFill>
                  <a:schemeClr val="lt1"/>
                </a:solidFill>
                <a:latin typeface="Lato"/>
                <a:ea typeface="Lato"/>
                <a:cs typeface="Lato"/>
                <a:sym typeface="Lato"/>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lt1"/>
                </a:solidFill>
                <a:latin typeface="Lato"/>
                <a:ea typeface="Lato"/>
                <a:cs typeface="Lato"/>
                <a:sym typeface="Lato"/>
              </a:defRPr>
            </a:lvl1pPr>
            <a:lvl2pPr lvl="1" algn="r">
              <a:buNone/>
              <a:defRPr sz="1000">
                <a:solidFill>
                  <a:schemeClr val="lt1"/>
                </a:solidFill>
                <a:latin typeface="Lato"/>
                <a:ea typeface="Lato"/>
                <a:cs typeface="Lato"/>
                <a:sym typeface="Lato"/>
              </a:defRPr>
            </a:lvl2pPr>
            <a:lvl3pPr lvl="2" algn="r">
              <a:buNone/>
              <a:defRPr sz="1000">
                <a:solidFill>
                  <a:schemeClr val="lt1"/>
                </a:solidFill>
                <a:latin typeface="Lato"/>
                <a:ea typeface="Lato"/>
                <a:cs typeface="Lato"/>
                <a:sym typeface="Lato"/>
              </a:defRPr>
            </a:lvl3pPr>
            <a:lvl4pPr lvl="3" algn="r">
              <a:buNone/>
              <a:defRPr sz="1000">
                <a:solidFill>
                  <a:schemeClr val="lt1"/>
                </a:solidFill>
                <a:latin typeface="Lato"/>
                <a:ea typeface="Lato"/>
                <a:cs typeface="Lato"/>
                <a:sym typeface="Lato"/>
              </a:defRPr>
            </a:lvl4pPr>
            <a:lvl5pPr lvl="4" algn="r">
              <a:buNone/>
              <a:defRPr sz="1000">
                <a:solidFill>
                  <a:schemeClr val="lt1"/>
                </a:solidFill>
                <a:latin typeface="Lato"/>
                <a:ea typeface="Lato"/>
                <a:cs typeface="Lato"/>
                <a:sym typeface="Lato"/>
              </a:defRPr>
            </a:lvl5pPr>
            <a:lvl6pPr lvl="5" algn="r">
              <a:buNone/>
              <a:defRPr sz="1000">
                <a:solidFill>
                  <a:schemeClr val="lt1"/>
                </a:solidFill>
                <a:latin typeface="Lato"/>
                <a:ea typeface="Lato"/>
                <a:cs typeface="Lato"/>
                <a:sym typeface="Lato"/>
              </a:defRPr>
            </a:lvl6pPr>
            <a:lvl7pPr lvl="6" algn="r">
              <a:buNone/>
              <a:defRPr sz="1000">
                <a:solidFill>
                  <a:schemeClr val="lt1"/>
                </a:solidFill>
                <a:latin typeface="Lato"/>
                <a:ea typeface="Lato"/>
                <a:cs typeface="Lato"/>
                <a:sym typeface="Lato"/>
              </a:defRPr>
            </a:lvl7pPr>
            <a:lvl8pPr lvl="7" algn="r">
              <a:buNone/>
              <a:defRPr sz="1000">
                <a:solidFill>
                  <a:schemeClr val="lt1"/>
                </a:solidFill>
                <a:latin typeface="Lato"/>
                <a:ea typeface="Lato"/>
                <a:cs typeface="Lato"/>
                <a:sym typeface="Lato"/>
              </a:defRPr>
            </a:lvl8pPr>
            <a:lvl9pPr lvl="8" algn="r">
              <a:buNone/>
              <a:defRPr sz="1000">
                <a:solidFill>
                  <a:schemeClr val="lt1"/>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uk"/>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g"/><Relationship Id="rId5" Type="http://schemas.openxmlformats.org/officeDocument/2006/relationships/image" Target="../media/image3.jp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6.jpg"/></Relationships>
</file>

<file path=ppt/slides/_rels/slide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8.jpg"/></Relationships>
</file>

<file path=ppt/slides/_rels/slide4.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10.jpg"/></Relationships>
</file>

<file path=ppt/slides/_rels/slide5.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https://uk.wikipedia.org/wiki/%D0%A7%D1%83%D0%BC%D0%B0"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9.jpg"/></Relationships>
</file>

<file path=ppt/slides/_rels/slide8.xml.rels><?xml version="1.0" encoding="UTF-8" standalone="yes"?>
<Relationships xmlns="http://schemas.openxmlformats.org/package/2006/relationships"><Relationship Id="rId8" Type="http://schemas.openxmlformats.org/officeDocument/2006/relationships/image" Target="../media/image18.jpg"/><Relationship Id="rId3" Type="http://schemas.openxmlformats.org/officeDocument/2006/relationships/image" Target="../media/image13.jpg"/><Relationship Id="rId7" Type="http://schemas.openxmlformats.org/officeDocument/2006/relationships/image" Target="../media/image17.jp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16.jpg"/><Relationship Id="rId5" Type="http://schemas.openxmlformats.org/officeDocument/2006/relationships/image" Target="../media/image15.jpg"/><Relationship Id="rId4" Type="http://schemas.openxmlformats.org/officeDocument/2006/relationships/image" Target="../media/image14.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13"/>
          <p:cNvSpPr txBox="1">
            <a:spLocks noGrp="1"/>
          </p:cNvSpPr>
          <p:nvPr>
            <p:ph type="ctrTitle"/>
          </p:nvPr>
        </p:nvSpPr>
        <p:spPr>
          <a:xfrm>
            <a:off x="3496875" y="2618750"/>
            <a:ext cx="5433900" cy="1970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uk" b="1"/>
              <a:t>Leonardo . His Life</a:t>
            </a:r>
            <a:endParaRPr b="1"/>
          </a:p>
          <a:p>
            <a:pPr marL="0" marR="25400" lvl="0" indent="0" algn="l" rtl="0">
              <a:lnSpc>
                <a:spcPct val="150000"/>
              </a:lnSpc>
              <a:spcBef>
                <a:spcPts val="0"/>
              </a:spcBef>
              <a:spcAft>
                <a:spcPts val="0"/>
              </a:spcAft>
              <a:buNone/>
            </a:pPr>
            <a:r>
              <a:rPr lang="uk" sz="1800" b="1">
                <a:solidFill>
                  <a:srgbClr val="212121"/>
                </a:solidFill>
                <a:highlight>
                  <a:schemeClr val="lt1"/>
                </a:highlight>
                <a:latin typeface="Arial"/>
                <a:ea typeface="Arial"/>
                <a:cs typeface="Arial"/>
                <a:sym typeface="Arial"/>
              </a:rPr>
              <a:t>Slavka Tatsyun</a:t>
            </a:r>
            <a:endParaRPr sz="1800" b="1">
              <a:solidFill>
                <a:srgbClr val="212121"/>
              </a:solidFill>
              <a:highlight>
                <a:schemeClr val="lt1"/>
              </a:highlight>
              <a:latin typeface="Arial"/>
              <a:ea typeface="Arial"/>
              <a:cs typeface="Arial"/>
              <a:sym typeface="Arial"/>
            </a:endParaRPr>
          </a:p>
          <a:p>
            <a:pPr marL="0" marR="25400" lvl="0" indent="0" algn="l" rtl="0">
              <a:lnSpc>
                <a:spcPct val="150000"/>
              </a:lnSpc>
              <a:spcBef>
                <a:spcPts val="0"/>
              </a:spcBef>
              <a:spcAft>
                <a:spcPts val="0"/>
              </a:spcAft>
              <a:buNone/>
            </a:pPr>
            <a:r>
              <a:rPr lang="uk" sz="1800" b="1">
                <a:solidFill>
                  <a:srgbClr val="212121"/>
                </a:solidFill>
                <a:highlight>
                  <a:schemeClr val="lt1"/>
                </a:highlight>
                <a:latin typeface="Arial"/>
                <a:ea typeface="Arial"/>
                <a:cs typeface="Arial"/>
                <a:sym typeface="Arial"/>
              </a:rPr>
              <a:t>7- B form</a:t>
            </a:r>
            <a:endParaRPr sz="1800" b="1">
              <a:solidFill>
                <a:srgbClr val="212121"/>
              </a:solidFill>
              <a:highlight>
                <a:schemeClr val="lt1"/>
              </a:highlight>
              <a:latin typeface="Arial"/>
              <a:ea typeface="Arial"/>
              <a:cs typeface="Arial"/>
              <a:sym typeface="Arial"/>
            </a:endParaRPr>
          </a:p>
          <a:p>
            <a:pPr marL="0" marR="25400" lvl="0" indent="0" algn="l" rtl="0">
              <a:lnSpc>
                <a:spcPct val="150000"/>
              </a:lnSpc>
              <a:spcBef>
                <a:spcPts val="0"/>
              </a:spcBef>
              <a:spcAft>
                <a:spcPts val="0"/>
              </a:spcAft>
              <a:buNone/>
            </a:pPr>
            <a:r>
              <a:rPr lang="uk" sz="1800" b="1">
                <a:solidFill>
                  <a:srgbClr val="212121"/>
                </a:solidFill>
                <a:highlight>
                  <a:schemeClr val="lt1"/>
                </a:highlight>
                <a:latin typeface="Arial"/>
                <a:ea typeface="Arial"/>
                <a:cs typeface="Arial"/>
                <a:sym typeface="Arial"/>
              </a:rPr>
              <a:t>Khust Specialized school 3</a:t>
            </a:r>
            <a:endParaRPr sz="1800" b="1">
              <a:solidFill>
                <a:srgbClr val="212121"/>
              </a:solidFill>
              <a:highlight>
                <a:schemeClr val="lt1"/>
              </a:highlight>
              <a:latin typeface="Arial"/>
              <a:ea typeface="Arial"/>
              <a:cs typeface="Arial"/>
              <a:sym typeface="Arial"/>
            </a:endParaRPr>
          </a:p>
          <a:p>
            <a:pPr marL="0" marR="25400" lvl="0" indent="0" algn="l" rtl="0">
              <a:lnSpc>
                <a:spcPct val="150000"/>
              </a:lnSpc>
              <a:spcBef>
                <a:spcPts val="0"/>
              </a:spcBef>
              <a:spcAft>
                <a:spcPts val="0"/>
              </a:spcAft>
              <a:buClr>
                <a:srgbClr val="000000"/>
              </a:buClr>
              <a:buSzPts val="1100"/>
              <a:buFont typeface="Arial"/>
              <a:buNone/>
            </a:pPr>
            <a:r>
              <a:rPr lang="uk" sz="1800" b="1">
                <a:solidFill>
                  <a:srgbClr val="212121"/>
                </a:solidFill>
                <a:highlight>
                  <a:schemeClr val="lt1"/>
                </a:highlight>
                <a:latin typeface="Arial"/>
                <a:ea typeface="Arial"/>
                <a:cs typeface="Arial"/>
                <a:sym typeface="Arial"/>
              </a:rPr>
              <a:t>ukraine</a:t>
            </a:r>
            <a:endParaRPr sz="1800" b="1">
              <a:solidFill>
                <a:srgbClr val="212121"/>
              </a:solidFill>
              <a:highlight>
                <a:schemeClr val="lt1"/>
              </a:highlight>
              <a:latin typeface="Arial"/>
              <a:ea typeface="Arial"/>
              <a:cs typeface="Arial"/>
              <a:sym typeface="Arial"/>
            </a:endParaRPr>
          </a:p>
          <a:p>
            <a:pPr marL="0" lvl="0" indent="0" algn="l" rtl="0">
              <a:spcBef>
                <a:spcPts val="0"/>
              </a:spcBef>
              <a:spcAft>
                <a:spcPts val="0"/>
              </a:spcAft>
              <a:buNone/>
            </a:pPr>
            <a:endParaRPr/>
          </a:p>
        </p:txBody>
      </p:sp>
      <p:pic>
        <p:nvPicPr>
          <p:cNvPr id="135" name="Google Shape;135;p13"/>
          <p:cNvPicPr preferRelativeResize="0"/>
          <p:nvPr/>
        </p:nvPicPr>
        <p:blipFill>
          <a:blip r:embed="rId3">
            <a:alphaModFix/>
          </a:blip>
          <a:stretch>
            <a:fillRect/>
          </a:stretch>
        </p:blipFill>
        <p:spPr>
          <a:xfrm>
            <a:off x="6524625" y="0"/>
            <a:ext cx="2619375" cy="1743075"/>
          </a:xfrm>
          <a:prstGeom prst="rect">
            <a:avLst/>
          </a:prstGeom>
          <a:noFill/>
          <a:ln>
            <a:noFill/>
          </a:ln>
        </p:spPr>
      </p:pic>
      <p:pic>
        <p:nvPicPr>
          <p:cNvPr id="136" name="Google Shape;136;p13"/>
          <p:cNvPicPr preferRelativeResize="0"/>
          <p:nvPr/>
        </p:nvPicPr>
        <p:blipFill>
          <a:blip r:embed="rId4">
            <a:alphaModFix/>
          </a:blip>
          <a:stretch>
            <a:fillRect/>
          </a:stretch>
        </p:blipFill>
        <p:spPr>
          <a:xfrm>
            <a:off x="0" y="0"/>
            <a:ext cx="2783400" cy="3467100"/>
          </a:xfrm>
          <a:prstGeom prst="rect">
            <a:avLst/>
          </a:prstGeom>
          <a:noFill/>
          <a:ln>
            <a:noFill/>
          </a:ln>
        </p:spPr>
      </p:pic>
      <p:pic>
        <p:nvPicPr>
          <p:cNvPr id="137" name="Google Shape;137;p13"/>
          <p:cNvPicPr preferRelativeResize="0"/>
          <p:nvPr/>
        </p:nvPicPr>
        <p:blipFill>
          <a:blip r:embed="rId5">
            <a:alphaModFix/>
          </a:blip>
          <a:stretch>
            <a:fillRect/>
          </a:stretch>
        </p:blipFill>
        <p:spPr>
          <a:xfrm>
            <a:off x="0" y="3467100"/>
            <a:ext cx="2724150" cy="1676400"/>
          </a:xfrm>
          <a:prstGeom prst="rect">
            <a:avLst/>
          </a:prstGeom>
          <a:noFill/>
          <a:ln>
            <a:noFill/>
          </a:ln>
        </p:spPr>
      </p:pic>
      <p:pic>
        <p:nvPicPr>
          <p:cNvPr id="138" name="Google Shape;138;p13"/>
          <p:cNvPicPr preferRelativeResize="0"/>
          <p:nvPr/>
        </p:nvPicPr>
        <p:blipFill>
          <a:blip r:embed="rId6">
            <a:alphaModFix/>
          </a:blip>
          <a:stretch>
            <a:fillRect/>
          </a:stretch>
        </p:blipFill>
        <p:spPr>
          <a:xfrm>
            <a:off x="2783400" y="0"/>
            <a:ext cx="3741225" cy="1743075"/>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fade thruBlk="1"/>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14"/>
          <p:cNvSpPr txBox="1">
            <a:spLocks noGrp="1"/>
          </p:cNvSpPr>
          <p:nvPr>
            <p:ph type="title"/>
          </p:nvPr>
        </p:nvSpPr>
        <p:spPr>
          <a:xfrm>
            <a:off x="-25" y="1833450"/>
            <a:ext cx="5079300" cy="3242400"/>
          </a:xfrm>
          <a:prstGeom prst="rect">
            <a:avLst/>
          </a:prstGeom>
        </p:spPr>
        <p:txBody>
          <a:bodyPr spcFirstLastPara="1" wrap="square" lIns="91425" tIns="91425" rIns="91425" bIns="91425" anchor="ctr" anchorCtr="0">
            <a:noAutofit/>
          </a:bodyPr>
          <a:lstStyle/>
          <a:p>
            <a:pPr marL="0" lvl="0" indent="0" algn="l" rtl="0">
              <a:lnSpc>
                <a:spcPct val="178846"/>
              </a:lnSpc>
              <a:spcBef>
                <a:spcPts val="0"/>
              </a:spcBef>
              <a:spcAft>
                <a:spcPts val="0"/>
              </a:spcAft>
              <a:buClr>
                <a:srgbClr val="000000"/>
              </a:buClr>
              <a:buSzPts val="1100"/>
              <a:buFont typeface="Arial"/>
              <a:buNone/>
            </a:pPr>
            <a:r>
              <a:rPr lang="uk" sz="1300" b="1">
                <a:solidFill>
                  <a:srgbClr val="222222"/>
                </a:solidFill>
                <a:latin typeface="Verdana"/>
                <a:ea typeface="Verdana"/>
                <a:cs typeface="Verdana"/>
                <a:sym typeface="Verdana"/>
              </a:rPr>
              <a:t>Видатний італійський художник, вчений, інженер і анатом, один із найвидатніших представників мистецтва і науки епохи Відродження, Леонардо да Вінчі народився у 1452 році у селищі Анкіано, біля міста Вінчі.</a:t>
            </a:r>
            <a:r>
              <a:rPr lang="uk" sz="1800">
                <a:solidFill>
                  <a:srgbClr val="212121"/>
                </a:solidFill>
                <a:highlight>
                  <a:srgbClr val="FFFFFF"/>
                </a:highlight>
                <a:latin typeface="Arial"/>
                <a:ea typeface="Arial"/>
                <a:cs typeface="Arial"/>
                <a:sym typeface="Arial"/>
              </a:rPr>
              <a:t>Leonardo da Vinci was born in 1452 in the village of Anciano, near the city of Vinci, a prominent Italian painter Italian artist, scientist, engineer and anatom, one of the most prominent representatives of art and science of the Renaissance.</a:t>
            </a:r>
            <a:endParaRPr sz="1800">
              <a:solidFill>
                <a:srgbClr val="212121"/>
              </a:solidFill>
              <a:highlight>
                <a:srgbClr val="FFFFFF"/>
              </a:highlight>
              <a:latin typeface="Arial"/>
              <a:ea typeface="Arial"/>
              <a:cs typeface="Arial"/>
              <a:sym typeface="Arial"/>
            </a:endParaRPr>
          </a:p>
          <a:p>
            <a:pPr marL="0" lvl="0" indent="0" algn="l" rtl="0">
              <a:lnSpc>
                <a:spcPct val="178846"/>
              </a:lnSpc>
              <a:spcBef>
                <a:spcPts val="2000"/>
              </a:spcBef>
              <a:spcAft>
                <a:spcPts val="0"/>
              </a:spcAft>
              <a:buClr>
                <a:srgbClr val="000000"/>
              </a:buClr>
              <a:buSzPts val="1100"/>
              <a:buFont typeface="Arial"/>
              <a:buNone/>
            </a:pPr>
            <a:endParaRPr sz="1300" b="1">
              <a:solidFill>
                <a:srgbClr val="222222"/>
              </a:solidFill>
              <a:latin typeface="Verdana"/>
              <a:ea typeface="Verdana"/>
              <a:cs typeface="Verdana"/>
              <a:sym typeface="Verdana"/>
            </a:endParaRPr>
          </a:p>
          <a:p>
            <a:pPr marL="0" lvl="0" indent="0" algn="l" rtl="0">
              <a:lnSpc>
                <a:spcPct val="178846"/>
              </a:lnSpc>
              <a:spcBef>
                <a:spcPts val="2000"/>
              </a:spcBef>
              <a:spcAft>
                <a:spcPts val="0"/>
              </a:spcAft>
              <a:buNone/>
            </a:pPr>
            <a:r>
              <a:rPr lang="uk" sz="1300" b="1">
                <a:solidFill>
                  <a:srgbClr val="222222"/>
                </a:solidFill>
                <a:latin typeface="Verdana"/>
                <a:ea typeface="Verdana"/>
                <a:cs typeface="Verdana"/>
                <a:sym typeface="Verdana"/>
              </a:rPr>
              <a:t>йвидатніших представників мистецтва і науки епохи Відродження, Леонардо да Вінчі народився у 1452 році у селищі Анкіано, біля міста Вінчі.</a:t>
            </a:r>
            <a:endParaRPr sz="1300" b="1">
              <a:solidFill>
                <a:srgbClr val="222222"/>
              </a:solidFill>
              <a:latin typeface="Verdana"/>
              <a:ea typeface="Verdana"/>
              <a:cs typeface="Verdana"/>
              <a:sym typeface="Verdana"/>
            </a:endParaRPr>
          </a:p>
          <a:p>
            <a:pPr marL="0" lvl="0" indent="0" algn="l" rtl="0">
              <a:spcBef>
                <a:spcPts val="2000"/>
              </a:spcBef>
              <a:spcAft>
                <a:spcPts val="0"/>
              </a:spcAft>
              <a:buNone/>
            </a:pPr>
            <a:endParaRPr/>
          </a:p>
          <a:p>
            <a:pPr marL="0" lvl="0" indent="0" algn="l" rtl="0">
              <a:lnSpc>
                <a:spcPct val="178846"/>
              </a:lnSpc>
              <a:spcBef>
                <a:spcPts val="0"/>
              </a:spcBef>
              <a:spcAft>
                <a:spcPts val="2000"/>
              </a:spcAft>
              <a:buNone/>
            </a:pPr>
            <a:r>
              <a:rPr lang="uk" sz="1300" b="1">
                <a:solidFill>
                  <a:srgbClr val="222222"/>
                </a:solidFill>
                <a:latin typeface="Verdana"/>
                <a:ea typeface="Verdana"/>
                <a:cs typeface="Verdana"/>
                <a:sym typeface="Verdana"/>
              </a:rPr>
              <a:t>ожник, вчений, інженер і анатом, один із наВидат</a:t>
            </a:r>
            <a:endParaRPr/>
          </a:p>
        </p:txBody>
      </p:sp>
      <p:pic>
        <p:nvPicPr>
          <p:cNvPr id="144" name="Google Shape;144;p14"/>
          <p:cNvPicPr preferRelativeResize="0"/>
          <p:nvPr/>
        </p:nvPicPr>
        <p:blipFill>
          <a:blip r:embed="rId3">
            <a:alphaModFix/>
          </a:blip>
          <a:stretch>
            <a:fillRect/>
          </a:stretch>
        </p:blipFill>
        <p:spPr>
          <a:xfrm>
            <a:off x="5079375" y="0"/>
            <a:ext cx="4064625" cy="5075726"/>
          </a:xfrm>
          <a:prstGeom prst="rect">
            <a:avLst/>
          </a:prstGeom>
          <a:noFill/>
          <a:ln>
            <a:noFill/>
          </a:ln>
        </p:spPr>
      </p:pic>
      <p:pic>
        <p:nvPicPr>
          <p:cNvPr id="145" name="Google Shape;145;p14"/>
          <p:cNvPicPr preferRelativeResize="0"/>
          <p:nvPr/>
        </p:nvPicPr>
        <p:blipFill>
          <a:blip r:embed="rId4">
            <a:alphaModFix/>
          </a:blip>
          <a:stretch>
            <a:fillRect/>
          </a:stretch>
        </p:blipFill>
        <p:spPr>
          <a:xfrm>
            <a:off x="0" y="0"/>
            <a:ext cx="5079375" cy="183345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15"/>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Autofit/>
          </a:bodyPr>
          <a:lstStyle/>
          <a:p>
            <a:pPr marL="2743200" lvl="0" indent="0" algn="l" rtl="0">
              <a:spcBef>
                <a:spcPts val="0"/>
              </a:spcBef>
              <a:spcAft>
                <a:spcPts val="0"/>
              </a:spcAft>
              <a:buNone/>
            </a:pPr>
            <a:r>
              <a:rPr lang="uk"/>
              <a:t>Джоконда</a:t>
            </a:r>
            <a:endParaRPr/>
          </a:p>
        </p:txBody>
      </p:sp>
      <p:sp>
        <p:nvSpPr>
          <p:cNvPr id="151" name="Google Shape;151;p15"/>
          <p:cNvSpPr txBox="1">
            <a:spLocks noGrp="1"/>
          </p:cNvSpPr>
          <p:nvPr>
            <p:ph type="body" idx="1"/>
          </p:nvPr>
        </p:nvSpPr>
        <p:spPr>
          <a:xfrm>
            <a:off x="2235675" y="1446700"/>
            <a:ext cx="3003000" cy="2911200"/>
          </a:xfrm>
          <a:prstGeom prst="rect">
            <a:avLst/>
          </a:prstGeom>
        </p:spPr>
        <p:txBody>
          <a:bodyPr spcFirstLastPara="1" wrap="square" lIns="91425" tIns="91425" rIns="91425" bIns="91425" anchor="t" anchorCtr="0">
            <a:noAutofit/>
          </a:bodyPr>
          <a:lstStyle/>
          <a:p>
            <a:pPr marL="0" marR="25400" lvl="0" indent="0" algn="l" rtl="0">
              <a:spcBef>
                <a:spcPts val="0"/>
              </a:spcBef>
              <a:spcAft>
                <a:spcPts val="0"/>
              </a:spcAft>
              <a:buClr>
                <a:srgbClr val="000000"/>
              </a:buClr>
              <a:buSzPts val="1100"/>
              <a:buFont typeface="Arial"/>
              <a:buNone/>
            </a:pPr>
            <a:endParaRPr>
              <a:solidFill>
                <a:srgbClr val="FFF2CC"/>
              </a:solidFill>
              <a:latin typeface="Verdana"/>
              <a:ea typeface="Verdana"/>
              <a:cs typeface="Verdana"/>
              <a:sym typeface="Verdana"/>
            </a:endParaRPr>
          </a:p>
          <a:p>
            <a:pPr marL="0" marR="25400" lvl="0" indent="0" algn="l" rtl="0">
              <a:spcBef>
                <a:spcPts val="0"/>
              </a:spcBef>
              <a:spcAft>
                <a:spcPts val="0"/>
              </a:spcAft>
              <a:buClr>
                <a:srgbClr val="000000"/>
              </a:buClr>
              <a:buSzPts val="1100"/>
              <a:buFont typeface="Arial"/>
              <a:buNone/>
            </a:pPr>
            <a:r>
              <a:rPr lang="uk" sz="2400">
                <a:solidFill>
                  <a:srgbClr val="212121"/>
                </a:solidFill>
                <a:highlight>
                  <a:srgbClr val="FFFFFF"/>
                </a:highlight>
                <a:latin typeface="Arial"/>
                <a:ea typeface="Arial"/>
                <a:cs typeface="Arial"/>
                <a:sym typeface="Arial"/>
              </a:rPr>
              <a:t>Gioconda's smile contains 83% of happiness, 9% neglect, 6% fear and 2% anger.</a:t>
            </a:r>
            <a:endParaRPr sz="2400">
              <a:solidFill>
                <a:srgbClr val="212121"/>
              </a:solidFill>
              <a:highlight>
                <a:srgbClr val="FFFFFF"/>
              </a:highlight>
              <a:latin typeface="Arial"/>
              <a:ea typeface="Arial"/>
              <a:cs typeface="Arial"/>
              <a:sym typeface="Arial"/>
            </a:endParaRPr>
          </a:p>
          <a:p>
            <a:pPr marL="0" lvl="0" indent="0" algn="l" rtl="0">
              <a:spcBef>
                <a:spcPts val="0"/>
              </a:spcBef>
              <a:spcAft>
                <a:spcPts val="1600"/>
              </a:spcAft>
              <a:buNone/>
            </a:pPr>
            <a:endParaRPr sz="2400"/>
          </a:p>
        </p:txBody>
      </p:sp>
      <p:sp>
        <p:nvSpPr>
          <p:cNvPr id="152" name="Google Shape;152;p15"/>
          <p:cNvSpPr txBox="1">
            <a:spLocks noGrp="1"/>
          </p:cNvSpPr>
          <p:nvPr>
            <p:ph type="body" idx="2"/>
          </p:nvPr>
        </p:nvSpPr>
        <p:spPr>
          <a:xfrm>
            <a:off x="4933221" y="1567550"/>
            <a:ext cx="3403200" cy="29112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endParaRPr/>
          </a:p>
        </p:txBody>
      </p:sp>
      <p:pic>
        <p:nvPicPr>
          <p:cNvPr id="153" name="Google Shape;153;p15"/>
          <p:cNvPicPr preferRelativeResize="0"/>
          <p:nvPr/>
        </p:nvPicPr>
        <p:blipFill>
          <a:blip r:embed="rId3">
            <a:alphaModFix/>
          </a:blip>
          <a:stretch>
            <a:fillRect/>
          </a:stretch>
        </p:blipFill>
        <p:spPr>
          <a:xfrm>
            <a:off x="5238625" y="1567550"/>
            <a:ext cx="3565375" cy="2911200"/>
          </a:xfrm>
          <a:prstGeom prst="rect">
            <a:avLst/>
          </a:prstGeom>
          <a:noFill/>
          <a:ln>
            <a:noFill/>
          </a:ln>
        </p:spPr>
      </p:pic>
      <p:pic>
        <p:nvPicPr>
          <p:cNvPr id="154" name="Google Shape;154;p15"/>
          <p:cNvPicPr preferRelativeResize="0"/>
          <p:nvPr/>
        </p:nvPicPr>
        <p:blipFill>
          <a:blip r:embed="rId4">
            <a:alphaModFix/>
          </a:blip>
          <a:stretch>
            <a:fillRect/>
          </a:stretch>
        </p:blipFill>
        <p:spPr>
          <a:xfrm>
            <a:off x="0" y="0"/>
            <a:ext cx="2235675" cy="3247050"/>
          </a:xfrm>
          <a:prstGeom prst="rect">
            <a:avLst/>
          </a:prstGeom>
          <a:noFill/>
          <a:ln>
            <a:noFill/>
          </a:ln>
        </p:spPr>
      </p:pic>
      <p:sp>
        <p:nvSpPr>
          <p:cNvPr id="155" name="Google Shape;155;p15"/>
          <p:cNvSpPr/>
          <p:nvPr/>
        </p:nvSpPr>
        <p:spPr>
          <a:xfrm rot="-9595860">
            <a:off x="8080933" y="235047"/>
            <a:ext cx="615471" cy="1231506"/>
          </a:xfrm>
          <a:prstGeom prst="moon">
            <a:avLst>
              <a:gd name="adj" fmla="val 500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mc:AlternateContent xmlns:mc="http://schemas.openxmlformats.org/markup-compatibility/2006" xmlns:p14="http://schemas.microsoft.com/office/powerpoint/2010/main">
    <mc:Choice Requires="p14">
      <p:transition spd="slow">
        <p14:flip dir="l"/>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p16"/>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Autofit/>
          </a:bodyPr>
          <a:lstStyle/>
          <a:p>
            <a:pPr marL="2286000" lvl="0" indent="0" algn="l" rtl="0">
              <a:spcBef>
                <a:spcPts val="0"/>
              </a:spcBef>
              <a:spcAft>
                <a:spcPts val="0"/>
              </a:spcAft>
              <a:buNone/>
            </a:pPr>
            <a:r>
              <a:rPr lang="uk"/>
              <a:t>Спостереження Леонардо да Вінчі</a:t>
            </a:r>
            <a:endParaRPr/>
          </a:p>
        </p:txBody>
      </p:sp>
      <p:sp>
        <p:nvSpPr>
          <p:cNvPr id="161" name="Google Shape;161;p16"/>
          <p:cNvSpPr txBox="1">
            <a:spLocks noGrp="1"/>
          </p:cNvSpPr>
          <p:nvPr>
            <p:ph type="body" idx="1"/>
          </p:nvPr>
        </p:nvSpPr>
        <p:spPr>
          <a:xfrm>
            <a:off x="2124075" y="1567550"/>
            <a:ext cx="6212400" cy="2911200"/>
          </a:xfrm>
          <a:prstGeom prst="rect">
            <a:avLst/>
          </a:prstGeom>
        </p:spPr>
        <p:txBody>
          <a:bodyPr spcFirstLastPara="1" wrap="square" lIns="91425" tIns="91425" rIns="91425" bIns="91425" anchor="t" anchorCtr="0">
            <a:noAutofit/>
          </a:bodyPr>
          <a:lstStyle/>
          <a:p>
            <a:pPr marL="914400" lvl="0" indent="0" algn="l" rtl="0">
              <a:lnSpc>
                <a:spcPct val="178846"/>
              </a:lnSpc>
              <a:spcBef>
                <a:spcPts val="0"/>
              </a:spcBef>
              <a:spcAft>
                <a:spcPts val="0"/>
              </a:spcAft>
              <a:buNone/>
            </a:pPr>
            <a:endParaRPr>
              <a:solidFill>
                <a:srgbClr val="FFF2CC"/>
              </a:solidFill>
              <a:latin typeface="Verdana"/>
              <a:ea typeface="Verdana"/>
              <a:cs typeface="Verdana"/>
              <a:sym typeface="Verdana"/>
            </a:endParaRPr>
          </a:p>
          <a:p>
            <a:pPr marL="0" lvl="0" indent="0" algn="l" rtl="0">
              <a:spcBef>
                <a:spcPts val="2000"/>
              </a:spcBef>
              <a:spcAft>
                <a:spcPts val="1600"/>
              </a:spcAft>
              <a:buNone/>
            </a:pPr>
            <a:endParaRPr/>
          </a:p>
        </p:txBody>
      </p:sp>
      <p:sp>
        <p:nvSpPr>
          <p:cNvPr id="162" name="Google Shape;162;p16"/>
          <p:cNvSpPr txBox="1">
            <a:spLocks noGrp="1"/>
          </p:cNvSpPr>
          <p:nvPr>
            <p:ph type="body" idx="2"/>
          </p:nvPr>
        </p:nvSpPr>
        <p:spPr>
          <a:xfrm>
            <a:off x="3075350" y="1772700"/>
            <a:ext cx="5180400" cy="2706300"/>
          </a:xfrm>
          <a:prstGeom prst="rect">
            <a:avLst/>
          </a:prstGeom>
        </p:spPr>
        <p:txBody>
          <a:bodyPr spcFirstLastPara="1" wrap="square" lIns="91425" tIns="91425" rIns="91425" bIns="91425" anchor="t" anchorCtr="0">
            <a:noAutofit/>
          </a:bodyPr>
          <a:lstStyle/>
          <a:p>
            <a:pPr marL="0" marR="25400" lvl="0" indent="0" algn="l" rtl="0">
              <a:spcBef>
                <a:spcPts val="0"/>
              </a:spcBef>
              <a:spcAft>
                <a:spcPts val="0"/>
              </a:spcAft>
              <a:buClr>
                <a:srgbClr val="000000"/>
              </a:buClr>
              <a:buSzPts val="1100"/>
              <a:buFont typeface="Arial"/>
              <a:buNone/>
            </a:pPr>
            <a:r>
              <a:rPr lang="uk" sz="1800">
                <a:solidFill>
                  <a:srgbClr val="212121"/>
                </a:solidFill>
                <a:highlight>
                  <a:srgbClr val="FFFFFF"/>
                </a:highlight>
                <a:latin typeface="Arial"/>
                <a:ea typeface="Arial"/>
                <a:cs typeface="Arial"/>
                <a:sym typeface="Arial"/>
              </a:rPr>
              <a:t>Leonardo first explained why the sky is blue. In the book "On Painting," he wrote: "The blue sky is formed due to the thickness of the illuminated particles of air, which is located between the Earth and the blackness that is at the top."</a:t>
            </a:r>
            <a:endParaRPr sz="1800">
              <a:solidFill>
                <a:srgbClr val="212121"/>
              </a:solidFill>
              <a:highlight>
                <a:srgbClr val="FFFFFF"/>
              </a:highlight>
              <a:latin typeface="Arial"/>
              <a:ea typeface="Arial"/>
              <a:cs typeface="Arial"/>
              <a:sym typeface="Arial"/>
            </a:endParaRPr>
          </a:p>
          <a:p>
            <a:pPr marL="0" lvl="0" indent="0" algn="l" rtl="0">
              <a:spcBef>
                <a:spcPts val="0"/>
              </a:spcBef>
              <a:spcAft>
                <a:spcPts val="1600"/>
              </a:spcAft>
              <a:buNone/>
            </a:pPr>
            <a:endParaRPr sz="1800"/>
          </a:p>
        </p:txBody>
      </p:sp>
      <p:pic>
        <p:nvPicPr>
          <p:cNvPr id="163" name="Google Shape;163;p16"/>
          <p:cNvPicPr preferRelativeResize="0"/>
          <p:nvPr/>
        </p:nvPicPr>
        <p:blipFill>
          <a:blip r:embed="rId3">
            <a:alphaModFix/>
          </a:blip>
          <a:stretch>
            <a:fillRect/>
          </a:stretch>
        </p:blipFill>
        <p:spPr>
          <a:xfrm>
            <a:off x="0" y="0"/>
            <a:ext cx="2124075" cy="2152650"/>
          </a:xfrm>
          <a:prstGeom prst="rect">
            <a:avLst/>
          </a:prstGeom>
          <a:noFill/>
          <a:ln>
            <a:noFill/>
          </a:ln>
        </p:spPr>
      </p:pic>
      <p:pic>
        <p:nvPicPr>
          <p:cNvPr id="164" name="Google Shape;164;p16"/>
          <p:cNvPicPr preferRelativeResize="0"/>
          <p:nvPr/>
        </p:nvPicPr>
        <p:blipFill>
          <a:blip r:embed="rId4">
            <a:alphaModFix/>
          </a:blip>
          <a:stretch>
            <a:fillRect/>
          </a:stretch>
        </p:blipFill>
        <p:spPr>
          <a:xfrm>
            <a:off x="0" y="2152650"/>
            <a:ext cx="2124075" cy="299085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prism/>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17"/>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Autofit/>
          </a:bodyPr>
          <a:lstStyle/>
          <a:p>
            <a:pPr marL="914400" lvl="0" indent="0" algn="l" rtl="0">
              <a:spcBef>
                <a:spcPts val="0"/>
              </a:spcBef>
              <a:spcAft>
                <a:spcPts val="0"/>
              </a:spcAft>
              <a:buNone/>
            </a:pPr>
            <a:r>
              <a:rPr lang="uk"/>
              <a:t>Судимості Леонардо да Вінчі</a:t>
            </a:r>
            <a:endParaRPr/>
          </a:p>
        </p:txBody>
      </p:sp>
      <p:sp>
        <p:nvSpPr>
          <p:cNvPr id="170" name="Google Shape;170;p17"/>
          <p:cNvSpPr txBox="1">
            <a:spLocks noGrp="1"/>
          </p:cNvSpPr>
          <p:nvPr>
            <p:ph type="body" idx="1"/>
          </p:nvPr>
        </p:nvSpPr>
        <p:spPr>
          <a:xfrm>
            <a:off x="1297500" y="1567550"/>
            <a:ext cx="7038900" cy="2911200"/>
          </a:xfrm>
          <a:prstGeom prst="rect">
            <a:avLst/>
          </a:prstGeom>
        </p:spPr>
        <p:txBody>
          <a:bodyPr spcFirstLastPara="1" wrap="square" lIns="91425" tIns="91425" rIns="91425" bIns="91425" anchor="t" anchorCtr="0">
            <a:noAutofit/>
          </a:bodyPr>
          <a:lstStyle/>
          <a:p>
            <a:pPr marL="3200400" lvl="0" indent="0" algn="l" rtl="0">
              <a:spcBef>
                <a:spcPts val="0"/>
              </a:spcBef>
              <a:spcAft>
                <a:spcPts val="1600"/>
              </a:spcAft>
              <a:buNone/>
            </a:pPr>
            <a:r>
              <a:rPr lang="uk">
                <a:solidFill>
                  <a:srgbClr val="222222"/>
                </a:solidFill>
                <a:highlight>
                  <a:srgbClr val="FFFFFF"/>
                </a:highlight>
                <a:latin typeface="Verdana"/>
                <a:ea typeface="Verdana"/>
                <a:cs typeface="Verdana"/>
                <a:sym typeface="Verdana"/>
              </a:rPr>
              <a:t>Він віртуозно грав на лірі. Коли у суді Мілана розглядалася справа Леонардо, він фігурував там саме як музикант, а не як художник чи винахідник.</a:t>
            </a:r>
            <a:endParaRPr/>
          </a:p>
        </p:txBody>
      </p:sp>
      <p:sp>
        <p:nvSpPr>
          <p:cNvPr id="171" name="Google Shape;171;p17"/>
          <p:cNvSpPr txBox="1">
            <a:spLocks noGrp="1"/>
          </p:cNvSpPr>
          <p:nvPr>
            <p:ph type="body" idx="2"/>
          </p:nvPr>
        </p:nvSpPr>
        <p:spPr>
          <a:xfrm>
            <a:off x="4515175" y="1567550"/>
            <a:ext cx="3821100" cy="2911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uk"/>
              <a:t>        </a:t>
            </a:r>
            <a:endParaRPr/>
          </a:p>
          <a:p>
            <a:pPr marL="0" lvl="0" indent="0" algn="l" rtl="0">
              <a:spcBef>
                <a:spcPts val="1600"/>
              </a:spcBef>
              <a:spcAft>
                <a:spcPts val="0"/>
              </a:spcAft>
              <a:buNone/>
            </a:pPr>
            <a:endParaRPr/>
          </a:p>
          <a:p>
            <a:pPr marL="0" lvl="0" indent="0" algn="l" rtl="0">
              <a:spcBef>
                <a:spcPts val="1600"/>
              </a:spcBef>
              <a:spcAft>
                <a:spcPts val="1600"/>
              </a:spcAft>
              <a:buNone/>
            </a:pPr>
            <a:endParaRPr/>
          </a:p>
        </p:txBody>
      </p:sp>
      <p:pic>
        <p:nvPicPr>
          <p:cNvPr id="172" name="Google Shape;172;p17"/>
          <p:cNvPicPr preferRelativeResize="0"/>
          <p:nvPr/>
        </p:nvPicPr>
        <p:blipFill>
          <a:blip r:embed="rId3">
            <a:alphaModFix/>
          </a:blip>
          <a:stretch>
            <a:fillRect/>
          </a:stretch>
        </p:blipFill>
        <p:spPr>
          <a:xfrm>
            <a:off x="1535029" y="1567550"/>
            <a:ext cx="1976696" cy="3103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gallery dir="l"/>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p18"/>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Autofit/>
          </a:bodyPr>
          <a:lstStyle/>
          <a:p>
            <a:pPr marL="914400" lvl="0" indent="0" algn="l" rtl="0">
              <a:spcBef>
                <a:spcPts val="0"/>
              </a:spcBef>
              <a:spcAft>
                <a:spcPts val="0"/>
              </a:spcAft>
              <a:buNone/>
            </a:pPr>
            <a:r>
              <a:rPr lang="uk"/>
              <a:t>Про механіку</a:t>
            </a:r>
            <a:endParaRPr/>
          </a:p>
        </p:txBody>
      </p:sp>
      <p:sp>
        <p:nvSpPr>
          <p:cNvPr id="178" name="Google Shape;178;p18"/>
          <p:cNvSpPr txBox="1">
            <a:spLocks noGrp="1"/>
          </p:cNvSpPr>
          <p:nvPr>
            <p:ph type="body" idx="1"/>
          </p:nvPr>
        </p:nvSpPr>
        <p:spPr>
          <a:xfrm>
            <a:off x="1297500" y="1567550"/>
            <a:ext cx="3403200" cy="29112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endParaRPr/>
          </a:p>
        </p:txBody>
      </p:sp>
      <p:sp>
        <p:nvSpPr>
          <p:cNvPr id="179" name="Google Shape;179;p18"/>
          <p:cNvSpPr txBox="1">
            <a:spLocks noGrp="1"/>
          </p:cNvSpPr>
          <p:nvPr>
            <p:ph type="body" idx="2"/>
          </p:nvPr>
        </p:nvSpPr>
        <p:spPr>
          <a:xfrm>
            <a:off x="5740800" y="0"/>
            <a:ext cx="3403200" cy="2911200"/>
          </a:xfrm>
          <a:prstGeom prst="rect">
            <a:avLst/>
          </a:prstGeom>
        </p:spPr>
        <p:txBody>
          <a:bodyPr spcFirstLastPara="1" wrap="square" lIns="91425" tIns="91425" rIns="91425" bIns="91425" anchor="t" anchorCtr="0">
            <a:noAutofit/>
          </a:bodyPr>
          <a:lstStyle/>
          <a:p>
            <a:pPr marL="0" marR="25400" lvl="0" indent="0" algn="l" rtl="0">
              <a:spcBef>
                <a:spcPts val="0"/>
              </a:spcBef>
              <a:spcAft>
                <a:spcPts val="0"/>
              </a:spcAft>
              <a:buClr>
                <a:srgbClr val="000000"/>
              </a:buClr>
              <a:buSzPts val="1100"/>
              <a:buFont typeface="Arial"/>
              <a:buNone/>
            </a:pPr>
            <a:r>
              <a:rPr lang="uk" sz="1800">
                <a:solidFill>
                  <a:srgbClr val="212121"/>
                </a:solidFill>
                <a:highlight>
                  <a:srgbClr val="FFFFFF"/>
                </a:highlight>
                <a:latin typeface="Arial"/>
                <a:ea typeface="Arial"/>
                <a:cs typeface="Arial"/>
                <a:sym typeface="Arial"/>
              </a:rPr>
              <a:t>Leonardo da Vinci paid special attention to mechanics, calling it "paradise of mathematical sciences" and seeing in it the main key to the mysteries of world cognition. He made attempts to determine the coefficients of friction and slip, studied the resistance of metals, was engaged in hydraulics. Numerous hydraulic engineering experiments helped Leonardo correctly describe the equilibrium of fluid in the dishes.</a:t>
            </a:r>
            <a:endParaRPr sz="1800">
              <a:solidFill>
                <a:srgbClr val="212121"/>
              </a:solidFill>
              <a:highlight>
                <a:srgbClr val="FFFFFF"/>
              </a:highlight>
              <a:latin typeface="Arial"/>
              <a:ea typeface="Arial"/>
              <a:cs typeface="Arial"/>
              <a:sym typeface="Arial"/>
            </a:endParaRPr>
          </a:p>
          <a:p>
            <a:pPr marL="0" lvl="0" indent="0" algn="l" rtl="0">
              <a:spcBef>
                <a:spcPts val="0"/>
              </a:spcBef>
              <a:spcAft>
                <a:spcPts val="1600"/>
              </a:spcAft>
              <a:buNone/>
            </a:pPr>
            <a:endParaRPr sz="1400">
              <a:solidFill>
                <a:srgbClr val="222222"/>
              </a:solidFill>
              <a:highlight>
                <a:srgbClr val="FFFFFF"/>
              </a:highlight>
              <a:latin typeface="Arial"/>
              <a:ea typeface="Arial"/>
              <a:cs typeface="Arial"/>
              <a:sym typeface="Arial"/>
            </a:endParaRPr>
          </a:p>
        </p:txBody>
      </p:sp>
      <p:pic>
        <p:nvPicPr>
          <p:cNvPr id="180" name="Google Shape;180;p18"/>
          <p:cNvPicPr preferRelativeResize="0"/>
          <p:nvPr/>
        </p:nvPicPr>
        <p:blipFill>
          <a:blip r:embed="rId3">
            <a:alphaModFix/>
          </a:blip>
          <a:stretch>
            <a:fillRect/>
          </a:stretch>
        </p:blipFill>
        <p:spPr>
          <a:xfrm>
            <a:off x="311956" y="1567550"/>
            <a:ext cx="4388744" cy="29112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prism/>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Google Shape;185;p19"/>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Autofit/>
          </a:bodyPr>
          <a:lstStyle/>
          <a:p>
            <a:pPr marL="2286000" lvl="0" indent="0" algn="l" rtl="0">
              <a:spcBef>
                <a:spcPts val="0"/>
              </a:spcBef>
              <a:spcAft>
                <a:spcPts val="0"/>
              </a:spcAft>
              <a:buNone/>
            </a:pPr>
            <a:r>
              <a:rPr lang="uk"/>
              <a:t>Архітектура</a:t>
            </a:r>
            <a:endParaRPr/>
          </a:p>
        </p:txBody>
      </p:sp>
      <p:sp>
        <p:nvSpPr>
          <p:cNvPr id="186" name="Google Shape;186;p19"/>
          <p:cNvSpPr txBox="1">
            <a:spLocks noGrp="1"/>
          </p:cNvSpPr>
          <p:nvPr>
            <p:ph type="body" idx="1"/>
          </p:nvPr>
        </p:nvSpPr>
        <p:spPr>
          <a:xfrm>
            <a:off x="1297500" y="1567550"/>
            <a:ext cx="3403200" cy="29112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uk" sz="1400">
                <a:solidFill>
                  <a:srgbClr val="222222"/>
                </a:solidFill>
                <a:highlight>
                  <a:srgbClr val="FFFFFF"/>
                </a:highlight>
                <a:latin typeface="Arial"/>
                <a:ea typeface="Arial"/>
                <a:cs typeface="Arial"/>
                <a:sym typeface="Arial"/>
              </a:rPr>
              <a:t>У 1485 році, після великої епідемії </a:t>
            </a:r>
            <a:r>
              <a:rPr lang="uk" sz="1400" u="sng">
                <a:solidFill>
                  <a:srgbClr val="0B0080"/>
                </a:solidFill>
                <a:highlight>
                  <a:srgbClr val="FFFFFF"/>
                </a:highlight>
                <a:latin typeface="Arial"/>
                <a:ea typeface="Arial"/>
                <a:cs typeface="Arial"/>
                <a:sym typeface="Arial"/>
                <a:hlinkClick r:id="rId3"/>
              </a:rPr>
              <a:t>чуми</a:t>
            </a:r>
            <a:r>
              <a:rPr lang="uk" sz="1400">
                <a:solidFill>
                  <a:srgbClr val="222222"/>
                </a:solidFill>
                <a:highlight>
                  <a:srgbClr val="FFFFFF"/>
                </a:highlight>
                <a:latin typeface="Arial"/>
                <a:ea typeface="Arial"/>
                <a:cs typeface="Arial"/>
                <a:sym typeface="Arial"/>
              </a:rPr>
              <a:t> в Мілані, Леонардо запропонував владі проект ідеального міста з певними параметрами, плануванням і каналізаційною системою. Міланський герцог Лодовіко Сфорца відхилив проект. Пройшли століття, і влада Лондона визнали план Леонардо досконалою основою для подальшої забудови міста</a:t>
            </a:r>
            <a:r>
              <a:rPr lang="uk" sz="1100">
                <a:solidFill>
                  <a:srgbClr val="222222"/>
                </a:solidFill>
                <a:highlight>
                  <a:srgbClr val="FFFFFF"/>
                </a:highlight>
                <a:latin typeface="Arial"/>
                <a:ea typeface="Arial"/>
                <a:cs typeface="Arial"/>
                <a:sym typeface="Arial"/>
              </a:rPr>
              <a:t>.</a:t>
            </a:r>
            <a:endParaRPr sz="1100"/>
          </a:p>
        </p:txBody>
      </p:sp>
      <p:sp>
        <p:nvSpPr>
          <p:cNvPr id="187" name="Google Shape;187;p19"/>
          <p:cNvSpPr txBox="1">
            <a:spLocks noGrp="1"/>
          </p:cNvSpPr>
          <p:nvPr>
            <p:ph type="body" idx="2"/>
          </p:nvPr>
        </p:nvSpPr>
        <p:spPr>
          <a:xfrm>
            <a:off x="4933221" y="1567550"/>
            <a:ext cx="3403200" cy="29112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endParaRPr/>
          </a:p>
        </p:txBody>
      </p:sp>
      <p:pic>
        <p:nvPicPr>
          <p:cNvPr id="188" name="Google Shape;188;p19"/>
          <p:cNvPicPr preferRelativeResize="0"/>
          <p:nvPr/>
        </p:nvPicPr>
        <p:blipFill>
          <a:blip r:embed="rId4">
            <a:alphaModFix/>
          </a:blip>
          <a:stretch>
            <a:fillRect/>
          </a:stretch>
        </p:blipFill>
        <p:spPr>
          <a:xfrm>
            <a:off x="4933224" y="1139295"/>
            <a:ext cx="3403200" cy="3448954"/>
          </a:xfrm>
          <a:prstGeom prst="rect">
            <a:avLst/>
          </a:prstGeom>
          <a:noFill/>
          <a:ln>
            <a:noFill/>
          </a:ln>
        </p:spPr>
      </p:pic>
      <p:sp>
        <p:nvSpPr>
          <p:cNvPr id="189" name="Google Shape;189;p19"/>
          <p:cNvSpPr/>
          <p:nvPr/>
        </p:nvSpPr>
        <p:spPr>
          <a:xfrm>
            <a:off x="8042350" y="268950"/>
            <a:ext cx="923400" cy="1038900"/>
          </a:xfrm>
          <a:prstGeom prst="sun">
            <a:avLst>
              <a:gd name="adj" fmla="val 250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mc:AlternateContent xmlns:mc="http://schemas.openxmlformats.org/markup-compatibility/2006" xmlns:p14="http://schemas.microsoft.com/office/powerpoint/2010/main">
    <mc:Choice Requires="p14">
      <p:transition spd="slow" p14:dur="5000">
        <p:fade thruBlk="1"/>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Google Shape;194;p20"/>
          <p:cNvSpPr txBox="1">
            <a:spLocks noGrp="1"/>
          </p:cNvSpPr>
          <p:nvPr>
            <p:ph type="title"/>
          </p:nvPr>
        </p:nvSpPr>
        <p:spPr>
          <a:xfrm>
            <a:off x="850725" y="1020650"/>
            <a:ext cx="4587000" cy="3666300"/>
          </a:xfrm>
          <a:prstGeom prst="rect">
            <a:avLst/>
          </a:prstGeom>
        </p:spPr>
        <p:txBody>
          <a:bodyPr spcFirstLastPara="1" wrap="square" lIns="91425" tIns="91425" rIns="91425" bIns="91425" anchor="ctr" anchorCtr="0">
            <a:noAutofit/>
          </a:bodyPr>
          <a:lstStyle/>
          <a:p>
            <a:pPr marL="0" marR="25400" lvl="0" indent="0" algn="l" rtl="0">
              <a:lnSpc>
                <a:spcPct val="115000"/>
              </a:lnSpc>
              <a:spcBef>
                <a:spcPts val="0"/>
              </a:spcBef>
              <a:spcAft>
                <a:spcPts val="0"/>
              </a:spcAft>
              <a:buClr>
                <a:srgbClr val="000000"/>
              </a:buClr>
              <a:buSzPts val="1100"/>
              <a:buFont typeface="Arial"/>
              <a:buNone/>
            </a:pPr>
            <a:r>
              <a:rPr lang="uk" sz="2400">
                <a:solidFill>
                  <a:srgbClr val="212121"/>
                </a:solidFill>
                <a:highlight>
                  <a:srgbClr val="FFFFFF"/>
                </a:highlight>
                <a:latin typeface="Arial"/>
                <a:ea typeface="Arial"/>
                <a:cs typeface="Arial"/>
                <a:sym typeface="Arial"/>
              </a:rPr>
              <a:t>Learn, because there are very few scientists in the world</a:t>
            </a:r>
            <a:endParaRPr sz="2400">
              <a:solidFill>
                <a:srgbClr val="212121"/>
              </a:solidFill>
              <a:highlight>
                <a:srgbClr val="FFFFFF"/>
              </a:highlight>
              <a:latin typeface="Arial"/>
              <a:ea typeface="Arial"/>
              <a:cs typeface="Arial"/>
              <a:sym typeface="Arial"/>
            </a:endParaRPr>
          </a:p>
          <a:p>
            <a:pPr marL="0" lvl="0" indent="0" algn="l" rtl="0">
              <a:spcBef>
                <a:spcPts val="0"/>
              </a:spcBef>
              <a:spcAft>
                <a:spcPts val="0"/>
              </a:spcAft>
              <a:buNone/>
            </a:pPr>
            <a:endParaRPr sz="2400"/>
          </a:p>
        </p:txBody>
      </p:sp>
      <p:pic>
        <p:nvPicPr>
          <p:cNvPr id="195" name="Google Shape;195;p20"/>
          <p:cNvPicPr preferRelativeResize="0"/>
          <p:nvPr/>
        </p:nvPicPr>
        <p:blipFill>
          <a:blip r:embed="rId3">
            <a:alphaModFix/>
          </a:blip>
          <a:stretch>
            <a:fillRect/>
          </a:stretch>
        </p:blipFill>
        <p:spPr>
          <a:xfrm>
            <a:off x="7096425" y="349150"/>
            <a:ext cx="1819275" cy="2505075"/>
          </a:xfrm>
          <a:prstGeom prst="rect">
            <a:avLst/>
          </a:prstGeom>
          <a:noFill/>
          <a:ln>
            <a:noFill/>
          </a:ln>
        </p:spPr>
      </p:pic>
      <p:pic>
        <p:nvPicPr>
          <p:cNvPr id="196" name="Google Shape;196;p20"/>
          <p:cNvPicPr preferRelativeResize="0"/>
          <p:nvPr/>
        </p:nvPicPr>
        <p:blipFill>
          <a:blip r:embed="rId4">
            <a:alphaModFix/>
          </a:blip>
          <a:stretch>
            <a:fillRect/>
          </a:stretch>
        </p:blipFill>
        <p:spPr>
          <a:xfrm>
            <a:off x="988787" y="3810200"/>
            <a:ext cx="1588201" cy="1056875"/>
          </a:xfrm>
          <a:prstGeom prst="rect">
            <a:avLst/>
          </a:prstGeom>
          <a:noFill/>
          <a:ln>
            <a:noFill/>
          </a:ln>
        </p:spPr>
      </p:pic>
      <p:pic>
        <p:nvPicPr>
          <p:cNvPr id="197" name="Google Shape;197;p20"/>
          <p:cNvPicPr preferRelativeResize="0"/>
          <p:nvPr/>
        </p:nvPicPr>
        <p:blipFill>
          <a:blip r:embed="rId5">
            <a:alphaModFix/>
          </a:blip>
          <a:stretch>
            <a:fillRect/>
          </a:stretch>
        </p:blipFill>
        <p:spPr>
          <a:xfrm>
            <a:off x="5863748" y="1968800"/>
            <a:ext cx="2393892" cy="1637000"/>
          </a:xfrm>
          <a:prstGeom prst="rect">
            <a:avLst/>
          </a:prstGeom>
          <a:noFill/>
          <a:ln>
            <a:noFill/>
          </a:ln>
        </p:spPr>
      </p:pic>
      <p:pic>
        <p:nvPicPr>
          <p:cNvPr id="198" name="Google Shape;198;p20"/>
          <p:cNvPicPr preferRelativeResize="0"/>
          <p:nvPr/>
        </p:nvPicPr>
        <p:blipFill>
          <a:blip r:embed="rId6">
            <a:alphaModFix/>
          </a:blip>
          <a:stretch>
            <a:fillRect/>
          </a:stretch>
        </p:blipFill>
        <p:spPr>
          <a:xfrm rot="-1689098">
            <a:off x="397725" y="622825"/>
            <a:ext cx="2051250" cy="1056875"/>
          </a:xfrm>
          <a:prstGeom prst="rect">
            <a:avLst/>
          </a:prstGeom>
          <a:noFill/>
          <a:ln>
            <a:noFill/>
          </a:ln>
        </p:spPr>
      </p:pic>
      <p:pic>
        <p:nvPicPr>
          <p:cNvPr id="199" name="Google Shape;199;p20"/>
          <p:cNvPicPr preferRelativeResize="0"/>
          <p:nvPr/>
        </p:nvPicPr>
        <p:blipFill>
          <a:blip r:embed="rId7">
            <a:alphaModFix/>
          </a:blip>
          <a:stretch>
            <a:fillRect/>
          </a:stretch>
        </p:blipFill>
        <p:spPr>
          <a:xfrm>
            <a:off x="3700200" y="3605800"/>
            <a:ext cx="2838450" cy="1609725"/>
          </a:xfrm>
          <a:prstGeom prst="rect">
            <a:avLst/>
          </a:prstGeom>
          <a:noFill/>
          <a:ln>
            <a:noFill/>
          </a:ln>
        </p:spPr>
      </p:pic>
      <p:pic>
        <p:nvPicPr>
          <p:cNvPr id="200" name="Google Shape;200;p20"/>
          <p:cNvPicPr preferRelativeResize="0"/>
          <p:nvPr/>
        </p:nvPicPr>
        <p:blipFill>
          <a:blip r:embed="rId8">
            <a:alphaModFix/>
          </a:blip>
          <a:stretch>
            <a:fillRect/>
          </a:stretch>
        </p:blipFill>
        <p:spPr>
          <a:xfrm>
            <a:off x="3051775" y="80573"/>
            <a:ext cx="2459975" cy="1360317"/>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fade thruBlk="1"/>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theme/theme1.xml><?xml version="1.0" encoding="utf-8"?>
<a:theme xmlns:a="http://schemas.openxmlformats.org/drawingml/2006/main" name="Focus">
  <a:themeElements>
    <a:clrScheme name="Focus">
      <a:dk1>
        <a:srgbClr val="1B212C"/>
      </a:dk1>
      <a:lt1>
        <a:srgbClr val="FFFFFF"/>
      </a:lt1>
      <a:dk2>
        <a:srgbClr val="D9D9D9"/>
      </a:dk2>
      <a:lt2>
        <a:srgbClr val="82C7A5"/>
      </a:lt2>
      <a:accent1>
        <a:srgbClr val="0145AC"/>
      </a:accent1>
      <a:accent2>
        <a:srgbClr val="EECE1A"/>
      </a:accent2>
      <a:accent3>
        <a:srgbClr val="4E5567"/>
      </a:accent3>
      <a:accent4>
        <a:srgbClr val="F4D6AD"/>
      </a:accent4>
      <a:accent5>
        <a:srgbClr val="7890CD"/>
      </a:accent5>
      <a:accent6>
        <a:srgbClr val="F15E22"/>
      </a:accent6>
      <a:hlink>
        <a:srgbClr val="7890CD"/>
      </a:hlink>
      <a:folHlink>
        <a:srgbClr val="7890C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369</Words>
  <Application>Microsoft Office PowerPoint</Application>
  <PresentationFormat>Екран (16:9)</PresentationFormat>
  <Paragraphs>23</Paragraphs>
  <Slides>8</Slides>
  <Notes>8</Notes>
  <HiddenSlides>0</HiddenSlides>
  <MMClips>0</MMClips>
  <ScaleCrop>false</ScaleCrop>
  <HeadingPairs>
    <vt:vector size="6" baseType="variant">
      <vt:variant>
        <vt:lpstr>Використані шрифти</vt:lpstr>
      </vt:variant>
      <vt:variant>
        <vt:i4>4</vt:i4>
      </vt:variant>
      <vt:variant>
        <vt:lpstr>Тема</vt:lpstr>
      </vt:variant>
      <vt:variant>
        <vt:i4>1</vt:i4>
      </vt:variant>
      <vt:variant>
        <vt:lpstr>Заголовки слайдів</vt:lpstr>
      </vt:variant>
      <vt:variant>
        <vt:i4>8</vt:i4>
      </vt:variant>
    </vt:vector>
  </HeadingPairs>
  <TitlesOfParts>
    <vt:vector size="13" baseType="lpstr">
      <vt:lpstr>Lato</vt:lpstr>
      <vt:lpstr>Montserrat</vt:lpstr>
      <vt:lpstr>Arial</vt:lpstr>
      <vt:lpstr>Verdana</vt:lpstr>
      <vt:lpstr>Focus</vt:lpstr>
      <vt:lpstr>Leonardo . His Life Slavka Tatsyun 7- B form Khust Specialized school 3 ukraine </vt:lpstr>
      <vt:lpstr>Видатний італійський художник, вчений, інженер і анатом, один із найвидатніших представників мистецтва і науки епохи Відродження, Леонардо да Вінчі народився у 1452 році у селищі Анкіано, біля міста Вінчі.Leonardo da Vinci was born in 1452 in the village of Anciano, near the city of Vinci, a prominent Italian painter Italian artist, scientist, engineer and anatom, one of the most prominent representatives of art and science of the Renaissance.  йвидатніших представників мистецтва і науки епохи Відродження, Леонардо да Вінчі народився у 1452 році у селищі Анкіано, біля міста Вінчі.  ожник, вчений, інженер і анатом, один із наВидат</vt:lpstr>
      <vt:lpstr>Джоконда</vt:lpstr>
      <vt:lpstr>Спостереження Леонардо да Вінчі</vt:lpstr>
      <vt:lpstr>Судимості Леонардо да Вінчі</vt:lpstr>
      <vt:lpstr>Про механіку</vt:lpstr>
      <vt:lpstr>Архітектура</vt:lpstr>
      <vt:lpstr>Learn, because there are very few scientists in the world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Leonardo . His Life Slavka Tatsyun 7- B form Khust Specialized school 3 ukraine </dc:title>
  <dc:creator>Student8</dc:creator>
  <cp:lastModifiedBy>RePack by Diakov</cp:lastModifiedBy>
  <cp:revision>1</cp:revision>
  <dcterms:modified xsi:type="dcterms:W3CDTF">2018-12-21T10:29:43Z</dcterms:modified>
</cp:coreProperties>
</file>