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1"/>
  </p:sldMasterIdLst>
  <p:sldIdLst>
    <p:sldId id="257" r:id="rId2"/>
    <p:sldId id="258" r:id="rId3"/>
    <p:sldId id="259" r:id="rId4"/>
    <p:sldId id="260" r:id="rId5"/>
    <p:sldId id="261" r:id="rId6"/>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FF425859-8EB6-4764-838A-5FCE21BF7BE8}" type="datetimeFigureOut">
              <a:rPr lang="uk-UA"/>
              <a:pPr>
                <a:defRPr/>
              </a:pPr>
              <a:t>10.12.2018</a:t>
            </a:fld>
            <a:endParaRPr lang="uk-UA" dirty="0"/>
          </a:p>
        </p:txBody>
      </p:sp>
      <p:sp>
        <p:nvSpPr>
          <p:cNvPr id="7" name="Footer Placeholder 4"/>
          <p:cNvSpPr>
            <a:spLocks noGrp="1"/>
          </p:cNvSpPr>
          <p:nvPr>
            <p:ph type="ftr" sz="quarter" idx="11"/>
          </p:nvPr>
        </p:nvSpPr>
        <p:spPr/>
        <p:txBody>
          <a:bodyPr/>
          <a:lstStyle>
            <a:lvl1pPr>
              <a:defRPr/>
            </a:lvl1pPr>
          </a:lstStyle>
          <a:p>
            <a:pPr>
              <a:defRPr/>
            </a:pPr>
            <a:endParaRPr lang="uk-UA"/>
          </a:p>
        </p:txBody>
      </p:sp>
      <p:sp>
        <p:nvSpPr>
          <p:cNvPr id="8" name="Slide Number Placeholder 5"/>
          <p:cNvSpPr>
            <a:spLocks noGrp="1"/>
          </p:cNvSpPr>
          <p:nvPr>
            <p:ph type="sldNum" sz="quarter" idx="12"/>
          </p:nvPr>
        </p:nvSpPr>
        <p:spPr/>
        <p:txBody>
          <a:bodyPr/>
          <a:lstStyle>
            <a:lvl1pPr>
              <a:defRPr/>
            </a:lvl1pPr>
          </a:lstStyle>
          <a:p>
            <a:pPr>
              <a:defRPr/>
            </a:pPr>
            <a:fld id="{AAE2E9AF-5517-47E9-BEF9-356D45D0FA0F}" type="slidenum">
              <a:rPr lang="uk-UA"/>
              <a:pPr>
                <a:defRPr/>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fld id="{00BE6C1B-6AF7-47AA-99A9-DCC7BD556EDB}" type="datetimeFigureOut">
              <a:rPr lang="uk-UA"/>
              <a:pPr>
                <a:defRPr/>
              </a:pPr>
              <a:t>10.12.2018</a:t>
            </a:fld>
            <a:endParaRPr lang="uk-UA" dirty="0"/>
          </a:p>
        </p:txBody>
      </p:sp>
      <p:sp>
        <p:nvSpPr>
          <p:cNvPr id="7" name="Footer Placeholder 4"/>
          <p:cNvSpPr>
            <a:spLocks noGrp="1"/>
          </p:cNvSpPr>
          <p:nvPr>
            <p:ph type="ftr" sz="quarter" idx="11"/>
          </p:nvPr>
        </p:nvSpPr>
        <p:spPr/>
        <p:txBody>
          <a:bodyPr/>
          <a:lstStyle>
            <a:lvl1pPr>
              <a:defRPr/>
            </a:lvl1pPr>
          </a:lstStyle>
          <a:p>
            <a:pPr>
              <a:defRPr/>
            </a:pPr>
            <a:endParaRPr lang="uk-UA"/>
          </a:p>
        </p:txBody>
      </p:sp>
      <p:sp>
        <p:nvSpPr>
          <p:cNvPr id="8" name="Slide Number Placeholder 5"/>
          <p:cNvSpPr>
            <a:spLocks noGrp="1"/>
          </p:cNvSpPr>
          <p:nvPr>
            <p:ph type="sldNum" sz="quarter" idx="12"/>
          </p:nvPr>
        </p:nvSpPr>
        <p:spPr/>
        <p:txBody>
          <a:bodyPr/>
          <a:lstStyle>
            <a:lvl1pPr>
              <a:defRPr/>
            </a:lvl1pPr>
          </a:lstStyle>
          <a:p>
            <a:pPr>
              <a:defRPr/>
            </a:pPr>
            <a:fld id="{4B5F7637-472C-476D-851B-10AFDE2FB216}" type="slidenum">
              <a:rPr lang="uk-UA"/>
              <a:pPr>
                <a:defRPr/>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6"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lvl1pPr>
          </a:lstStyle>
          <a:p>
            <a:pPr>
              <a:defRPr/>
            </a:pPr>
            <a:fld id="{093283F9-7382-4161-97EF-601F3C20B7EC}" type="datetimeFigureOut">
              <a:rPr lang="uk-UA"/>
              <a:pPr>
                <a:defRPr/>
              </a:pPr>
              <a:t>10.12.2018</a:t>
            </a:fld>
            <a:endParaRPr lang="uk-UA" dirty="0"/>
          </a:p>
        </p:txBody>
      </p:sp>
      <p:sp>
        <p:nvSpPr>
          <p:cNvPr id="8" name="Footer Placeholder 4"/>
          <p:cNvSpPr>
            <a:spLocks noGrp="1"/>
          </p:cNvSpPr>
          <p:nvPr>
            <p:ph type="ftr" sz="quarter" idx="11"/>
          </p:nvPr>
        </p:nvSpPr>
        <p:spPr/>
        <p:txBody>
          <a:bodyPr/>
          <a:lstStyle>
            <a:lvl1pPr>
              <a:defRPr/>
            </a:lvl1pPr>
          </a:lstStyle>
          <a:p>
            <a:pPr>
              <a:defRPr/>
            </a:pPr>
            <a:endParaRPr lang="uk-UA"/>
          </a:p>
        </p:txBody>
      </p:sp>
      <p:sp>
        <p:nvSpPr>
          <p:cNvPr id="9" name="Slide Number Placeholder 5"/>
          <p:cNvSpPr>
            <a:spLocks noGrp="1"/>
          </p:cNvSpPr>
          <p:nvPr>
            <p:ph type="sldNum" sz="quarter" idx="12"/>
          </p:nvPr>
        </p:nvSpPr>
        <p:spPr/>
        <p:txBody>
          <a:bodyPr/>
          <a:lstStyle>
            <a:lvl1pPr>
              <a:defRPr/>
            </a:lvl1pPr>
          </a:lstStyle>
          <a:p>
            <a:pPr>
              <a:defRPr/>
            </a:pPr>
            <a:fld id="{C019E62E-E19F-4DB9-B2A0-9DE42B220445}" type="slidenum">
              <a:rPr lang="uk-UA"/>
              <a:pPr>
                <a:defRPr/>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4"/>
          <p:cNvSpPr>
            <a:spLocks noGrp="1"/>
          </p:cNvSpPr>
          <p:nvPr>
            <p:ph type="dt" sz="half" idx="15"/>
          </p:nvPr>
        </p:nvSpPr>
        <p:spPr/>
        <p:txBody>
          <a:bodyPr/>
          <a:lstStyle>
            <a:lvl1pPr>
              <a:defRPr/>
            </a:lvl1pPr>
          </a:lstStyle>
          <a:p>
            <a:pPr>
              <a:defRPr/>
            </a:pPr>
            <a:fld id="{108AAF9B-479E-4B5D-8B8C-24F387C4C3D0}" type="datetimeFigureOut">
              <a:rPr lang="uk-UA"/>
              <a:pPr>
                <a:defRPr/>
              </a:pPr>
              <a:t>10.12.2018</a:t>
            </a:fld>
            <a:endParaRPr lang="uk-UA" dirty="0"/>
          </a:p>
        </p:txBody>
      </p:sp>
      <p:sp>
        <p:nvSpPr>
          <p:cNvPr id="8" name="Footer Placeholder 5"/>
          <p:cNvSpPr>
            <a:spLocks noGrp="1"/>
          </p:cNvSpPr>
          <p:nvPr>
            <p:ph type="ftr" sz="quarter" idx="16"/>
          </p:nvPr>
        </p:nvSpPr>
        <p:spPr/>
        <p:txBody>
          <a:bodyPr/>
          <a:lstStyle>
            <a:lvl1pPr>
              <a:defRPr/>
            </a:lvl1pPr>
          </a:lstStyle>
          <a:p>
            <a:pPr>
              <a:defRPr/>
            </a:pPr>
            <a:endParaRPr lang="uk-UA"/>
          </a:p>
        </p:txBody>
      </p:sp>
      <p:sp>
        <p:nvSpPr>
          <p:cNvPr id="9" name="Slide Number Placeholder 6"/>
          <p:cNvSpPr>
            <a:spLocks noGrp="1"/>
          </p:cNvSpPr>
          <p:nvPr>
            <p:ph type="sldNum" sz="quarter" idx="17"/>
          </p:nvPr>
        </p:nvSpPr>
        <p:spPr/>
        <p:txBody>
          <a:bodyPr/>
          <a:lstStyle>
            <a:lvl1pPr>
              <a:defRPr/>
            </a:lvl1pPr>
          </a:lstStyle>
          <a:p>
            <a:pPr>
              <a:defRPr/>
            </a:pPr>
            <a:fld id="{698565E8-E055-4DBE-9F52-EC140EAA42D6}" type="slidenum">
              <a:rPr lang="uk-UA"/>
              <a:pPr>
                <a:defRPr/>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11" descr="flourish2.png"/>
          <p:cNvPicPr>
            <a:picLocks noChangeAspect="1"/>
          </p:cNvPicPr>
          <p:nvPr/>
        </p:nvPicPr>
        <p:blipFill>
          <a:blip r:embed="rId3">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9" name="Date Placeholder 6"/>
          <p:cNvSpPr>
            <a:spLocks noGrp="1"/>
          </p:cNvSpPr>
          <p:nvPr>
            <p:ph type="dt" sz="half" idx="15"/>
          </p:nvPr>
        </p:nvSpPr>
        <p:spPr/>
        <p:txBody>
          <a:bodyPr/>
          <a:lstStyle>
            <a:lvl1pPr>
              <a:defRPr/>
            </a:lvl1pPr>
          </a:lstStyle>
          <a:p>
            <a:pPr>
              <a:defRPr/>
            </a:pPr>
            <a:fld id="{44C22E84-0F04-4109-A18E-75CE03F4128D}" type="datetimeFigureOut">
              <a:rPr lang="uk-UA"/>
              <a:pPr>
                <a:defRPr/>
              </a:pPr>
              <a:t>10.12.2018</a:t>
            </a:fld>
            <a:endParaRPr lang="uk-UA" dirty="0"/>
          </a:p>
        </p:txBody>
      </p:sp>
      <p:sp>
        <p:nvSpPr>
          <p:cNvPr id="10" name="Footer Placeholder 7"/>
          <p:cNvSpPr>
            <a:spLocks noGrp="1"/>
          </p:cNvSpPr>
          <p:nvPr>
            <p:ph type="ftr" sz="quarter" idx="16"/>
          </p:nvPr>
        </p:nvSpPr>
        <p:spPr/>
        <p:txBody>
          <a:bodyPr/>
          <a:lstStyle>
            <a:lvl1pPr>
              <a:defRPr/>
            </a:lvl1pPr>
          </a:lstStyle>
          <a:p>
            <a:pPr>
              <a:defRPr/>
            </a:pPr>
            <a:endParaRPr lang="uk-UA"/>
          </a:p>
        </p:txBody>
      </p:sp>
      <p:sp>
        <p:nvSpPr>
          <p:cNvPr id="12" name="Slide Number Placeholder 8"/>
          <p:cNvSpPr>
            <a:spLocks noGrp="1"/>
          </p:cNvSpPr>
          <p:nvPr>
            <p:ph type="sldNum" sz="quarter" idx="17"/>
          </p:nvPr>
        </p:nvSpPr>
        <p:spPr/>
        <p:txBody>
          <a:bodyPr/>
          <a:lstStyle>
            <a:lvl1pPr>
              <a:defRPr/>
            </a:lvl1pPr>
          </a:lstStyle>
          <a:p>
            <a:pPr>
              <a:defRPr/>
            </a:pPr>
            <a:fld id="{38ADF669-4797-441B-BAC0-1B177349BEF0}" type="slidenum">
              <a:rPr lang="uk-UA"/>
              <a:pPr>
                <a:defRPr/>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2"/>
          <p:cNvSpPr>
            <a:spLocks noGrp="1"/>
          </p:cNvSpPr>
          <p:nvPr>
            <p:ph type="dt" sz="half" idx="10"/>
          </p:nvPr>
        </p:nvSpPr>
        <p:spPr/>
        <p:txBody>
          <a:bodyPr/>
          <a:lstStyle>
            <a:lvl1pPr>
              <a:defRPr/>
            </a:lvl1pPr>
          </a:lstStyle>
          <a:p>
            <a:pPr>
              <a:defRPr/>
            </a:pPr>
            <a:fld id="{F0B6676E-5F2E-455C-A190-AF1C0AAEF6C2}" type="datetimeFigureOut">
              <a:rPr lang="uk-UA"/>
              <a:pPr>
                <a:defRPr/>
              </a:pPr>
              <a:t>10.12.2018</a:t>
            </a:fld>
            <a:endParaRPr lang="uk-UA" dirty="0"/>
          </a:p>
        </p:txBody>
      </p:sp>
      <p:sp>
        <p:nvSpPr>
          <p:cNvPr id="6" name="Footer Placeholder 3"/>
          <p:cNvSpPr>
            <a:spLocks noGrp="1"/>
          </p:cNvSpPr>
          <p:nvPr>
            <p:ph type="ftr" sz="quarter" idx="11"/>
          </p:nvPr>
        </p:nvSpPr>
        <p:spPr/>
        <p:txBody>
          <a:bodyPr/>
          <a:lstStyle>
            <a:lvl1pPr>
              <a:defRPr/>
            </a:lvl1pPr>
          </a:lstStyle>
          <a:p>
            <a:pPr>
              <a:defRPr/>
            </a:pPr>
            <a:endParaRPr lang="uk-UA"/>
          </a:p>
        </p:txBody>
      </p:sp>
      <p:sp>
        <p:nvSpPr>
          <p:cNvPr id="7" name="Slide Number Placeholder 4"/>
          <p:cNvSpPr>
            <a:spLocks noGrp="1"/>
          </p:cNvSpPr>
          <p:nvPr>
            <p:ph type="sldNum" sz="quarter" idx="12"/>
          </p:nvPr>
        </p:nvSpPr>
        <p:spPr/>
        <p:txBody>
          <a:bodyPr/>
          <a:lstStyle>
            <a:lvl1pPr>
              <a:defRPr/>
            </a:lvl1pPr>
          </a:lstStyle>
          <a:p>
            <a:pPr>
              <a:defRPr/>
            </a:pPr>
            <a:fld id="{EBC02393-DE6E-4FFA-B601-15F2CAC92B14}" type="slidenum">
              <a:rPr lang="uk-UA"/>
              <a:pPr>
                <a:defRPr/>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7" descr="window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lvl1pPr>
              <a:defRPr/>
            </a:lvl1pPr>
          </a:lstStyle>
          <a:p>
            <a:pPr>
              <a:defRPr/>
            </a:pPr>
            <a:fld id="{5A9A41FF-344B-452B-B525-6E873C762D82}" type="datetimeFigureOut">
              <a:rPr lang="uk-UA"/>
              <a:pPr>
                <a:defRPr/>
              </a:pPr>
              <a:t>10.12.2018</a:t>
            </a:fld>
            <a:endParaRPr lang="uk-UA" dirty="0"/>
          </a:p>
        </p:txBody>
      </p:sp>
      <p:sp>
        <p:nvSpPr>
          <p:cNvPr id="8" name="Footer Placeholder 5"/>
          <p:cNvSpPr>
            <a:spLocks noGrp="1"/>
          </p:cNvSpPr>
          <p:nvPr>
            <p:ph type="ftr" sz="quarter" idx="11"/>
          </p:nvPr>
        </p:nvSpPr>
        <p:spPr/>
        <p:txBody>
          <a:bodyPr/>
          <a:lstStyle>
            <a:lvl1pPr>
              <a:defRPr/>
            </a:lvl1pPr>
          </a:lstStyle>
          <a:p>
            <a:pPr>
              <a:defRPr/>
            </a:pPr>
            <a:endParaRPr lang="uk-UA"/>
          </a:p>
        </p:txBody>
      </p:sp>
      <p:sp>
        <p:nvSpPr>
          <p:cNvPr id="9" name="Slide Number Placeholder 6"/>
          <p:cNvSpPr>
            <a:spLocks noGrp="1"/>
          </p:cNvSpPr>
          <p:nvPr>
            <p:ph type="sldNum" sz="quarter" idx="12"/>
          </p:nvPr>
        </p:nvSpPr>
        <p:spPr/>
        <p:txBody>
          <a:bodyPr/>
          <a:lstStyle>
            <a:lvl1pPr>
              <a:defRPr/>
            </a:lvl1pPr>
          </a:lstStyle>
          <a:p>
            <a:pPr>
              <a:defRPr/>
            </a:pPr>
            <a:fld id="{7D770861-CEB4-4F3B-BE26-080696EC162A}" type="slidenum">
              <a:rPr lang="uk-UA"/>
              <a:pPr>
                <a:defRPr/>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26629"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Date Placeholder 4"/>
          <p:cNvSpPr>
            <a:spLocks noGrp="1"/>
          </p:cNvSpPr>
          <p:nvPr>
            <p:ph type="dt" sz="half" idx="2"/>
          </p:nvPr>
        </p:nvSpPr>
        <p:spPr bwMode="white">
          <a:xfrm>
            <a:off x="304800" y="6356350"/>
            <a:ext cx="2133600" cy="365125"/>
          </a:xfrm>
          <a:prstGeom prst="rect">
            <a:avLst/>
          </a:prstGeom>
        </p:spPr>
        <p:txBody>
          <a:bodyPr vert="horz" lIns="91440" tIns="45720" rIns="91440" bIns="45720" rtlCol="0" anchor="ctr"/>
          <a:lstStyle>
            <a:lvl1pPr fontAlgn="auto">
              <a:spcBef>
                <a:spcPts val="0"/>
              </a:spcBef>
              <a:spcAft>
                <a:spcPts val="0"/>
              </a:spcAft>
              <a:defRPr sz="1100">
                <a:solidFill>
                  <a:schemeClr val="accent1">
                    <a:lumMod val="60000"/>
                    <a:lumOff val="40000"/>
                  </a:schemeClr>
                </a:solidFill>
                <a:latin typeface="+mn-lt"/>
                <a:cs typeface="+mn-cs"/>
              </a:defRPr>
            </a:lvl1pPr>
          </a:lstStyle>
          <a:p>
            <a:pPr>
              <a:defRPr/>
            </a:pPr>
            <a:fld id="{E1040C29-C09F-4F8F-8008-4261DD5932E2}" type="datetimeFigureOut">
              <a:rPr lang="uk-UA"/>
              <a:pPr>
                <a:defRPr/>
              </a:pPr>
              <a:t>10.12.2018</a:t>
            </a:fld>
            <a:endParaRPr lang="uk-UA" dirty="0"/>
          </a:p>
        </p:txBody>
      </p:sp>
      <p:sp>
        <p:nvSpPr>
          <p:cNvPr id="10" name="Footer Placeholder 5"/>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accent1">
                    <a:lumMod val="60000"/>
                    <a:lumOff val="40000"/>
                  </a:schemeClr>
                </a:solidFill>
                <a:latin typeface="+mn-lt"/>
                <a:cs typeface="+mn-cs"/>
              </a:defRPr>
            </a:lvl1pPr>
          </a:lstStyle>
          <a:p>
            <a:pPr>
              <a:defRPr/>
            </a:pPr>
            <a:endParaRPr lang="uk-UA"/>
          </a:p>
        </p:txBody>
      </p:sp>
      <p:sp>
        <p:nvSpPr>
          <p:cNvPr id="11" name="Slide Number Placeholder 6"/>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accent1">
                    <a:lumMod val="60000"/>
                    <a:lumOff val="40000"/>
                  </a:schemeClr>
                </a:solidFill>
                <a:latin typeface="+mn-lt"/>
                <a:cs typeface="+mn-cs"/>
              </a:defRPr>
            </a:lvl1pPr>
          </a:lstStyle>
          <a:p>
            <a:pPr>
              <a:defRPr/>
            </a:pPr>
            <a:fld id="{81FF664A-5EBB-48A5-AA4C-B2DF965299AD}" type="slidenum">
              <a:rPr lang="uk-UA"/>
              <a:pPr>
                <a:defRPr/>
              </a:pPr>
              <a:t>‹#›</a:t>
            </a:fld>
            <a:endParaRPr lang="uk-UA" dirty="0"/>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Lst>
  <p:txStyles>
    <p:titleStyle>
      <a:lvl1pPr algn="ctr" rtl="0" eaLnBrk="0" fontAlgn="base" hangingPunct="0">
        <a:spcBef>
          <a:spcPct val="0"/>
        </a:spcBef>
        <a:spcAft>
          <a:spcPct val="0"/>
        </a:spcAft>
        <a:defRPr sz="3600" kern="1200" cap="all" spc="3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onstantia" pitchFamily="18" charset="0"/>
        </a:defRPr>
      </a:lvl2pPr>
      <a:lvl3pPr algn="ctr" rtl="0" eaLnBrk="0" fontAlgn="base" hangingPunct="0">
        <a:spcBef>
          <a:spcPct val="0"/>
        </a:spcBef>
        <a:spcAft>
          <a:spcPct val="0"/>
        </a:spcAft>
        <a:defRPr sz="3600">
          <a:solidFill>
            <a:schemeClr val="tx1"/>
          </a:solidFill>
          <a:latin typeface="Constantia" pitchFamily="18" charset="0"/>
        </a:defRPr>
      </a:lvl3pPr>
      <a:lvl4pPr algn="ctr" rtl="0" eaLnBrk="0" fontAlgn="base" hangingPunct="0">
        <a:spcBef>
          <a:spcPct val="0"/>
        </a:spcBef>
        <a:spcAft>
          <a:spcPct val="0"/>
        </a:spcAft>
        <a:defRPr sz="3600">
          <a:solidFill>
            <a:schemeClr val="tx1"/>
          </a:solidFill>
          <a:latin typeface="Constantia" pitchFamily="18" charset="0"/>
        </a:defRPr>
      </a:lvl4pPr>
      <a:lvl5pPr algn="ctr" rtl="0" eaLnBrk="0" fontAlgn="base" hangingPunct="0">
        <a:spcBef>
          <a:spcPct val="0"/>
        </a:spcBef>
        <a:spcAft>
          <a:spcPct val="0"/>
        </a:spcAft>
        <a:defRPr sz="36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eaLnBrk="0" fontAlgn="base" hangingPunct="0">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numCol="1" compatLnSpc="1">
            <a:prstTxWarp prst="textNoShape">
              <a:avLst/>
            </a:prstTxWarp>
          </a:bodyPr>
          <a:lstStyle/>
          <a:p>
            <a:pPr eaLnBrk="1" hangingPunct="1"/>
            <a:r>
              <a:rPr lang="en-US" cap="none" smtClean="0">
                <a:latin typeface="Garamond" pitchFamily="18" charset="0"/>
              </a:rPr>
              <a:t>ALICE MANZHULA</a:t>
            </a:r>
            <a:endParaRPr lang="uk-UA" cap="none" smtClean="0">
              <a:latin typeface="Garamond" pitchFamily="18" charset="0"/>
            </a:endParaRPr>
          </a:p>
        </p:txBody>
      </p:sp>
      <p:pic>
        <p:nvPicPr>
          <p:cNvPr id="13314" name="Объект 17"/>
          <p:cNvPicPr>
            <a:picLocks noGrp="1" noChangeAspect="1"/>
          </p:cNvPicPr>
          <p:nvPr>
            <p:ph idx="1"/>
          </p:nvPr>
        </p:nvPicPr>
        <p:blipFill>
          <a:blip r:embed="rId2"/>
          <a:srcRect/>
          <a:stretch>
            <a:fillRect/>
          </a:stretch>
        </p:blipFill>
        <p:spPr>
          <a:xfrm>
            <a:off x="2578100" y="2438400"/>
            <a:ext cx="3987800" cy="304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Объект 1"/>
          <p:cNvSpPr>
            <a:spLocks noGrp="1"/>
          </p:cNvSpPr>
          <p:nvPr>
            <p:ph sz="quarter" idx="13"/>
          </p:nvPr>
        </p:nvSpPr>
        <p:spPr/>
        <p:txBody>
          <a:bodyPr/>
          <a:lstStyle/>
          <a:p>
            <a:pPr eaLnBrk="1" hangingPunct="1"/>
            <a:endParaRPr lang="ru-RU" smtClean="0">
              <a:latin typeface="Constantia" pitchFamily="18" charset="0"/>
            </a:endParaRPr>
          </a:p>
        </p:txBody>
      </p:sp>
      <p:sp>
        <p:nvSpPr>
          <p:cNvPr id="3" name="Заголовок 2"/>
          <p:cNvSpPr>
            <a:spLocks noGrp="1"/>
          </p:cNvSpPr>
          <p:nvPr>
            <p:ph type="title"/>
          </p:nvPr>
        </p:nvSpPr>
        <p:spPr>
          <a:xfrm>
            <a:off x="1403350" y="1989138"/>
            <a:ext cx="6400800" cy="136525"/>
          </a:xfrm>
        </p:spPr>
        <p:txBody>
          <a:bodyPr wrap="square" numCol="1" compatLnSpc="1">
            <a:prstTxWarp prst="textNoShape">
              <a:avLst/>
            </a:prstTxWarp>
          </a:bodyPr>
          <a:lstStyle/>
          <a:p>
            <a:pPr eaLnBrk="1" hangingPunct="1"/>
            <a:r>
              <a:rPr lang="en-US" sz="3200" cap="none" smtClean="0">
                <a:latin typeface="Garamond" pitchFamily="18" charset="0"/>
              </a:rPr>
              <a:t>PARACHUTE "TENT" by LEONARDO DA VINCI</a:t>
            </a:r>
            <a:endParaRPr lang="uk-UA" sz="3200" cap="none" smtClean="0">
              <a:latin typeface="Constantia" pitchFamily="18" charset="0"/>
            </a:endParaRPr>
          </a:p>
        </p:txBody>
      </p:sp>
      <p:sp>
        <p:nvSpPr>
          <p:cNvPr id="4" name="Объект 3"/>
          <p:cNvSpPr>
            <a:spLocks noGrp="1"/>
          </p:cNvSpPr>
          <p:nvPr>
            <p:ph sz="quarter" idx="14"/>
          </p:nvPr>
        </p:nvSpPr>
        <p:spPr>
          <a:xfrm>
            <a:off x="4572000" y="1844675"/>
            <a:ext cx="3740150" cy="4105275"/>
          </a:xfrm>
        </p:spPr>
        <p:txBody>
          <a:bodyPr rtlCol="0">
            <a:normAutofit fontScale="85000" lnSpcReduction="10000"/>
          </a:bodyPr>
          <a:lstStyle/>
          <a:p>
            <a:pPr indent="-274320" eaLnBrk="1" fontAlgn="auto" hangingPunct="1">
              <a:spcAft>
                <a:spcPts val="0"/>
              </a:spcAft>
              <a:defRPr/>
            </a:pPr>
            <a:endParaRPr lang="en-US" dirty="0"/>
          </a:p>
          <a:p>
            <a:pPr indent="-274320" eaLnBrk="1" fontAlgn="auto" hangingPunct="1">
              <a:spcAft>
                <a:spcPts val="0"/>
              </a:spcAft>
              <a:defRPr/>
            </a:pPr>
            <a:r>
              <a:rPr lang="en-US" sz="1900" dirty="0"/>
              <a:t>To open a cycle of articles on the history of engineering, one would like a description of the invention of the old Leonardo Da Vinci (the same one, who spoke with various hints about the essence of Mary Magdalene in Brown’s famous novel). So, it turns out that this very Leonardo could not only intrigue around the church to weave, but also generated thoughts that were embodied in many modern devices</a:t>
            </a:r>
            <a:r>
              <a:rPr lang="en-US" dirty="0"/>
              <a:t>.</a:t>
            </a:r>
            <a:endParaRPr lang="uk-UA" dirty="0"/>
          </a:p>
        </p:txBody>
      </p:sp>
      <p:pic>
        <p:nvPicPr>
          <p:cNvPr id="14340" name="Picture 2"/>
          <p:cNvPicPr>
            <a:picLocks noChangeAspect="1" noChangeArrowheads="1"/>
          </p:cNvPicPr>
          <p:nvPr/>
        </p:nvPicPr>
        <p:blipFill>
          <a:blip r:embed="rId2"/>
          <a:srcRect/>
          <a:stretch>
            <a:fillRect/>
          </a:stretch>
        </p:blipFill>
        <p:spPr bwMode="auto">
          <a:xfrm>
            <a:off x="827088" y="2420938"/>
            <a:ext cx="3744912"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ъект 1"/>
          <p:cNvSpPr>
            <a:spLocks noGrp="1"/>
          </p:cNvSpPr>
          <p:nvPr>
            <p:ph sz="quarter" idx="13"/>
          </p:nvPr>
        </p:nvSpPr>
        <p:spPr/>
        <p:txBody>
          <a:bodyPr/>
          <a:lstStyle/>
          <a:p>
            <a:pPr eaLnBrk="1" hangingPunct="1"/>
            <a:endParaRPr lang="ru-RU" smtClean="0">
              <a:latin typeface="Constantia" pitchFamily="18" charset="0"/>
            </a:endParaRPr>
          </a:p>
        </p:txBody>
      </p:sp>
      <p:sp>
        <p:nvSpPr>
          <p:cNvPr id="3" name="Заголовок 2"/>
          <p:cNvSpPr>
            <a:spLocks noGrp="1"/>
          </p:cNvSpPr>
          <p:nvPr>
            <p:ph type="title"/>
          </p:nvPr>
        </p:nvSpPr>
        <p:spPr/>
        <p:txBody>
          <a:bodyPr wrap="square" numCol="1" compatLnSpc="1">
            <a:prstTxWarp prst="textNoShape">
              <a:avLst/>
            </a:prstTxWarp>
          </a:bodyPr>
          <a:lstStyle/>
          <a:p>
            <a:pPr eaLnBrk="1" hangingPunct="1"/>
            <a:r>
              <a:rPr lang="en-US" sz="3200" cap="none" smtClean="0">
                <a:latin typeface="Garamond" pitchFamily="18" charset="0"/>
              </a:rPr>
              <a:t/>
            </a:r>
            <a:br>
              <a:rPr lang="en-US" sz="3200" cap="none" smtClean="0">
                <a:latin typeface="Garamond" pitchFamily="18" charset="0"/>
              </a:rPr>
            </a:br>
            <a:r>
              <a:rPr lang="en-US" sz="2400" cap="none" smtClean="0">
                <a:latin typeface="Garamond" pitchFamily="18" charset="0"/>
              </a:rPr>
              <a:t>WHY THEN DO HISTORIANS CONSIDER THAT DA VINCI THE INVENTOR OF THE PARACHUTE?</a:t>
            </a:r>
            <a:endParaRPr lang="uk-UA" sz="2400" cap="none" smtClean="0">
              <a:latin typeface="Constantia" pitchFamily="18" charset="0"/>
            </a:endParaRPr>
          </a:p>
        </p:txBody>
      </p:sp>
      <p:sp>
        <p:nvSpPr>
          <p:cNvPr id="15363" name="Объект 3"/>
          <p:cNvSpPr>
            <a:spLocks noGrp="1"/>
          </p:cNvSpPr>
          <p:nvPr>
            <p:ph sz="quarter" idx="14"/>
          </p:nvPr>
        </p:nvSpPr>
        <p:spPr>
          <a:xfrm>
            <a:off x="4648200" y="2438400"/>
            <a:ext cx="3595688" cy="3124200"/>
          </a:xfrm>
        </p:spPr>
        <p:txBody>
          <a:bodyPr/>
          <a:lstStyle/>
          <a:p>
            <a:pPr eaLnBrk="1" hangingPunct="1"/>
            <a:r>
              <a:rPr lang="en-US" sz="1600" smtClean="0">
                <a:latin typeface="Garamond" pitchFamily="18" charset="0"/>
              </a:rPr>
              <a:t>The fact is that in his manuscripts he first described the exact dimensions of the device for safe descent from a great height. In his work </a:t>
            </a:r>
            <a:r>
              <a:rPr lang="en-US" sz="1600" b="1" i="1" smtClean="0">
                <a:latin typeface="Garamond" pitchFamily="18" charset="0"/>
              </a:rPr>
              <a:t>“On the Flying and the Movement of Bodies in the Air”</a:t>
            </a:r>
            <a:r>
              <a:rPr lang="en-US" sz="1600" smtClean="0">
                <a:latin typeface="Garamond" pitchFamily="18" charset="0"/>
              </a:rPr>
              <a:t> of 1485 (according to other information, 1483 and 1495) the following record was made to the drawing:</a:t>
            </a:r>
            <a:endParaRPr lang="uk-UA" sz="1600" smtClean="0">
              <a:latin typeface="Constantia" pitchFamily="18" charset="0"/>
            </a:endParaRPr>
          </a:p>
        </p:txBody>
      </p:sp>
      <p:pic>
        <p:nvPicPr>
          <p:cNvPr id="15364" name="Picture 2"/>
          <p:cNvPicPr>
            <a:picLocks noChangeAspect="1" noChangeArrowheads="1"/>
          </p:cNvPicPr>
          <p:nvPr/>
        </p:nvPicPr>
        <p:blipFill>
          <a:blip r:embed="rId2"/>
          <a:srcRect/>
          <a:stretch>
            <a:fillRect/>
          </a:stretch>
        </p:blipFill>
        <p:spPr bwMode="auto">
          <a:xfrm>
            <a:off x="1331913" y="2349500"/>
            <a:ext cx="3311525"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3409950"/>
            <a:ext cx="6248400" cy="1457325"/>
          </a:xfrm>
        </p:spPr>
        <p:txBody>
          <a:bodyPr wrap="square" numCol="1" compatLnSpc="1">
            <a:prstTxWarp prst="textNoShape">
              <a:avLst/>
            </a:prstTxWarp>
          </a:bodyPr>
          <a:lstStyle/>
          <a:p>
            <a:pPr eaLnBrk="1" hangingPunct="1"/>
            <a:r>
              <a:rPr lang="en-US" cap="none" smtClean="0">
                <a:latin typeface="Garamond" pitchFamily="18" charset="0"/>
              </a:rPr>
              <a:t/>
            </a:r>
            <a:br>
              <a:rPr lang="en-US" cap="none" smtClean="0">
                <a:latin typeface="Garamond" pitchFamily="18" charset="0"/>
              </a:rPr>
            </a:br>
            <a:r>
              <a:rPr lang="en-US" cap="none" smtClean="0">
                <a:latin typeface="Garamond" pitchFamily="18" charset="0"/>
              </a:rPr>
              <a:t>LEONARDO’S  WORDS</a:t>
            </a:r>
            <a:endParaRPr lang="uk-UA" cap="none" smtClean="0">
              <a:latin typeface="Constantia" pitchFamily="18" charset="0"/>
            </a:endParaRPr>
          </a:p>
        </p:txBody>
      </p:sp>
      <p:sp>
        <p:nvSpPr>
          <p:cNvPr id="3" name="Текст 2"/>
          <p:cNvSpPr>
            <a:spLocks noGrp="1"/>
          </p:cNvSpPr>
          <p:nvPr>
            <p:ph type="body" idx="1"/>
          </p:nvPr>
        </p:nvSpPr>
        <p:spPr>
          <a:xfrm>
            <a:off x="1447800" y="1503363"/>
            <a:ext cx="6248400" cy="1566862"/>
          </a:xfrm>
        </p:spPr>
        <p:txBody>
          <a:bodyPr rtlCol="0">
            <a:normAutofit fontScale="25000" lnSpcReduction="20000"/>
          </a:bodyPr>
          <a:lstStyle/>
          <a:p>
            <a:pPr eaLnBrk="1" fontAlgn="auto" hangingPunct="1">
              <a:spcAft>
                <a:spcPts val="0"/>
              </a:spcAft>
              <a:defRPr/>
            </a:pPr>
            <a:endParaRPr lang="en-US" dirty="0"/>
          </a:p>
          <a:p>
            <a:pPr eaLnBrk="1" fontAlgn="auto" hangingPunct="1">
              <a:spcAft>
                <a:spcPts val="0"/>
              </a:spcAft>
              <a:defRPr/>
            </a:pPr>
            <a:r>
              <a:rPr lang="en-US" sz="9600" dirty="0"/>
              <a:t>“If a person has a tent of starched linen, 12 cubits wide and 12 meters high,” he wrote, “then this person can rush from any height without danger to himself.”</a:t>
            </a:r>
            <a:endParaRPr lang="uk-UA" sz="9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ъект 1"/>
          <p:cNvSpPr>
            <a:spLocks noGrp="1"/>
          </p:cNvSpPr>
          <p:nvPr>
            <p:ph sz="quarter" idx="13"/>
          </p:nvPr>
        </p:nvSpPr>
        <p:spPr/>
        <p:txBody>
          <a:bodyPr/>
          <a:lstStyle/>
          <a:p>
            <a:pPr eaLnBrk="1" hangingPunct="1"/>
            <a:endParaRPr lang="ru-RU" smtClean="0">
              <a:latin typeface="Constantia" pitchFamily="18" charset="0"/>
            </a:endParaRPr>
          </a:p>
        </p:txBody>
      </p:sp>
      <p:sp>
        <p:nvSpPr>
          <p:cNvPr id="3" name="Заголовок 2"/>
          <p:cNvSpPr>
            <a:spLocks noGrp="1"/>
          </p:cNvSpPr>
          <p:nvPr>
            <p:ph type="title"/>
          </p:nvPr>
        </p:nvSpPr>
        <p:spPr bwMode="auto"/>
        <p:txBody>
          <a:bodyPr wrap="square" numCol="1" compatLnSpc="1">
            <a:prstTxWarp prst="textNoShape">
              <a:avLst/>
            </a:prstTxWarp>
          </a:bodyPr>
          <a:lstStyle/>
          <a:p>
            <a:pPr eaLnBrk="1" hangingPunct="1"/>
            <a:r>
              <a:rPr lang="en-US" sz="3200" cap="none" smtClean="0">
                <a:latin typeface="Garamond" pitchFamily="18" charset="0"/>
              </a:rPr>
              <a:t>THE GREAT INVENTION OF DA VINCI</a:t>
            </a:r>
            <a:endParaRPr lang="ru-RU" sz="3200" cap="none" smtClean="0">
              <a:latin typeface="Garamond" pitchFamily="18" charset="0"/>
            </a:endParaRPr>
          </a:p>
        </p:txBody>
      </p:sp>
      <p:sp>
        <p:nvSpPr>
          <p:cNvPr id="4" name="Объект 3"/>
          <p:cNvSpPr>
            <a:spLocks noGrp="1"/>
          </p:cNvSpPr>
          <p:nvPr>
            <p:ph sz="quarter" idx="14"/>
          </p:nvPr>
        </p:nvSpPr>
        <p:spPr>
          <a:xfrm>
            <a:off x="4643438" y="2276475"/>
            <a:ext cx="3600450" cy="3124200"/>
          </a:xfrm>
        </p:spPr>
        <p:txBody>
          <a:bodyPr>
            <a:normAutofit/>
          </a:bodyPr>
          <a:lstStyle/>
          <a:p>
            <a:pPr eaLnBrk="1" hangingPunct="1">
              <a:lnSpc>
                <a:spcPct val="130000"/>
              </a:lnSpc>
            </a:pPr>
            <a:r>
              <a:rPr lang="en-US" sz="1400" smtClean="0">
                <a:latin typeface="Garamond" pitchFamily="18" charset="0"/>
              </a:rPr>
              <a:t>This was the first technical design of the parachute. Leonardo came to such a discovery after numerous observations of falling cardboard figures of various shapes.</a:t>
            </a:r>
          </a:p>
          <a:p>
            <a:pPr eaLnBrk="1" hangingPunct="1">
              <a:lnSpc>
                <a:spcPct val="130000"/>
              </a:lnSpc>
            </a:pPr>
            <a:r>
              <a:rPr lang="en-US" sz="1400" smtClean="0">
                <a:latin typeface="Garamond" pitchFamily="18" charset="0"/>
              </a:rPr>
              <a:t>There is a curious legend about the invention of Leonard's parachute and hang glider from the Hudson Hawk movie.                                  About lifetime experiments with a parachute Leonardo da Vinci is not known. But, to tell the truth, if you remember what materials the great master had for his invention, hardly anyone would want to jump with him.</a:t>
            </a:r>
            <a:endParaRPr lang="uk-UA" sz="1400" smtClean="0">
              <a:latin typeface="Constantia" pitchFamily="18" charset="0"/>
            </a:endParaRPr>
          </a:p>
          <a:p>
            <a:pPr eaLnBrk="1" hangingPunct="1">
              <a:lnSpc>
                <a:spcPct val="130000"/>
              </a:lnSpc>
            </a:pPr>
            <a:endParaRPr lang="en-US" sz="1400" smtClean="0">
              <a:latin typeface="Constantia" pitchFamily="18" charset="0"/>
            </a:endParaRPr>
          </a:p>
          <a:p>
            <a:pPr eaLnBrk="1" hangingPunct="1">
              <a:lnSpc>
                <a:spcPct val="130000"/>
              </a:lnSpc>
            </a:pPr>
            <a:endParaRPr lang="uk-UA" sz="1400" smtClean="0">
              <a:latin typeface="Constantia" pitchFamily="18" charset="0"/>
            </a:endParaRPr>
          </a:p>
        </p:txBody>
      </p:sp>
      <p:pic>
        <p:nvPicPr>
          <p:cNvPr id="17412" name="Picture 2"/>
          <p:cNvPicPr>
            <a:picLocks noChangeAspect="1" noChangeArrowheads="1"/>
          </p:cNvPicPr>
          <p:nvPr/>
        </p:nvPicPr>
        <p:blipFill>
          <a:blip r:embed="rId2"/>
          <a:srcRect/>
          <a:stretch>
            <a:fillRect/>
          </a:stretch>
        </p:blipFill>
        <p:spPr bwMode="auto">
          <a:xfrm>
            <a:off x="971550" y="2349500"/>
            <a:ext cx="3240088"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Кутюр">
      <a:majorFont>
        <a:latin typeface=""/>
        <a:ea typeface=""/>
        <a:cs typeface=""/>
      </a:majorFont>
      <a:minorFont>
        <a:latin typeface=""/>
        <a:ea typeface=""/>
        <a:cs typeface=""/>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29</TotalTime>
  <Words>265</Words>
  <Application>Microsoft Office PowerPoint</Application>
  <PresentationFormat>Экран (4:3)</PresentationFormat>
  <Paragraphs>12</Paragraphs>
  <Slides>5</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7</vt:i4>
      </vt:variant>
      <vt:variant>
        <vt:lpstr>Заголовки слайдов</vt:lpstr>
      </vt:variant>
      <vt:variant>
        <vt:i4>5</vt:i4>
      </vt:variant>
    </vt:vector>
  </HeadingPairs>
  <TitlesOfParts>
    <vt:vector size="17" baseType="lpstr">
      <vt:lpstr>Arial</vt:lpstr>
      <vt:lpstr>Constantia</vt:lpstr>
      <vt:lpstr>Wingdings</vt:lpstr>
      <vt:lpstr>Calibri</vt:lpstr>
      <vt:lpstr>Garamond</vt:lpstr>
      <vt:lpstr>Кутюр</vt:lpstr>
      <vt:lpstr>Кутюр</vt:lpstr>
      <vt:lpstr>Кутюр</vt:lpstr>
      <vt:lpstr>Кутюр</vt:lpstr>
      <vt:lpstr>Кутюр</vt:lpstr>
      <vt:lpstr>Кутюр</vt:lpstr>
      <vt:lpstr>Кутюр</vt:lpstr>
      <vt:lpstr>ALICE MANZHULA</vt:lpstr>
      <vt:lpstr>PARACHUTE "TENT" by LEONARDO DA VINCI</vt:lpstr>
      <vt:lpstr> WHY THEN DO HISTORIANS CONSIDER THAT DA VINCI THE INVENTOR OF THE PARACHUTE?</vt:lpstr>
      <vt:lpstr> LEONARDO’S  WORDS</vt:lpstr>
      <vt:lpstr>THE GREAT INVENTION OF DA VINCI</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Manzhula Alice</dc:title>
  <dc:creator>Алиса</dc:creator>
  <cp:lastModifiedBy>User</cp:lastModifiedBy>
  <cp:revision>6</cp:revision>
  <dcterms:created xsi:type="dcterms:W3CDTF">2018-12-09T14:47:28Z</dcterms:created>
  <dcterms:modified xsi:type="dcterms:W3CDTF">2018-12-10T19:03:53Z</dcterms:modified>
</cp:coreProperties>
</file>