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e031c121e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e031c121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e031c121e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e031c121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dba74fd3b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dba74fd3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dba74fd3b_0_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dba74fd3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e031c121e_0_3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e031c121e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g"/><Relationship Id="rId4" Type="http://schemas.openxmlformats.org/officeDocument/2006/relationships/image" Target="../media/image2.png"/><Relationship Id="rId5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5"/>
            <a:ext cx="9144000" cy="6858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568898" y="4253100"/>
            <a:ext cx="6659776" cy="149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2439275" y="-158425"/>
            <a:ext cx="7335976" cy="165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5"/>
            <a:ext cx="9144000" cy="6858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135075" y="4958600"/>
            <a:ext cx="2306800" cy="51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1686426" y="4184625"/>
            <a:ext cx="1417852" cy="31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5172423" y="2345750"/>
            <a:ext cx="1101076" cy="24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5"/>
            <a:ext cx="9144000" cy="6858051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0" y="6193825"/>
            <a:ext cx="2361900" cy="66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FFFFF"/>
                </a:solidFill>
              </a:rPr>
              <a:t>The image is large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FFFFF"/>
                </a:solidFill>
              </a:rPr>
              <a:t>The edges of the image are sharp.</a:t>
            </a:r>
            <a:br>
              <a:rPr lang="fr" sz="1100">
                <a:solidFill>
                  <a:srgbClr val="FFFFFF"/>
                </a:solidFill>
              </a:rPr>
            </a:br>
            <a:r>
              <a:rPr lang="fr" sz="1100">
                <a:solidFill>
                  <a:srgbClr val="FFFFFF"/>
                </a:solidFill>
              </a:rPr>
              <a:t>The colors are bright.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1109200" y="4099425"/>
            <a:ext cx="7650300" cy="172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2906850" y="101325"/>
            <a:ext cx="6068300" cy="136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/>
        </p:nvSpPr>
        <p:spPr>
          <a:xfrm>
            <a:off x="0" y="6193800"/>
            <a:ext cx="1946700" cy="66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FFFFF"/>
                </a:solidFill>
              </a:rPr>
              <a:t>The image is smaller.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FFFFF"/>
                </a:solidFill>
              </a:rPr>
              <a:t>The image is blurred.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FFFFF"/>
                </a:solidFill>
              </a:rPr>
              <a:t>The colors are less bright.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1132650" y="1491975"/>
            <a:ext cx="7398324" cy="166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1707213" y="145500"/>
            <a:ext cx="5729576" cy="128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7"/>
          <p:cNvSpPr txBox="1"/>
          <p:nvPr/>
        </p:nvSpPr>
        <p:spPr>
          <a:xfrm>
            <a:off x="0" y="6193800"/>
            <a:ext cx="2715000" cy="66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FFFFF"/>
                </a:solidFill>
              </a:rPr>
              <a:t>The image is even smaller.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FFFFF"/>
                </a:solidFill>
              </a:rPr>
              <a:t>The image is even blurred.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FFFFF"/>
                </a:solidFill>
              </a:rPr>
              <a:t>The colors are still less bright, gray-blue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228600" y="3093900"/>
            <a:ext cx="9397949" cy="153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3381425" y="184450"/>
            <a:ext cx="5541776" cy="124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8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5"/>
            <a:ext cx="9144000" cy="6858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8"/>
          <p:cNvSpPr txBox="1"/>
          <p:nvPr/>
        </p:nvSpPr>
        <p:spPr>
          <a:xfrm>
            <a:off x="0" y="6487825"/>
            <a:ext cx="84348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FFFFFF"/>
                </a:solidFill>
              </a:rPr>
              <a:t>Credits image: https://commons.wikimedia.org/wiki/File:Mona_Lisa,_by_Leonardo_da_Vinci,_from_C2RMF_retouched.jpg</a:t>
            </a:r>
            <a:endParaRPr sz="1200">
              <a:solidFill>
                <a:srgbClr val="FFFFFF"/>
              </a:solidFill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2100" y="6205825"/>
            <a:ext cx="48720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800">
                <a:solidFill>
                  <a:srgbClr val="FFFFFF"/>
                </a:solidFill>
              </a:rPr>
              <a:t>Presentation by </a:t>
            </a:r>
            <a:r>
              <a:rPr lang="fr" sz="1800">
                <a:solidFill>
                  <a:srgbClr val="FFFFFF"/>
                </a:solidFill>
              </a:rPr>
              <a:t>Jacques G (Lafrançaise)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