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handoutMasterIdLst>
    <p:handoutMasterId r:id="rId12"/>
  </p:handoutMasterIdLst>
  <p:sldIdLst>
    <p:sldId id="256" r:id="rId3"/>
    <p:sldId id="257" r:id="rId4"/>
    <p:sldId id="258" r:id="rId5"/>
    <p:sldId id="259" r:id="rId6"/>
    <p:sldId id="260" r:id="rId7"/>
    <p:sldId id="261" r:id="rId8"/>
    <p:sldId id="262" r:id="rId9"/>
    <p:sldId id="263" r:id="rId10"/>
  </p:sldIdLst>
  <p:sldSz cx="9144000" cy="51435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2976173" cy="456900"/>
          </a:xfrm>
          <a:prstGeom prst="rect">
            <a:avLst/>
          </a:prstGeom>
          <a:noFill/>
          <a:ln>
            <a:noFill/>
          </a:ln>
        </p:spPr>
        <p:txBody>
          <a:bodyPr wrap="none" lIns="78903" tIns="39452" rIns="78903" bIns="39452" anchorCtr="0" compatLnSpc="0"/>
          <a:lstStyle/>
          <a:p>
            <a:pPr hangingPunct="0">
              <a:defRPr sz="1400"/>
            </a:pPr>
            <a:endParaRPr lang="en-US" sz="1200">
              <a:latin typeface="Liberation Sans" pitchFamily="18"/>
              <a:ea typeface="Linux Libertine G" pitchFamily="2"/>
              <a:cs typeface="Linux Libertine G" pitchFamily="2"/>
            </a:endParaRPr>
          </a:p>
        </p:txBody>
      </p:sp>
      <p:sp>
        <p:nvSpPr>
          <p:cNvPr id="3" name="Дата 2"/>
          <p:cNvSpPr txBox="1">
            <a:spLocks noGrp="1"/>
          </p:cNvSpPr>
          <p:nvPr>
            <p:ph type="dt" sz="quarter" idx="1"/>
          </p:nvPr>
        </p:nvSpPr>
        <p:spPr>
          <a:xfrm>
            <a:off x="3881795" y="0"/>
            <a:ext cx="2976173" cy="456900"/>
          </a:xfrm>
          <a:prstGeom prst="rect">
            <a:avLst/>
          </a:prstGeom>
          <a:noFill/>
          <a:ln>
            <a:noFill/>
          </a:ln>
        </p:spPr>
        <p:txBody>
          <a:bodyPr wrap="none" lIns="78903" tIns="39452" rIns="78903" bIns="39452" anchorCtr="0" compatLnSpc="0"/>
          <a:lstStyle/>
          <a:p>
            <a:pPr algn="r" hangingPunct="0">
              <a:defRPr sz="1400"/>
            </a:pPr>
            <a:fld id="{A0A4249B-87B7-443A-BEBC-4351258DED8E}" type="datetimeFigureOut">
              <a:t>12/19/2018</a:t>
            </a:fld>
            <a:endParaRPr lang="en-US" sz="1200">
              <a:latin typeface="Liberation Sans" pitchFamily="18"/>
              <a:ea typeface="Linux Libertine G" pitchFamily="2"/>
              <a:cs typeface="Linux Libertine G" pitchFamily="2"/>
            </a:endParaRPr>
          </a:p>
        </p:txBody>
      </p:sp>
      <p:sp>
        <p:nvSpPr>
          <p:cNvPr id="4" name="Нижний колонтитул 3"/>
          <p:cNvSpPr txBox="1">
            <a:spLocks noGrp="1"/>
          </p:cNvSpPr>
          <p:nvPr>
            <p:ph type="ftr" sz="quarter" idx="2"/>
          </p:nvPr>
        </p:nvSpPr>
        <p:spPr>
          <a:xfrm>
            <a:off x="0" y="8686952"/>
            <a:ext cx="2976173" cy="456900"/>
          </a:xfrm>
          <a:prstGeom prst="rect">
            <a:avLst/>
          </a:prstGeom>
          <a:noFill/>
          <a:ln>
            <a:noFill/>
          </a:ln>
        </p:spPr>
        <p:txBody>
          <a:bodyPr wrap="none" lIns="78903" tIns="39452" rIns="78903" bIns="39452" anchor="b" anchorCtr="0" compatLnSpc="0"/>
          <a:lstStyle/>
          <a:p>
            <a:pPr hangingPunct="0">
              <a:defRPr sz="1400"/>
            </a:pPr>
            <a:endParaRPr lang="en-US" sz="1200">
              <a:latin typeface="Liberation Sans" pitchFamily="18"/>
              <a:ea typeface="Linux Libertine G" pitchFamily="2"/>
              <a:cs typeface="Linux Libertine G" pitchFamily="2"/>
            </a:endParaRPr>
          </a:p>
        </p:txBody>
      </p:sp>
      <p:sp>
        <p:nvSpPr>
          <p:cNvPr id="5" name="Номер слайда 4"/>
          <p:cNvSpPr txBox="1">
            <a:spLocks noGrp="1"/>
          </p:cNvSpPr>
          <p:nvPr>
            <p:ph type="sldNum" sz="quarter" idx="3"/>
          </p:nvPr>
        </p:nvSpPr>
        <p:spPr>
          <a:xfrm>
            <a:off x="3881795" y="8686952"/>
            <a:ext cx="2976173" cy="456900"/>
          </a:xfrm>
          <a:prstGeom prst="rect">
            <a:avLst/>
          </a:prstGeom>
          <a:noFill/>
          <a:ln>
            <a:noFill/>
          </a:ln>
        </p:spPr>
        <p:txBody>
          <a:bodyPr wrap="none" lIns="78903" tIns="39452" rIns="78903" bIns="39452" anchor="b" anchorCtr="0" compatLnSpc="0"/>
          <a:lstStyle/>
          <a:p>
            <a:pPr algn="r" hangingPunct="0">
              <a:defRPr sz="1400"/>
            </a:pPr>
            <a:fld id="{8973D2F6-4FEE-41C6-8B2C-8C85351D2A66}" type="slidenum">
              <a:t>‹#›</a:t>
            </a:fld>
            <a:endParaRPr lang="en-US" sz="1200">
              <a:latin typeface="Liberation Sans" pitchFamily="18"/>
              <a:ea typeface="Linux Libertine G" pitchFamily="2"/>
              <a:cs typeface="Linux Libertine G" pitchFamily="2"/>
            </a:endParaRPr>
          </a:p>
        </p:txBody>
      </p:sp>
    </p:spTree>
    <p:extLst>
      <p:ext uri="{BB962C8B-B14F-4D97-AF65-F5344CB8AC3E}">
        <p14:creationId xmlns:p14="http://schemas.microsoft.com/office/powerpoint/2010/main" val="3125707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216000" y="812520"/>
            <a:ext cx="7127279" cy="4008959"/>
          </a:xfrm>
          <a:prstGeom prst="rect">
            <a:avLst/>
          </a:prstGeom>
          <a:noFill/>
          <a:ln>
            <a:noFill/>
            <a:prstDash val="solid"/>
          </a:ln>
        </p:spPr>
      </p:sp>
      <p:sp>
        <p:nvSpPr>
          <p:cNvPr id="3" name="Заметки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Верхний колонтитул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hangingPunct="0">
              <a:buNone/>
              <a:tabLst/>
              <a:defRPr lang="en-US" sz="1400" kern="1200">
                <a:latin typeface="Liberation Serif" pitchFamily="18"/>
                <a:ea typeface="DejaVu Sans" pitchFamily="2"/>
                <a:cs typeface="Linux Libertine G" pitchFamily="2"/>
              </a:defRPr>
            </a:lvl1pPr>
          </a:lstStyle>
          <a:p>
            <a:pPr lvl="0"/>
            <a:endParaRPr lang="en-US"/>
          </a:p>
        </p:txBody>
      </p:sp>
      <p:sp>
        <p:nvSpPr>
          <p:cNvPr id="5" name="Дата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hangingPunct="0">
              <a:buNone/>
              <a:tabLst/>
              <a:defRPr lang="en-US" sz="1400" kern="1200">
                <a:latin typeface="Liberation Serif" pitchFamily="18"/>
                <a:ea typeface="DejaVu Sans" pitchFamily="2"/>
                <a:cs typeface="Linux Libertine G" pitchFamily="2"/>
              </a:defRPr>
            </a:lvl1pPr>
          </a:lstStyle>
          <a:p>
            <a:pPr lvl="0"/>
            <a:fld id="{1AD02B4E-EDCE-4498-8BA1-16D6C5030E26}" type="datetimeFigureOut">
              <a:t>12/19/2018</a:t>
            </a:fld>
            <a:endParaRPr lang="en-US"/>
          </a:p>
        </p:txBody>
      </p:sp>
      <p:sp>
        <p:nvSpPr>
          <p:cNvPr id="6" name="Нижний колонтитул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hangingPunct="0">
              <a:buNone/>
              <a:tabLst/>
              <a:defRPr lang="en-US" sz="1400" kern="1200">
                <a:latin typeface="Liberation Serif" pitchFamily="18"/>
                <a:ea typeface="DejaVu Sans" pitchFamily="2"/>
                <a:cs typeface="Linux Libertine G" pitchFamily="2"/>
              </a:defRPr>
            </a:lvl1pPr>
          </a:lstStyle>
          <a:p>
            <a:pPr lvl="0"/>
            <a:endParaRPr lang="en-US"/>
          </a:p>
        </p:txBody>
      </p:sp>
      <p:sp>
        <p:nvSpPr>
          <p:cNvPr id="7" name="Номер слайда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hangingPunct="0">
              <a:buNone/>
              <a:tabLst/>
              <a:defRPr lang="en-US" sz="1400" kern="1200">
                <a:latin typeface="Liberation Serif" pitchFamily="18"/>
                <a:ea typeface="DejaVu Sans" pitchFamily="2"/>
                <a:cs typeface="Linux Libertine G" pitchFamily="2"/>
              </a:defRPr>
            </a:lvl1pPr>
          </a:lstStyle>
          <a:p>
            <a:pPr lvl="0"/>
            <a:fld id="{7DFA1531-DAA9-474E-8B6F-7E6377C50C19}" type="slidenum">
              <a:t>‹#›</a:t>
            </a:fld>
            <a:endParaRPr lang="en-US"/>
          </a:p>
        </p:txBody>
      </p:sp>
    </p:spTree>
    <p:extLst>
      <p:ext uri="{BB962C8B-B14F-4D97-AF65-F5344CB8AC3E}">
        <p14:creationId xmlns:p14="http://schemas.microsoft.com/office/powerpoint/2010/main" val="269104992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cap="none">
        <a:ln>
          <a:noFill/>
        </a:ln>
        <a:highlight>
          <a:scrgbClr r="0" g="0" b="0">
            <a:alpha val="0"/>
          </a:scrgbClr>
        </a:highlight>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57;p:notes"/>
          <p:cNvSpPr txBox="1">
            <a:spLocks noGrp="1"/>
          </p:cNvSpPr>
          <p:nvPr>
            <p:ph type="body" sz="quarter" idx="1"/>
          </p:nvPr>
        </p:nvSpPr>
        <p:spPr>
          <a:xfrm>
            <a:off x="685799" y="4343400"/>
            <a:ext cx="5486040" cy="4114440"/>
          </a:xfrm>
        </p:spPr>
        <p:txBody>
          <a:bodyPr wrap="square" lIns="91440" tIns="91440" rIns="91440" bIns="91440" anchor="t"/>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g49ddaf6246_0_77:notes"/>
          <p:cNvSpPr>
            <a:spLocks noGrp="1" noRot="1" noChangeAspect="1" noResize="1"/>
          </p:cNvSpPr>
          <p:nvPr>
            <p:ph type="sldImg"/>
          </p:nvPr>
        </p:nvSpPr>
        <p:spPr>
          <a:xfrm>
            <a:off x="381240" y="685799"/>
            <a:ext cx="6095519" cy="3428639"/>
          </a:xfrm>
          <a:solidFill>
            <a:srgbClr val="729FCF"/>
          </a:solidFill>
          <a:ln w="25400">
            <a:solidFill>
              <a:srgbClr val="3465A4"/>
            </a:solidFill>
            <a:prstDash val="solid"/>
          </a:ln>
        </p:spPr>
      </p:sp>
      <p:sp>
        <p:nvSpPr>
          <p:cNvPr id="3" name="Google Shape;63;g49ddaf6246_0_77:notes"/>
          <p:cNvSpPr txBox="1">
            <a:spLocks noGrp="1"/>
          </p:cNvSpPr>
          <p:nvPr>
            <p:ph type="body" sz="quarter" idx="1"/>
          </p:nvPr>
        </p:nvSpPr>
        <p:spPr>
          <a:xfrm>
            <a:off x="685799" y="4343400"/>
            <a:ext cx="5486040" cy="4114440"/>
          </a:xfrm>
        </p:spPr>
        <p:txBody>
          <a:bodyPr wrap="square" lIns="91440" tIns="91440" rIns="91440" bIns="91440" anchor="t"/>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g4a1c56371a_0_309:notes"/>
          <p:cNvSpPr>
            <a:spLocks noGrp="1" noRot="1" noChangeAspect="1" noResize="1"/>
          </p:cNvSpPr>
          <p:nvPr>
            <p:ph type="sldImg"/>
          </p:nvPr>
        </p:nvSpPr>
        <p:spPr>
          <a:xfrm>
            <a:off x="381240" y="685799"/>
            <a:ext cx="6095519" cy="3428639"/>
          </a:xfrm>
          <a:solidFill>
            <a:srgbClr val="729FCF"/>
          </a:solidFill>
          <a:ln w="25400">
            <a:solidFill>
              <a:srgbClr val="3465A4"/>
            </a:solidFill>
            <a:prstDash val="solid"/>
          </a:ln>
        </p:spPr>
      </p:sp>
      <p:sp>
        <p:nvSpPr>
          <p:cNvPr id="3" name="Google Shape;70;g4a1c56371a_0_309:notes"/>
          <p:cNvSpPr txBox="1">
            <a:spLocks noGrp="1"/>
          </p:cNvSpPr>
          <p:nvPr>
            <p:ph type="body" sz="quarter" idx="1"/>
          </p:nvPr>
        </p:nvSpPr>
        <p:spPr>
          <a:xfrm>
            <a:off x="685799" y="4343400"/>
            <a:ext cx="5486040" cy="4114440"/>
          </a:xfrm>
        </p:spPr>
        <p:txBody>
          <a:bodyPr wrap="square" lIns="91440" tIns="91440" rIns="91440" bIns="91440" anchor="t"/>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g4a1c56371a_0_317:notes"/>
          <p:cNvSpPr>
            <a:spLocks noGrp="1" noRot="1" noChangeAspect="1" noResize="1"/>
          </p:cNvSpPr>
          <p:nvPr>
            <p:ph type="sldImg"/>
          </p:nvPr>
        </p:nvSpPr>
        <p:spPr>
          <a:xfrm>
            <a:off x="381240" y="685799"/>
            <a:ext cx="6095519" cy="3428639"/>
          </a:xfrm>
          <a:solidFill>
            <a:srgbClr val="729FCF"/>
          </a:solidFill>
          <a:ln w="25400">
            <a:solidFill>
              <a:srgbClr val="3465A4"/>
            </a:solidFill>
            <a:prstDash val="solid"/>
          </a:ln>
        </p:spPr>
      </p:sp>
      <p:sp>
        <p:nvSpPr>
          <p:cNvPr id="3" name="Google Shape;77;g4a1c56371a_0_317:notes"/>
          <p:cNvSpPr txBox="1">
            <a:spLocks noGrp="1"/>
          </p:cNvSpPr>
          <p:nvPr>
            <p:ph type="body" sz="quarter" idx="1"/>
          </p:nvPr>
        </p:nvSpPr>
        <p:spPr>
          <a:xfrm>
            <a:off x="685799" y="4343400"/>
            <a:ext cx="5486040" cy="4114440"/>
          </a:xfrm>
        </p:spPr>
        <p:txBody>
          <a:bodyPr wrap="square" lIns="91440" tIns="91440" rIns="91440" bIns="91440" anchor="t"/>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g4a1c56371a_0_324:notes"/>
          <p:cNvSpPr>
            <a:spLocks noGrp="1" noRot="1" noChangeAspect="1" noResize="1"/>
          </p:cNvSpPr>
          <p:nvPr>
            <p:ph type="sldImg"/>
          </p:nvPr>
        </p:nvSpPr>
        <p:spPr>
          <a:xfrm>
            <a:off x="381240" y="685799"/>
            <a:ext cx="6095519" cy="3428639"/>
          </a:xfrm>
          <a:solidFill>
            <a:srgbClr val="729FCF"/>
          </a:solidFill>
          <a:ln w="25400">
            <a:solidFill>
              <a:srgbClr val="3465A4"/>
            </a:solidFill>
            <a:prstDash val="solid"/>
          </a:ln>
        </p:spPr>
      </p:sp>
      <p:sp>
        <p:nvSpPr>
          <p:cNvPr id="3" name="Google Shape;84;g4a1c56371a_0_324:notes"/>
          <p:cNvSpPr txBox="1">
            <a:spLocks noGrp="1"/>
          </p:cNvSpPr>
          <p:nvPr>
            <p:ph type="body" sz="quarter" idx="1"/>
          </p:nvPr>
        </p:nvSpPr>
        <p:spPr>
          <a:xfrm>
            <a:off x="685799" y="4343400"/>
            <a:ext cx="5486040" cy="4114440"/>
          </a:xfrm>
        </p:spPr>
        <p:txBody>
          <a:bodyPr wrap="square" lIns="91440" tIns="91440" rIns="91440" bIns="91440" anchor="t"/>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g4a1c56371a_0_332:notes"/>
          <p:cNvSpPr>
            <a:spLocks noGrp="1" noRot="1" noChangeAspect="1" noResize="1"/>
          </p:cNvSpPr>
          <p:nvPr>
            <p:ph type="sldImg"/>
          </p:nvPr>
        </p:nvSpPr>
        <p:spPr>
          <a:xfrm>
            <a:off x="381240" y="685799"/>
            <a:ext cx="6095519" cy="3428639"/>
          </a:xfrm>
          <a:solidFill>
            <a:srgbClr val="729FCF"/>
          </a:solidFill>
          <a:ln w="25400">
            <a:solidFill>
              <a:srgbClr val="3465A4"/>
            </a:solidFill>
            <a:prstDash val="solid"/>
          </a:ln>
        </p:spPr>
      </p:sp>
      <p:sp>
        <p:nvSpPr>
          <p:cNvPr id="3" name="Google Shape;91;g4a1c56371a_0_332:notes"/>
          <p:cNvSpPr txBox="1">
            <a:spLocks noGrp="1"/>
          </p:cNvSpPr>
          <p:nvPr>
            <p:ph type="body" sz="quarter" idx="1"/>
          </p:nvPr>
        </p:nvSpPr>
        <p:spPr>
          <a:xfrm>
            <a:off x="685799" y="4343400"/>
            <a:ext cx="5486040" cy="4114440"/>
          </a:xfrm>
        </p:spPr>
        <p:txBody>
          <a:bodyPr wrap="square" lIns="91440" tIns="91440" rIns="91440" bIns="91440" anchor="t"/>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g4a1c56371a_0_342:notes"/>
          <p:cNvSpPr>
            <a:spLocks noGrp="1" noRot="1" noChangeAspect="1" noResize="1"/>
          </p:cNvSpPr>
          <p:nvPr>
            <p:ph type="sldImg"/>
          </p:nvPr>
        </p:nvSpPr>
        <p:spPr>
          <a:xfrm>
            <a:off x="381240" y="685799"/>
            <a:ext cx="6095519" cy="3428639"/>
          </a:xfrm>
          <a:solidFill>
            <a:srgbClr val="729FCF"/>
          </a:solidFill>
          <a:ln w="25400">
            <a:solidFill>
              <a:srgbClr val="3465A4"/>
            </a:solidFill>
            <a:prstDash val="solid"/>
          </a:ln>
        </p:spPr>
      </p:sp>
      <p:sp>
        <p:nvSpPr>
          <p:cNvPr id="3" name="Google Shape;99;g4a1c56371a_0_342:notes"/>
          <p:cNvSpPr txBox="1">
            <a:spLocks noGrp="1"/>
          </p:cNvSpPr>
          <p:nvPr>
            <p:ph type="body" sz="quarter" idx="1"/>
          </p:nvPr>
        </p:nvSpPr>
        <p:spPr>
          <a:xfrm>
            <a:off x="685799" y="4343400"/>
            <a:ext cx="5486040" cy="4114440"/>
          </a:xfrm>
        </p:spPr>
        <p:txBody>
          <a:bodyPr wrap="square" lIns="91440" tIns="91440" rIns="91440" bIns="91440" anchor="t"/>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8613"/>
            <a:ext cx="7772400" cy="11017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Номер слайда 3"/>
          <p:cNvSpPr>
            <a:spLocks noGrp="1"/>
          </p:cNvSpPr>
          <p:nvPr>
            <p:ph type="sldNum" sz="quarter" idx="10"/>
          </p:nvPr>
        </p:nvSpPr>
        <p:spPr/>
        <p:txBody>
          <a:bodyPr/>
          <a:lstStyle/>
          <a:p>
            <a:pPr lvl="0"/>
            <a:fld id="{7CBFA75B-13BE-4729-9D1F-8B5469D9B706}" type="slidenum">
              <a:t>‹#›</a:t>
            </a:fld>
            <a:endParaRPr lang="en-US"/>
          </a:p>
        </p:txBody>
      </p:sp>
    </p:spTree>
    <p:extLst>
      <p:ext uri="{BB962C8B-B14F-4D97-AF65-F5344CB8AC3E}">
        <p14:creationId xmlns:p14="http://schemas.microsoft.com/office/powerpoint/2010/main" val="41655205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Номер слайда 3"/>
          <p:cNvSpPr>
            <a:spLocks noGrp="1"/>
          </p:cNvSpPr>
          <p:nvPr>
            <p:ph type="sldNum" sz="quarter" idx="10"/>
          </p:nvPr>
        </p:nvSpPr>
        <p:spPr/>
        <p:txBody>
          <a:bodyPr/>
          <a:lstStyle/>
          <a:p>
            <a:pPr lvl="0"/>
            <a:fld id="{542E4C3F-A6C2-4DE2-ADC1-D7595C451ABE}" type="slidenum">
              <a:t>‹#›</a:t>
            </a:fld>
            <a:endParaRPr lang="en-US"/>
          </a:p>
        </p:txBody>
      </p:sp>
    </p:spTree>
    <p:extLst>
      <p:ext uri="{BB962C8B-B14F-4D97-AF65-F5344CB8AC3E}">
        <p14:creationId xmlns:p14="http://schemas.microsoft.com/office/powerpoint/2010/main" val="1239849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03325"/>
            <a:ext cx="2057400" cy="2982913"/>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1203325"/>
            <a:ext cx="6019800" cy="29829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Номер слайда 3"/>
          <p:cNvSpPr>
            <a:spLocks noGrp="1"/>
          </p:cNvSpPr>
          <p:nvPr>
            <p:ph type="sldNum" sz="quarter" idx="10"/>
          </p:nvPr>
        </p:nvSpPr>
        <p:spPr/>
        <p:txBody>
          <a:bodyPr/>
          <a:lstStyle/>
          <a:p>
            <a:pPr lvl="0"/>
            <a:fld id="{BEC6DB05-1E0B-4A25-AA91-220C7F83C5B0}" type="slidenum">
              <a:t>‹#›</a:t>
            </a:fld>
            <a:endParaRPr lang="en-US"/>
          </a:p>
        </p:txBody>
      </p:sp>
    </p:spTree>
    <p:extLst>
      <p:ext uri="{BB962C8B-B14F-4D97-AF65-F5344CB8AC3E}">
        <p14:creationId xmlns:p14="http://schemas.microsoft.com/office/powerpoint/2010/main" val="1178614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8613"/>
            <a:ext cx="7772400" cy="11017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E5C3C205-9F91-493E-901E-06B514D80207}" type="datetimeFigureOut">
              <a:rPr lang="uk-UA" smtClean="0"/>
              <a:t>19.12.2018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30084D2-F1F6-429F-BA82-0320DAA9E454}" type="slidenum">
              <a:t>‹#›</a:t>
            </a:fld>
            <a:endParaRPr lang="uk-UA"/>
          </a:p>
        </p:txBody>
      </p:sp>
    </p:spTree>
    <p:extLst>
      <p:ext uri="{BB962C8B-B14F-4D97-AF65-F5344CB8AC3E}">
        <p14:creationId xmlns:p14="http://schemas.microsoft.com/office/powerpoint/2010/main" val="221427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5C3C205-9F91-493E-901E-06B514D80207}" type="datetimeFigureOut">
              <a:rPr lang="uk-UA" smtClean="0"/>
              <a:t>19.12.2018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54CC58F-F6C5-4742-847C-7D1227D762BF}" type="slidenum">
              <a:t>‹#›</a:t>
            </a:fld>
            <a:endParaRPr lang="uk-UA"/>
          </a:p>
        </p:txBody>
      </p:sp>
    </p:spTree>
    <p:extLst>
      <p:ext uri="{BB962C8B-B14F-4D97-AF65-F5344CB8AC3E}">
        <p14:creationId xmlns:p14="http://schemas.microsoft.com/office/powerpoint/2010/main" val="2039242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5"/>
            <a:ext cx="7772400" cy="1022350"/>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5C3C205-9F91-493E-901E-06B514D80207}" type="datetimeFigureOut">
              <a:rPr lang="uk-UA" smtClean="0"/>
              <a:t>19.12.2018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08E2811-4CC5-4760-9B90-1C00FD3CE588}" type="slidenum">
              <a:t>‹#›</a:t>
            </a:fld>
            <a:endParaRPr lang="uk-UA"/>
          </a:p>
        </p:txBody>
      </p:sp>
    </p:spTree>
    <p:extLst>
      <p:ext uri="{BB962C8B-B14F-4D97-AF65-F5344CB8AC3E}">
        <p14:creationId xmlns:p14="http://schemas.microsoft.com/office/powerpoint/2010/main" val="298541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E5C3C205-9F91-493E-901E-06B514D80207}" type="datetimeFigureOut">
              <a:rPr lang="uk-UA" smtClean="0"/>
              <a:t>19.12.2018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59E1540-B28B-48E9-941B-7AC55CCF0455}" type="slidenum">
              <a:t>‹#›</a:t>
            </a:fld>
            <a:endParaRPr lang="uk-UA"/>
          </a:p>
        </p:txBody>
      </p:sp>
    </p:spTree>
    <p:extLst>
      <p:ext uri="{BB962C8B-B14F-4D97-AF65-F5344CB8AC3E}">
        <p14:creationId xmlns:p14="http://schemas.microsoft.com/office/powerpoint/2010/main" val="790542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E5C3C205-9F91-493E-901E-06B514D80207}" type="datetimeFigureOut">
              <a:rPr lang="uk-UA" smtClean="0"/>
              <a:t>19.12.2018</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0BDBC822-F7E3-44B6-9C56-64EE338FAD7F}" type="slidenum">
              <a:t>‹#›</a:t>
            </a:fld>
            <a:endParaRPr lang="uk-UA"/>
          </a:p>
        </p:txBody>
      </p:sp>
    </p:spTree>
    <p:extLst>
      <p:ext uri="{BB962C8B-B14F-4D97-AF65-F5344CB8AC3E}">
        <p14:creationId xmlns:p14="http://schemas.microsoft.com/office/powerpoint/2010/main" val="1628057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E5C3C205-9F91-493E-901E-06B514D80207}" type="datetimeFigureOut">
              <a:rPr lang="uk-UA" smtClean="0"/>
              <a:t>19.12.2018</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72E3C7D-134D-4AE4-BBD5-8CDA505CBCF6}" type="slidenum">
              <a:t>‹#›</a:t>
            </a:fld>
            <a:endParaRPr lang="uk-UA"/>
          </a:p>
        </p:txBody>
      </p:sp>
    </p:spTree>
    <p:extLst>
      <p:ext uri="{BB962C8B-B14F-4D97-AF65-F5344CB8AC3E}">
        <p14:creationId xmlns:p14="http://schemas.microsoft.com/office/powerpoint/2010/main" val="358681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C3C205-9F91-493E-901E-06B514D80207}" type="datetimeFigureOut">
              <a:rPr lang="uk-UA" smtClean="0"/>
              <a:t>19.12.2018</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ADBA6A3A-3B55-42A5-818E-46A6292AC81D}" type="slidenum">
              <a:t>‹#›</a:t>
            </a:fld>
            <a:endParaRPr lang="uk-UA"/>
          </a:p>
        </p:txBody>
      </p:sp>
    </p:spTree>
    <p:extLst>
      <p:ext uri="{BB962C8B-B14F-4D97-AF65-F5344CB8AC3E}">
        <p14:creationId xmlns:p14="http://schemas.microsoft.com/office/powerpoint/2010/main" val="98988434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4788"/>
            <a:ext cx="3008313" cy="871537"/>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C3C205-9F91-493E-901E-06B514D80207}" type="datetimeFigureOut">
              <a:rPr lang="uk-UA" smtClean="0"/>
              <a:t>19.12.2018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39A49C0-F979-4D82-B568-AED125966D56}" type="slidenum">
              <a:t>‹#›</a:t>
            </a:fld>
            <a:endParaRPr lang="uk-UA"/>
          </a:p>
        </p:txBody>
      </p:sp>
    </p:spTree>
    <p:extLst>
      <p:ext uri="{BB962C8B-B14F-4D97-AF65-F5344CB8AC3E}">
        <p14:creationId xmlns:p14="http://schemas.microsoft.com/office/powerpoint/2010/main" val="228219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Номер слайда 3"/>
          <p:cNvSpPr>
            <a:spLocks noGrp="1"/>
          </p:cNvSpPr>
          <p:nvPr>
            <p:ph type="sldNum" sz="quarter" idx="10"/>
          </p:nvPr>
        </p:nvSpPr>
        <p:spPr/>
        <p:txBody>
          <a:bodyPr/>
          <a:lstStyle/>
          <a:p>
            <a:pPr lvl="0"/>
            <a:fld id="{742C7F13-B473-4D1A-AFC0-94F4F039FEF9}" type="slidenum">
              <a:t>‹#›</a:t>
            </a:fld>
            <a:endParaRPr lang="en-US"/>
          </a:p>
        </p:txBody>
      </p:sp>
    </p:spTree>
    <p:extLst>
      <p:ext uri="{BB962C8B-B14F-4D97-AF65-F5344CB8AC3E}">
        <p14:creationId xmlns:p14="http://schemas.microsoft.com/office/powerpoint/2010/main" val="4123735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450"/>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C3C205-9F91-493E-901E-06B514D80207}" type="datetimeFigureOut">
              <a:rPr lang="uk-UA" smtClean="0"/>
              <a:t>19.12.2018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667124A-A013-4782-9EE8-B8FE50655FD1}" type="slidenum">
              <a:t>‹#›</a:t>
            </a:fld>
            <a:endParaRPr lang="uk-UA"/>
          </a:p>
        </p:txBody>
      </p:sp>
    </p:spTree>
    <p:extLst>
      <p:ext uri="{BB962C8B-B14F-4D97-AF65-F5344CB8AC3E}">
        <p14:creationId xmlns:p14="http://schemas.microsoft.com/office/powerpoint/2010/main" val="543715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5C3C205-9F91-493E-901E-06B514D80207}" type="datetimeFigureOut">
              <a:rPr lang="uk-UA" smtClean="0"/>
              <a:t>19.12.2018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C4E067F-7481-4C1B-A676-3157AF15DB82}" type="slidenum">
              <a:t>‹#›</a:t>
            </a:fld>
            <a:endParaRPr lang="uk-UA"/>
          </a:p>
        </p:txBody>
      </p:sp>
    </p:spTree>
    <p:extLst>
      <p:ext uri="{BB962C8B-B14F-4D97-AF65-F5344CB8AC3E}">
        <p14:creationId xmlns:p14="http://schemas.microsoft.com/office/powerpoint/2010/main" val="828468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6375"/>
            <a:ext cx="2057400" cy="438785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06375"/>
            <a:ext cx="6019800" cy="43878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5C3C205-9F91-493E-901E-06B514D80207}" type="datetimeFigureOut">
              <a:rPr lang="uk-UA" smtClean="0"/>
              <a:t>19.12.2018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FC878DB-256E-4D9B-8A5A-89FCD17CA5D5}" type="slidenum">
              <a:t>‹#›</a:t>
            </a:fld>
            <a:endParaRPr lang="uk-UA"/>
          </a:p>
        </p:txBody>
      </p:sp>
    </p:spTree>
    <p:extLst>
      <p:ext uri="{BB962C8B-B14F-4D97-AF65-F5344CB8AC3E}">
        <p14:creationId xmlns:p14="http://schemas.microsoft.com/office/powerpoint/2010/main" val="61671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5"/>
            <a:ext cx="7772400" cy="1022350"/>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Номер слайда 3"/>
          <p:cNvSpPr>
            <a:spLocks noGrp="1"/>
          </p:cNvSpPr>
          <p:nvPr>
            <p:ph type="sldNum" sz="quarter" idx="10"/>
          </p:nvPr>
        </p:nvSpPr>
        <p:spPr/>
        <p:txBody>
          <a:bodyPr/>
          <a:lstStyle/>
          <a:p>
            <a:pPr lvl="0"/>
            <a:fld id="{6B8B63EE-81D1-4B6F-B232-7F1FD717B188}" type="slidenum">
              <a:t>‹#›</a:t>
            </a:fld>
            <a:endParaRPr lang="en-US"/>
          </a:p>
        </p:txBody>
      </p:sp>
    </p:spTree>
    <p:extLst>
      <p:ext uri="{BB962C8B-B14F-4D97-AF65-F5344CB8AC3E}">
        <p14:creationId xmlns:p14="http://schemas.microsoft.com/office/powerpoint/2010/main" val="4251103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203325"/>
            <a:ext cx="4038600" cy="2982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203325"/>
            <a:ext cx="4038600" cy="2982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Номер слайда 4"/>
          <p:cNvSpPr>
            <a:spLocks noGrp="1"/>
          </p:cNvSpPr>
          <p:nvPr>
            <p:ph type="sldNum" sz="quarter" idx="10"/>
          </p:nvPr>
        </p:nvSpPr>
        <p:spPr/>
        <p:txBody>
          <a:bodyPr/>
          <a:lstStyle/>
          <a:p>
            <a:pPr lvl="0"/>
            <a:fld id="{3B59857B-2D23-4363-9390-F816F88184A2}" type="slidenum">
              <a:t>‹#›</a:t>
            </a:fld>
            <a:endParaRPr lang="en-US"/>
          </a:p>
        </p:txBody>
      </p:sp>
    </p:spTree>
    <p:extLst>
      <p:ext uri="{BB962C8B-B14F-4D97-AF65-F5344CB8AC3E}">
        <p14:creationId xmlns:p14="http://schemas.microsoft.com/office/powerpoint/2010/main" val="2598389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8229600" cy="85725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Номер слайда 6"/>
          <p:cNvSpPr>
            <a:spLocks noGrp="1"/>
          </p:cNvSpPr>
          <p:nvPr>
            <p:ph type="sldNum" sz="quarter" idx="10"/>
          </p:nvPr>
        </p:nvSpPr>
        <p:spPr/>
        <p:txBody>
          <a:bodyPr/>
          <a:lstStyle/>
          <a:p>
            <a:pPr lvl="0"/>
            <a:fld id="{FEBA69A1-E115-4CED-9282-C92C8B3F801F}" type="slidenum">
              <a:t>‹#›</a:t>
            </a:fld>
            <a:endParaRPr lang="en-US"/>
          </a:p>
        </p:txBody>
      </p:sp>
    </p:spTree>
    <p:extLst>
      <p:ext uri="{BB962C8B-B14F-4D97-AF65-F5344CB8AC3E}">
        <p14:creationId xmlns:p14="http://schemas.microsoft.com/office/powerpoint/2010/main" val="1525389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Номер слайда 2"/>
          <p:cNvSpPr>
            <a:spLocks noGrp="1"/>
          </p:cNvSpPr>
          <p:nvPr>
            <p:ph type="sldNum" sz="quarter" idx="10"/>
          </p:nvPr>
        </p:nvSpPr>
        <p:spPr/>
        <p:txBody>
          <a:bodyPr/>
          <a:lstStyle/>
          <a:p>
            <a:pPr lvl="0"/>
            <a:fld id="{854647A8-FE59-42AC-BCB3-61E4EE9BD7AD}" type="slidenum">
              <a:t>‹#›</a:t>
            </a:fld>
            <a:endParaRPr lang="en-US"/>
          </a:p>
        </p:txBody>
      </p:sp>
    </p:spTree>
    <p:extLst>
      <p:ext uri="{BB962C8B-B14F-4D97-AF65-F5344CB8AC3E}">
        <p14:creationId xmlns:p14="http://schemas.microsoft.com/office/powerpoint/2010/main" val="544366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lvl="0"/>
            <a:fld id="{2F95B308-5063-41DD-90DB-A370BAD69DC9}" type="slidenum">
              <a:t>‹#›</a:t>
            </a:fld>
            <a:endParaRPr lang="en-US"/>
          </a:p>
        </p:txBody>
      </p:sp>
    </p:spTree>
    <p:extLst>
      <p:ext uri="{BB962C8B-B14F-4D97-AF65-F5344CB8AC3E}">
        <p14:creationId xmlns:p14="http://schemas.microsoft.com/office/powerpoint/2010/main" val="3907061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4788"/>
            <a:ext cx="3008313" cy="871537"/>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p>
            <a:pPr lvl="0"/>
            <a:fld id="{C932BACE-6E03-460F-9FBD-D1887247E9CD}" type="slidenum">
              <a:t>‹#›</a:t>
            </a:fld>
            <a:endParaRPr lang="en-US"/>
          </a:p>
        </p:txBody>
      </p:sp>
    </p:spTree>
    <p:extLst>
      <p:ext uri="{BB962C8B-B14F-4D97-AF65-F5344CB8AC3E}">
        <p14:creationId xmlns:p14="http://schemas.microsoft.com/office/powerpoint/2010/main" val="2510978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450"/>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p>
            <a:pPr lvl="0"/>
            <a:fld id="{1150C1AC-F58D-4BB2-BF2F-9848712DA515}" type="slidenum">
              <a:t>‹#›</a:t>
            </a:fld>
            <a:endParaRPr lang="en-US"/>
          </a:p>
        </p:txBody>
      </p:sp>
    </p:spTree>
    <p:extLst>
      <p:ext uri="{BB962C8B-B14F-4D97-AF65-F5344CB8AC3E}">
        <p14:creationId xmlns:p14="http://schemas.microsoft.com/office/powerpoint/2010/main" val="2678006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729"/>
        </a:solidFill>
        <a:effectLst/>
      </p:bgPr>
    </p:bg>
    <p:spTree>
      <p:nvGrpSpPr>
        <p:cNvPr id="1" name=""/>
        <p:cNvGrpSpPr/>
        <p:nvPr/>
      </p:nvGrpSpPr>
      <p:grpSpPr>
        <a:xfrm>
          <a:off x="0" y="0"/>
          <a:ext cx="0" cy="0"/>
          <a:chOff x="0" y="0"/>
          <a:chExt cx="0" cy="0"/>
        </a:xfrm>
      </p:grpSpPr>
      <p:sp>
        <p:nvSpPr>
          <p:cNvPr id="2" name="Google Shape;10;p2"/>
          <p:cNvSpPr/>
          <p:nvPr/>
        </p:nvSpPr>
        <p:spPr>
          <a:xfrm>
            <a:off x="0" y="2998080"/>
            <a:ext cx="914364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1"/>
                </a:lnTo>
              </a:path>
            </a:pathLst>
          </a:custGeom>
          <a:noFill/>
          <a:ln w="19080">
            <a:solidFill>
              <a:srgbClr val="63D297"/>
            </a:solidFill>
            <a:prstDash val="solid"/>
            <a:round/>
          </a:ln>
        </p:spPr>
        <p:txBody>
          <a:bodyPr wrap="square" lIns="90000" tIns="45000" rIns="90000" bIns="45000" anchor="t"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Linux Libertine G" pitchFamily="2"/>
              <a:cs typeface="Linux Libertine G" pitchFamily="2"/>
            </a:endParaRPr>
          </a:p>
        </p:txBody>
      </p:sp>
      <p:sp>
        <p:nvSpPr>
          <p:cNvPr id="3" name="Google Shape;11;p2"/>
          <p:cNvSpPr txBox="1">
            <a:spLocks noGrp="1"/>
          </p:cNvSpPr>
          <p:nvPr>
            <p:ph type="title"/>
          </p:nvPr>
        </p:nvSpPr>
        <p:spPr>
          <a:xfrm>
            <a:off x="510480" y="1257480"/>
            <a:ext cx="8122680" cy="158832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4" name="Google Shape;13;p2"/>
          <p:cNvSpPr txBox="1">
            <a:spLocks noGrp="1"/>
          </p:cNvSpPr>
          <p:nvPr>
            <p:ph type="sldNum" sz="quarter" idx="4"/>
          </p:nvPr>
        </p:nvSpPr>
        <p:spPr>
          <a:xfrm>
            <a:off x="8472600" y="4663080"/>
            <a:ext cx="548280" cy="393120"/>
          </a:xfrm>
          <a:prstGeom prst="rect">
            <a:avLst/>
          </a:prstGeom>
          <a:noFill/>
          <a:ln>
            <a:noFill/>
          </a:ln>
        </p:spPr>
        <p:txBody>
          <a:bodyPr wrap="square" lIns="91440" tIns="91440" rIns="91440" bIns="91440" anchor="ctr" anchorCtr="0"/>
          <a:lstStyle>
            <a:lvl1pPr marL="0" marR="0" lvl="0" indent="0" algn="r" rtl="0" hangingPunct="0">
              <a:lnSpc>
                <a:spcPct val="100000"/>
              </a:lnSpc>
              <a:spcBef>
                <a:spcPts val="0"/>
              </a:spcBef>
              <a:spcAft>
                <a:spcPts val="0"/>
              </a:spcAft>
              <a:buNone/>
              <a:tabLst>
                <a:tab pos="0" algn="l"/>
              </a:tabLst>
              <a:defRPr lang="en-US" sz="1000" b="0" i="0" u="none" strike="noStrike" kern="1200" cap="none" spc="0" baseline="0">
                <a:solidFill>
                  <a:srgbClr val="FFFFFF"/>
                </a:solidFill>
                <a:latin typeface="Proxima Nova"/>
                <a:ea typeface="Proxima Nova"/>
                <a:cs typeface="Proxima Nova"/>
              </a:defRPr>
            </a:lvl1pPr>
          </a:lstStyle>
          <a:p>
            <a:pPr lvl="0"/>
            <a:fld id="{70230A01-DF88-46F0-AAA9-3B116E8EC728}" type="slidenum">
              <a:t>‹#›</a:t>
            </a:fld>
            <a:endParaRPr lang="en-US"/>
          </a:p>
        </p:txBody>
      </p:sp>
      <p:sp>
        <p:nvSpPr>
          <p:cNvPr id="5" name="Текст 4"/>
          <p:cNvSpPr txBox="1">
            <a:spLocks noGrp="1"/>
          </p:cNvSpPr>
          <p:nvPr>
            <p:ph type="body" idx="1"/>
          </p:nvPr>
        </p:nvSpPr>
        <p:spPr>
          <a:xfrm>
            <a:off x="457200" y="1203480"/>
            <a:ext cx="8229240" cy="2982960"/>
          </a:xfrm>
          <a:prstGeom prst="rect">
            <a:avLst/>
          </a:prstGeom>
          <a:noFill/>
          <a:ln>
            <a:noFill/>
          </a:ln>
        </p:spPr>
        <p:txBody>
          <a:bodyPr lIns="0" tIns="0" rIns="0" bIns="0"/>
          <a:lstStyle>
            <a:defPPr marL="432000" marR="0" lvl="0" indent="-324000" algn="l">
              <a:lnSpc>
                <a:spcPct val="100000"/>
              </a:lnSpc>
              <a:spcBef>
                <a:spcPts val="1417"/>
              </a:spcBef>
              <a:spcAft>
                <a:spcPts val="0"/>
              </a:spcAft>
              <a:buSzPct val="45000"/>
              <a:buFont typeface="StarSymbol"/>
              <a:buNone/>
              <a:defRPr lang="en-US" sz="1400" b="0" i="0" u="none" strike="noStrike" kern="1200" cap="none" spc="0" baseline="0">
                <a:ln>
                  <a:noFill/>
                </a:ln>
                <a:solidFill>
                  <a:srgbClr val="000000"/>
                </a:solidFill>
                <a:highlight>
                  <a:scrgbClr r="0" g="0" b="0">
                    <a:alpha val="0"/>
                  </a:scrgbClr>
                </a:highlight>
                <a:latin typeface="Arial"/>
                <a:ea typeface="Arial"/>
                <a:cs typeface="Arial"/>
              </a:defRPr>
            </a:defPPr>
            <a:lvl1pPr marL="432000" marR="0" lvl="0" indent="-324000" algn="l">
              <a:lnSpc>
                <a:spcPct val="100000"/>
              </a:lnSpc>
              <a:spcBef>
                <a:spcPts val="1417"/>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1pPr>
            <a:lvl2pPr marL="864000" marR="0" lvl="1" indent="-324000" algn="l">
              <a:lnSpc>
                <a:spcPct val="100000"/>
              </a:lnSpc>
              <a:spcBef>
                <a:spcPts val="1134"/>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2pPr>
            <a:lvl3pPr marL="1295999" marR="0" lvl="2" indent="-288000" algn="l">
              <a:lnSpc>
                <a:spcPct val="100000"/>
              </a:lnSpc>
              <a:spcBef>
                <a:spcPts val="850"/>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3pPr>
            <a:lvl4pPr marL="1728000" marR="0" lvl="3" indent="-216000" algn="l">
              <a:lnSpc>
                <a:spcPct val="100000"/>
              </a:lnSpc>
              <a:spcBef>
                <a:spcPts val="567"/>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4pPr>
            <a:lvl5pPr marL="2160000" marR="0" lvl="4"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5pPr>
            <a:lvl6pPr marL="2592000" marR="0" lvl="5"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6pPr>
            <a:lvl7pPr marL="3024000" marR="0" lvl="6"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7pPr>
            <a:lvl8pPr marL="3456000" marR="0" lvl="7"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8pPr>
            <a:lvl9pPr marL="3887999" marR="0" lvl="8"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l" hangingPunct="0">
        <a:lnSpc>
          <a:spcPct val="100000"/>
        </a:lnSpc>
        <a:tabLst/>
        <a:defRPr lang="en-US" sz="1400" b="0" i="0" u="none" strike="noStrike" kern="1200" cap="none" spc="0" baseline="0">
          <a:ln>
            <a:noFill/>
          </a:ln>
          <a:solidFill>
            <a:srgbClr val="000000"/>
          </a:solidFill>
          <a:highlight>
            <a:scrgbClr r="0" g="0" b="0">
              <a:alpha val="0"/>
            </a:scrgbClr>
          </a:highlight>
          <a:latin typeface="Arial"/>
          <a:cs typeface="Arial"/>
        </a:defRPr>
      </a:lvl1pPr>
    </p:titleStyle>
    <p:bodyStyle>
      <a:lvl1pPr marL="0" marR="0" indent="0" algn="l" hangingPunct="0">
        <a:lnSpc>
          <a:spcPct val="100000"/>
        </a:lnSpc>
        <a:spcBef>
          <a:spcPts val="1417"/>
        </a:spcBef>
        <a:spcAft>
          <a:spcPts val="0"/>
        </a:spcAft>
        <a:tabLst/>
        <a:defRPr lang="en-US" sz="1400" b="0" i="0" u="none" strike="noStrike" kern="1200" cap="none" spc="0" baseline="0">
          <a:ln>
            <a:noFill/>
          </a:ln>
          <a:solidFill>
            <a:srgbClr val="000000"/>
          </a:solidFill>
          <a:highlight>
            <a:scrgbClr r="0" g="0" b="0">
              <a:alpha val="0"/>
            </a:scrgbClr>
          </a:highlight>
          <a:latin typeface="Arial"/>
          <a:cs typeface="Arial"/>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5C3C205-9F91-493E-901E-06B514D80207}" type="datetimeFigureOut">
              <a:rPr lang="uk-UA" smtClean="0"/>
              <a:t>19.12.2018</a:t>
            </a:fld>
            <a:endParaRPr lang="uk-UA"/>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EDA8DAE-1344-4F4A-AD0F-E6CE33AB0EFA}" type="slidenum">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Google Shape;59;p13"/>
          <p:cNvSpPr txBox="1">
            <a:spLocks noGrp="1"/>
          </p:cNvSpPr>
          <p:nvPr>
            <p:ph type="title" idx="4294967295"/>
          </p:nvPr>
        </p:nvSpPr>
        <p:spPr/>
        <p:txBody>
          <a:bodyPr wrap="square" lIns="91440" tIns="91440" rIns="91440" bIns="9144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a:buNone/>
              <a:tabLst>
                <a:tab pos="0" algn="l"/>
              </a:tabLst>
            </a:pPr>
            <a:r>
              <a:rPr lang="en-US" sz="6900">
                <a:solidFill>
                  <a:srgbClr val="EFEFEF"/>
                </a:solidFill>
                <a:latin typeface="Georgia"/>
              </a:rPr>
              <a:t>Leonardo da Vinci. Anatomy.</a:t>
            </a:r>
          </a:p>
        </p:txBody>
      </p:sp>
      <p:sp>
        <p:nvSpPr>
          <p:cNvPr id="3" name="Google Shape;60;p13"/>
          <p:cNvSpPr txBox="1">
            <a:spLocks noGrp="1"/>
          </p:cNvSpPr>
          <p:nvPr>
            <p:ph type="subTitle" idx="4294967295"/>
          </p:nvPr>
        </p:nvSpPr>
        <p:spPr>
          <a:xfrm>
            <a:off x="729720" y="3173040"/>
            <a:ext cx="7687800" cy="1483199"/>
          </a:xfrm>
        </p:spPr>
        <p:txBody>
          <a:bodyPr wrap="square" lIns="91440" tIns="91440" rIns="91440" bIns="9144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rtl="0">
              <a:spcBef>
                <a:spcPts val="0"/>
              </a:spcBef>
              <a:buNone/>
              <a:tabLst>
                <a:tab pos="0" algn="l"/>
              </a:tabLst>
            </a:pPr>
            <a:r>
              <a:rPr lang="en-US" sz="2000">
                <a:solidFill>
                  <a:srgbClr val="4BA173"/>
                </a:solidFill>
                <a:latin typeface="Georgia" pitchFamily="18"/>
              </a:rPr>
              <a:t>Oksana Harastey</a:t>
            </a:r>
          </a:p>
          <a:p>
            <a:pPr marL="0" lvl="0" indent="0" rtl="0">
              <a:spcBef>
                <a:spcPts val="0"/>
              </a:spcBef>
              <a:buNone/>
              <a:tabLst>
                <a:tab pos="0" algn="l"/>
              </a:tabLst>
            </a:pPr>
            <a:r>
              <a:rPr lang="en-US" sz="2000">
                <a:solidFill>
                  <a:srgbClr val="4BA173"/>
                </a:solidFill>
                <a:latin typeface="Georgia" pitchFamily="18"/>
              </a:rPr>
              <a:t>                                               7-B eTwin team</a:t>
            </a:r>
          </a:p>
          <a:p>
            <a:pPr marL="0" lvl="0" indent="0" algn="ctr" rtl="0">
              <a:spcBef>
                <a:spcPts val="0"/>
              </a:spcBef>
              <a:buNone/>
              <a:tabLst>
                <a:tab pos="0" algn="l"/>
              </a:tabLst>
            </a:pPr>
            <a:r>
              <a:rPr lang="en-US" sz="2000">
                <a:solidFill>
                  <a:srgbClr val="4BA173"/>
                </a:solidFill>
                <a:latin typeface="Georgia" pitchFamily="18"/>
              </a:rPr>
              <a:t>Khust Specialized school №3</a:t>
            </a:r>
          </a:p>
          <a:p>
            <a:pPr marL="0" lvl="0" indent="0" algn="ctr" rtl="0">
              <a:spcBef>
                <a:spcPts val="0"/>
              </a:spcBef>
              <a:buNone/>
              <a:tabLst>
                <a:tab pos="0" algn="l"/>
              </a:tabLst>
            </a:pPr>
            <a:r>
              <a:rPr lang="en-US" sz="2000">
                <a:solidFill>
                  <a:srgbClr val="4BA173"/>
                </a:solidFill>
                <a:latin typeface="Georgia" pitchFamily="18"/>
              </a:rPr>
              <a:t>Ukraine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291830"/>
            <a:ext cx="2173660" cy="168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Google Shape;65;p14"/>
          <p:cNvSpPr txBox="1">
            <a:spLocks noGrp="1"/>
          </p:cNvSpPr>
          <p:nvPr>
            <p:ph type="title" idx="4294967295"/>
          </p:nvPr>
        </p:nvSpPr>
        <p:spPr>
          <a:xfrm>
            <a:off x="228600" y="222480"/>
            <a:ext cx="3904920" cy="4531680"/>
          </a:xfrm>
          <a:noFill/>
          <a:ln>
            <a:noFill/>
          </a:ln>
        </p:spPr>
        <p:txBody>
          <a:bodyPr wrap="square" tIns="91440" bIns="9144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tabLst>
                <a:tab pos="0" algn="l"/>
              </a:tabLst>
            </a:pPr>
            <a:r>
              <a:rPr lang="en-US" sz="2800" kern="1200">
                <a:solidFill>
                  <a:srgbClr val="202729"/>
                </a:solidFill>
                <a:highlight>
                  <a:scrgbClr r="0" g="0" b="0">
                    <a:alpha val="0"/>
                  </a:scrgbClr>
                </a:highlight>
                <a:latin typeface="Proxima Nova"/>
              </a:rPr>
              <a:t>Leonardo di ser Piero da Vinci (April 15, 1452, Ankiano village, near the town of Vinci, near Florence - May 2, 1519, the Clos-Luce castle, near Amboise, Touraine, France) is a great Italian artist and scientist.</a:t>
            </a:r>
          </a:p>
        </p:txBody>
      </p:sp>
      <p:sp>
        <p:nvSpPr>
          <p:cNvPr id="3" name="Google Shape;66;p14"/>
          <p:cNvSpPr txBox="1">
            <a:spLocks noGrp="1"/>
          </p:cNvSpPr>
          <p:nvPr>
            <p:ph type="body" idx="4294967295"/>
          </p:nvPr>
        </p:nvSpPr>
        <p:spPr>
          <a:xfrm>
            <a:off x="7543080" y="2732040"/>
            <a:ext cx="1289160" cy="1836719"/>
          </a:xfrm>
          <a:noFill/>
          <a:ln>
            <a:noFill/>
          </a:ln>
        </p:spPr>
        <p:txBody>
          <a:bodyPr wrap="square" tIns="91440" bIns="91440" anchor="t"/>
          <a:lstStyle>
            <a:defPPr marL="432000" marR="0" lvl="0" indent="-324000" algn="l">
              <a:lnSpc>
                <a:spcPct val="100000"/>
              </a:lnSpc>
              <a:spcBef>
                <a:spcPts val="1417"/>
              </a:spcBef>
              <a:spcAft>
                <a:spcPts val="0"/>
              </a:spcAft>
              <a:buSzPct val="45000"/>
              <a:buFont typeface="StarSymbol"/>
              <a:buNone/>
              <a:defRPr lang="en-US" sz="1400" b="0" i="0" u="none" strike="noStrike" kern="1200" cap="none" spc="0" baseline="0">
                <a:ln>
                  <a:noFill/>
                </a:ln>
                <a:solidFill>
                  <a:srgbClr val="000000"/>
                </a:solidFill>
                <a:highlight>
                  <a:scrgbClr r="0" g="0" b="0">
                    <a:alpha val="0"/>
                  </a:scrgbClr>
                </a:highlight>
                <a:latin typeface="Arial"/>
                <a:ea typeface="Arial"/>
                <a:cs typeface="Arial"/>
              </a:defRPr>
            </a:defPPr>
            <a:lvl1pPr marL="432000" marR="0" lvl="0" indent="-324000" algn="l">
              <a:lnSpc>
                <a:spcPct val="100000"/>
              </a:lnSpc>
              <a:spcBef>
                <a:spcPts val="1417"/>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1pPr>
            <a:lvl2pPr marL="864000" marR="0" lvl="1" indent="-324000" algn="l">
              <a:lnSpc>
                <a:spcPct val="100000"/>
              </a:lnSpc>
              <a:spcBef>
                <a:spcPts val="1134"/>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2pPr>
            <a:lvl3pPr marL="1295999" marR="0" lvl="2" indent="-288000" algn="l">
              <a:lnSpc>
                <a:spcPct val="100000"/>
              </a:lnSpc>
              <a:spcBef>
                <a:spcPts val="850"/>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3pPr>
            <a:lvl4pPr marL="1728000" marR="0" lvl="3" indent="-216000" algn="l">
              <a:lnSpc>
                <a:spcPct val="100000"/>
              </a:lnSpc>
              <a:spcBef>
                <a:spcPts val="567"/>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4pPr>
            <a:lvl5pPr marL="2160000" marR="0" lvl="4"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5pPr>
            <a:lvl6pPr marL="2592000" marR="0" lvl="5"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6pPr>
            <a:lvl7pPr marL="3024000" marR="0" lvl="6"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7pPr>
            <a:lvl8pPr marL="3456000" marR="0" lvl="7"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8pPr>
            <a:lvl9pPr marL="3887999" marR="0" lvl="8"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9pPr>
          </a:lstStyle>
          <a:p>
            <a:pPr marL="0" indent="0" hangingPunct="0"/>
            <a:endParaRPr lang="en-US"/>
          </a:p>
        </p:txBody>
      </p:sp>
      <p:pic>
        <p:nvPicPr>
          <p:cNvPr id="4" name="Google Shape;67;p14"/>
          <p:cNvPicPr>
            <a:picLocks noChangeAspect="1"/>
          </p:cNvPicPr>
          <p:nvPr/>
        </p:nvPicPr>
        <p:blipFill>
          <a:blip r:embed="rId3">
            <a:lum/>
            <a:alphaModFix/>
          </a:blip>
          <a:srcRect/>
          <a:stretch>
            <a:fillRect/>
          </a:stretch>
        </p:blipFill>
        <p:spPr>
          <a:xfrm>
            <a:off x="4300200" y="305640"/>
            <a:ext cx="4531680" cy="45316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Google Shape;72;p15"/>
          <p:cNvSpPr txBox="1">
            <a:spLocks noGrp="1"/>
          </p:cNvSpPr>
          <p:nvPr>
            <p:ph type="title" idx="4294967295"/>
          </p:nvPr>
        </p:nvSpPr>
        <p:spPr>
          <a:xfrm>
            <a:off x="285120" y="279000"/>
            <a:ext cx="3753720" cy="4584960"/>
          </a:xfrm>
          <a:noFill/>
          <a:ln>
            <a:noFill/>
          </a:ln>
        </p:spPr>
        <p:txBody>
          <a:bodyPr wrap="square" tIns="91440" bIns="91440" anchor="t">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tabLst>
                <a:tab pos="0" algn="l"/>
              </a:tabLst>
            </a:pPr>
            <a:r>
              <a:rPr lang="en-US" sz="1700" kern="1200">
                <a:solidFill>
                  <a:srgbClr val="000000"/>
                </a:solidFill>
                <a:highlight>
                  <a:scrgbClr r="0" g="0" b="0">
                    <a:alpha val="0"/>
                  </a:scrgbClr>
                </a:highlight>
                <a:latin typeface="Arial"/>
                <a:cs typeface="Arial"/>
              </a:rPr>
              <a:t>Throughout his life, Leonardo collected and accumulated a comprehensive knowledge of man, anatomy and physique, movements and behavior, mental states and their expression in appearance. An analysis of the artist’s handwritten heritage allows researchers to assume that he was preparing materials for a sort of human encyclopedia. Among the anatomical studies of Leonardo, a detailed plan of the alleged grandiose work was discovered, which was supposed to include information about all stages of human life - from the prenatal period to old age</a:t>
            </a:r>
          </a:p>
        </p:txBody>
      </p:sp>
      <p:sp>
        <p:nvSpPr>
          <p:cNvPr id="3" name="Google Shape;73;p15"/>
          <p:cNvSpPr txBox="1">
            <a:spLocks noGrp="1"/>
          </p:cNvSpPr>
          <p:nvPr>
            <p:ph type="body" idx="4294967295"/>
          </p:nvPr>
        </p:nvSpPr>
        <p:spPr>
          <a:xfrm>
            <a:off x="6509519" y="1829520"/>
            <a:ext cx="897119" cy="1586880"/>
          </a:xfrm>
          <a:noFill/>
          <a:ln>
            <a:noFill/>
          </a:ln>
        </p:spPr>
        <p:txBody>
          <a:bodyPr wrap="square" tIns="91440" bIns="91440" anchor="t"/>
          <a:lstStyle>
            <a:defPPr marL="432000" marR="0" lvl="0" indent="-324000" algn="l">
              <a:lnSpc>
                <a:spcPct val="100000"/>
              </a:lnSpc>
              <a:spcBef>
                <a:spcPts val="1417"/>
              </a:spcBef>
              <a:spcAft>
                <a:spcPts val="0"/>
              </a:spcAft>
              <a:buSzPct val="45000"/>
              <a:buFont typeface="StarSymbol"/>
              <a:buNone/>
              <a:defRPr lang="en-US" sz="1400" b="0" i="0" u="none" strike="noStrike" kern="1200" cap="none" spc="0" baseline="0">
                <a:ln>
                  <a:noFill/>
                </a:ln>
                <a:solidFill>
                  <a:srgbClr val="000000"/>
                </a:solidFill>
                <a:highlight>
                  <a:scrgbClr r="0" g="0" b="0">
                    <a:alpha val="0"/>
                  </a:scrgbClr>
                </a:highlight>
                <a:latin typeface="Arial"/>
                <a:ea typeface="Arial"/>
                <a:cs typeface="Arial"/>
              </a:defRPr>
            </a:defPPr>
            <a:lvl1pPr marL="432000" marR="0" lvl="0" indent="-324000" algn="l">
              <a:lnSpc>
                <a:spcPct val="100000"/>
              </a:lnSpc>
              <a:spcBef>
                <a:spcPts val="1417"/>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1pPr>
            <a:lvl2pPr marL="864000" marR="0" lvl="1" indent="-324000" algn="l">
              <a:lnSpc>
                <a:spcPct val="100000"/>
              </a:lnSpc>
              <a:spcBef>
                <a:spcPts val="1134"/>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2pPr>
            <a:lvl3pPr marL="1295999" marR="0" lvl="2" indent="-288000" algn="l">
              <a:lnSpc>
                <a:spcPct val="100000"/>
              </a:lnSpc>
              <a:spcBef>
                <a:spcPts val="850"/>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3pPr>
            <a:lvl4pPr marL="1728000" marR="0" lvl="3" indent="-216000" algn="l">
              <a:lnSpc>
                <a:spcPct val="100000"/>
              </a:lnSpc>
              <a:spcBef>
                <a:spcPts val="567"/>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4pPr>
            <a:lvl5pPr marL="2160000" marR="0" lvl="4"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5pPr>
            <a:lvl6pPr marL="2592000" marR="0" lvl="5"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6pPr>
            <a:lvl7pPr marL="3024000" marR="0" lvl="6"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7pPr>
            <a:lvl8pPr marL="3456000" marR="0" lvl="7"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8pPr>
            <a:lvl9pPr marL="3887999" marR="0" lvl="8"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9pPr>
          </a:lstStyle>
          <a:p>
            <a:pPr marL="0" indent="0" hangingPunct="0"/>
            <a:endParaRPr lang="en-US"/>
          </a:p>
        </p:txBody>
      </p:sp>
      <p:pic>
        <p:nvPicPr>
          <p:cNvPr id="4" name="Google Shape;74;p15"/>
          <p:cNvPicPr>
            <a:picLocks noChangeAspect="1"/>
          </p:cNvPicPr>
          <p:nvPr/>
        </p:nvPicPr>
        <p:blipFill>
          <a:blip r:embed="rId3">
            <a:lum/>
            <a:alphaModFix/>
          </a:blip>
          <a:srcRect/>
          <a:stretch>
            <a:fillRect/>
          </a:stretch>
        </p:blipFill>
        <p:spPr>
          <a:xfrm>
            <a:off x="4585319" y="279000"/>
            <a:ext cx="4244040" cy="44582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Google Shape;79;p16"/>
          <p:cNvSpPr txBox="1">
            <a:spLocks noGrp="1"/>
          </p:cNvSpPr>
          <p:nvPr>
            <p:ph type="title" idx="4294967295"/>
          </p:nvPr>
        </p:nvSpPr>
        <p:spPr>
          <a:xfrm>
            <a:off x="276120" y="113400"/>
            <a:ext cx="4784040" cy="4750200"/>
          </a:xfrm>
          <a:noFill/>
          <a:ln>
            <a:noFill/>
          </a:ln>
        </p:spPr>
        <p:txBody>
          <a:bodyPr wrap="square" tIns="91440" bIns="91440" anchor="t">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tabLst>
                <a:tab pos="0" algn="l"/>
              </a:tabLst>
            </a:pPr>
            <a:r>
              <a:rPr lang="en-US" kern="1200">
                <a:solidFill>
                  <a:srgbClr val="202729"/>
                </a:solidFill>
                <a:highlight>
                  <a:scrgbClr r="0" g="0" b="0">
                    <a:alpha val="0"/>
                  </a:scrgbClr>
                </a:highlight>
                <a:latin typeface="Proxima Nova"/>
              </a:rPr>
              <a:t>Studying the structure of the human body, Leonardo attached great importance to comparative anatomy - "A description of a man that covers those of a similar type, like a baboon, a monkey, and many others. Write a separate treatise describing the movements of four-legged animals - among which who in childhood also walks on four legs .... Picture the legs of a bear and a monkey and other animals, with what they differ from a person’s feet, and also place some bird’s feet. simian and the like ... Use this description for the treatise ". But, according to the researchers, Leonardo da Vinci made a mistake characteristic of his time, finding too much, so to speak, exactly the same in animals and humans.</a:t>
            </a:r>
          </a:p>
        </p:txBody>
      </p:sp>
      <p:sp>
        <p:nvSpPr>
          <p:cNvPr id="3" name="Google Shape;80;p16"/>
          <p:cNvSpPr txBox="1">
            <a:spLocks noGrp="1"/>
          </p:cNvSpPr>
          <p:nvPr>
            <p:ph type="body" idx="4294967295"/>
          </p:nvPr>
        </p:nvSpPr>
        <p:spPr>
          <a:xfrm>
            <a:off x="6509519" y="1603800"/>
            <a:ext cx="2322360" cy="2964959"/>
          </a:xfrm>
          <a:noFill/>
          <a:ln>
            <a:noFill/>
          </a:ln>
        </p:spPr>
        <p:txBody>
          <a:bodyPr wrap="square" tIns="91440" bIns="91440" anchor="t"/>
          <a:lstStyle>
            <a:defPPr marL="432000" marR="0" lvl="0" indent="-324000" algn="l">
              <a:lnSpc>
                <a:spcPct val="100000"/>
              </a:lnSpc>
              <a:spcBef>
                <a:spcPts val="1417"/>
              </a:spcBef>
              <a:spcAft>
                <a:spcPts val="0"/>
              </a:spcAft>
              <a:buSzPct val="45000"/>
              <a:buFont typeface="StarSymbol"/>
              <a:buNone/>
              <a:defRPr lang="en-US" sz="1400" b="0" i="0" u="none" strike="noStrike" kern="1200" cap="none" spc="0" baseline="0">
                <a:ln>
                  <a:noFill/>
                </a:ln>
                <a:solidFill>
                  <a:srgbClr val="000000"/>
                </a:solidFill>
                <a:highlight>
                  <a:scrgbClr r="0" g="0" b="0">
                    <a:alpha val="0"/>
                  </a:scrgbClr>
                </a:highlight>
                <a:latin typeface="Arial"/>
                <a:ea typeface="Arial"/>
                <a:cs typeface="Arial"/>
              </a:defRPr>
            </a:defPPr>
            <a:lvl1pPr marL="432000" marR="0" lvl="0" indent="-324000" algn="l">
              <a:lnSpc>
                <a:spcPct val="100000"/>
              </a:lnSpc>
              <a:spcBef>
                <a:spcPts val="1417"/>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1pPr>
            <a:lvl2pPr marL="864000" marR="0" lvl="1" indent="-324000" algn="l">
              <a:lnSpc>
                <a:spcPct val="100000"/>
              </a:lnSpc>
              <a:spcBef>
                <a:spcPts val="1134"/>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2pPr>
            <a:lvl3pPr marL="1295999" marR="0" lvl="2" indent="-288000" algn="l">
              <a:lnSpc>
                <a:spcPct val="100000"/>
              </a:lnSpc>
              <a:spcBef>
                <a:spcPts val="850"/>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3pPr>
            <a:lvl4pPr marL="1728000" marR="0" lvl="3" indent="-216000" algn="l">
              <a:lnSpc>
                <a:spcPct val="100000"/>
              </a:lnSpc>
              <a:spcBef>
                <a:spcPts val="567"/>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4pPr>
            <a:lvl5pPr marL="2160000" marR="0" lvl="4"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5pPr>
            <a:lvl6pPr marL="2592000" marR="0" lvl="5"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6pPr>
            <a:lvl7pPr marL="3024000" marR="0" lvl="6"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7pPr>
            <a:lvl8pPr marL="3456000" marR="0" lvl="7"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8pPr>
            <a:lvl9pPr marL="3887999" marR="0" lvl="8"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9pPr>
          </a:lstStyle>
          <a:p>
            <a:pPr marL="0" indent="0" hangingPunct="0"/>
            <a:endParaRPr lang="en-US"/>
          </a:p>
        </p:txBody>
      </p:sp>
      <p:pic>
        <p:nvPicPr>
          <p:cNvPr id="4" name="Google Shape;81;p16"/>
          <p:cNvPicPr>
            <a:picLocks noChangeAspect="1"/>
          </p:cNvPicPr>
          <p:nvPr/>
        </p:nvPicPr>
        <p:blipFill>
          <a:blip r:embed="rId3">
            <a:lum/>
            <a:alphaModFix/>
          </a:blip>
          <a:srcRect/>
          <a:stretch>
            <a:fillRect/>
          </a:stretch>
        </p:blipFill>
        <p:spPr>
          <a:xfrm>
            <a:off x="5426280" y="152280"/>
            <a:ext cx="3405240" cy="47109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Google Shape;86;p17"/>
          <p:cNvSpPr txBox="1">
            <a:spLocks noGrp="1"/>
          </p:cNvSpPr>
          <p:nvPr>
            <p:ph type="title" idx="4294967295"/>
          </p:nvPr>
        </p:nvSpPr>
        <p:spPr>
          <a:xfrm>
            <a:off x="190080" y="0"/>
            <a:ext cx="4750920" cy="4489920"/>
          </a:xfrm>
          <a:noFill/>
          <a:ln>
            <a:noFill/>
          </a:ln>
        </p:spPr>
        <p:txBody>
          <a:bodyPr wrap="square" tIns="91440" bIns="91440" anchor="t">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tabLst>
                <a:tab pos="0" algn="l"/>
              </a:tabLst>
            </a:pPr>
            <a:r>
              <a:rPr lang="en-US" sz="1500" kern="1200">
                <a:solidFill>
                  <a:srgbClr val="202729"/>
                </a:solidFill>
                <a:highlight>
                  <a:scrgbClr r="0" g="0" b="0">
                    <a:alpha val="0"/>
                  </a:scrgbClr>
                </a:highlight>
                <a:latin typeface="Proxima Nova"/>
              </a:rPr>
              <a:t>In the creation of anatomical drawings Leonardo adhered to a strict sequence. "Before you make the muscles, draw instead threads that show the positions of these muscles, which will end at the point of attachment of the muscles to their bones. And this gives a more convenient concept if you want the muscles to depict everything, one over the other. But if you will do it differently, your drawing will be confused. " Being fascinated by mechanics and trying to accurately convey the movements of a person, Leonardo da Vinci paid much attention to studying the muscular system and the structure of the skeleton: "Nature cannot make animals move without mechanical tools ...". Perhaps this can explain why Leonardo rendered images of the muscles of the arms, legs, and neck with such scrupulousness. For the same reason, probably, the images of the internal organs and, in particular, the brain are given schematically. In the comments to his notes, he points to the functions of the peripheral nerves, highlighting the motor and sensory portions.</a:t>
            </a:r>
          </a:p>
        </p:txBody>
      </p:sp>
      <p:sp>
        <p:nvSpPr>
          <p:cNvPr id="3" name="Google Shape;87;p17"/>
          <p:cNvSpPr txBox="1">
            <a:spLocks noGrp="1"/>
          </p:cNvSpPr>
          <p:nvPr>
            <p:ph type="body" idx="4294967295"/>
          </p:nvPr>
        </p:nvSpPr>
        <p:spPr>
          <a:xfrm>
            <a:off x="5784840" y="1366200"/>
            <a:ext cx="3047040" cy="3202560"/>
          </a:xfrm>
          <a:noFill/>
          <a:ln>
            <a:noFill/>
          </a:ln>
        </p:spPr>
        <p:txBody>
          <a:bodyPr wrap="square" tIns="91440" bIns="91440" anchor="t"/>
          <a:lstStyle>
            <a:defPPr marL="432000" marR="0" lvl="0" indent="-324000" algn="l">
              <a:lnSpc>
                <a:spcPct val="100000"/>
              </a:lnSpc>
              <a:spcBef>
                <a:spcPts val="1417"/>
              </a:spcBef>
              <a:spcAft>
                <a:spcPts val="0"/>
              </a:spcAft>
              <a:buSzPct val="45000"/>
              <a:buFont typeface="StarSymbol"/>
              <a:buNone/>
              <a:defRPr lang="en-US" sz="1400" b="0" i="0" u="none" strike="noStrike" kern="1200" cap="none" spc="0" baseline="0">
                <a:ln>
                  <a:noFill/>
                </a:ln>
                <a:solidFill>
                  <a:srgbClr val="000000"/>
                </a:solidFill>
                <a:highlight>
                  <a:scrgbClr r="0" g="0" b="0">
                    <a:alpha val="0"/>
                  </a:scrgbClr>
                </a:highlight>
                <a:latin typeface="Arial"/>
                <a:ea typeface="Arial"/>
                <a:cs typeface="Arial"/>
              </a:defRPr>
            </a:defPPr>
            <a:lvl1pPr marL="432000" marR="0" lvl="0" indent="-324000" algn="l">
              <a:lnSpc>
                <a:spcPct val="100000"/>
              </a:lnSpc>
              <a:spcBef>
                <a:spcPts val="1417"/>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1pPr>
            <a:lvl2pPr marL="864000" marR="0" lvl="1" indent="-324000" algn="l">
              <a:lnSpc>
                <a:spcPct val="100000"/>
              </a:lnSpc>
              <a:spcBef>
                <a:spcPts val="1134"/>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2pPr>
            <a:lvl3pPr marL="1295999" marR="0" lvl="2" indent="-288000" algn="l">
              <a:lnSpc>
                <a:spcPct val="100000"/>
              </a:lnSpc>
              <a:spcBef>
                <a:spcPts val="850"/>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3pPr>
            <a:lvl4pPr marL="1728000" marR="0" lvl="3" indent="-216000" algn="l">
              <a:lnSpc>
                <a:spcPct val="100000"/>
              </a:lnSpc>
              <a:spcBef>
                <a:spcPts val="567"/>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4pPr>
            <a:lvl5pPr marL="2160000" marR="0" lvl="4"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5pPr>
            <a:lvl6pPr marL="2592000" marR="0" lvl="5"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6pPr>
            <a:lvl7pPr marL="3024000" marR="0" lvl="6"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7pPr>
            <a:lvl8pPr marL="3456000" marR="0" lvl="7"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8pPr>
            <a:lvl9pPr marL="3887999" marR="0" lvl="8"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9pPr>
          </a:lstStyle>
          <a:p>
            <a:pPr marL="0" indent="0" hangingPunct="0"/>
            <a:endParaRPr lang="en-US"/>
          </a:p>
        </p:txBody>
      </p:sp>
      <p:pic>
        <p:nvPicPr>
          <p:cNvPr id="4" name="Google Shape;88;p17"/>
          <p:cNvPicPr>
            <a:picLocks noChangeAspect="1"/>
          </p:cNvPicPr>
          <p:nvPr/>
        </p:nvPicPr>
        <p:blipFill>
          <a:blip r:embed="rId3">
            <a:lum/>
            <a:alphaModFix/>
          </a:blip>
          <a:srcRect/>
          <a:stretch>
            <a:fillRect/>
          </a:stretch>
        </p:blipFill>
        <p:spPr>
          <a:xfrm>
            <a:off x="5238360" y="273240"/>
            <a:ext cx="3593520" cy="44899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Google Shape;93;p18"/>
          <p:cNvSpPr txBox="1">
            <a:spLocks noGrp="1"/>
          </p:cNvSpPr>
          <p:nvPr>
            <p:ph type="title" idx="4294967295"/>
          </p:nvPr>
        </p:nvSpPr>
        <p:spPr>
          <a:xfrm>
            <a:off x="228600" y="237600"/>
            <a:ext cx="2574719" cy="4699080"/>
          </a:xfrm>
          <a:noFill/>
          <a:ln>
            <a:noFill/>
          </a:ln>
        </p:spPr>
        <p:txBody>
          <a:bodyPr wrap="square" tIns="91440" bIns="9144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tabLst>
                <a:tab pos="0" algn="l"/>
              </a:tabLst>
            </a:pPr>
            <a:r>
              <a:rPr lang="en-US" sz="2300" kern="1200">
                <a:solidFill>
                  <a:srgbClr val="202729"/>
                </a:solidFill>
                <a:highlight>
                  <a:scrgbClr r="0" g="0" b="0">
                    <a:alpha val="0"/>
                  </a:scrgbClr>
                </a:highlight>
                <a:latin typeface="Proxima Nova"/>
              </a:rPr>
              <a:t>Being engaged in the preparation of peripheral nerves, the study of the relationship of nerve trunks and muscles, Leonardo tried to imagine their spatial and functional relationships.</a:t>
            </a:r>
          </a:p>
        </p:txBody>
      </p:sp>
      <p:sp>
        <p:nvSpPr>
          <p:cNvPr id="3" name="Google Shape;94;p18"/>
          <p:cNvSpPr txBox="1">
            <a:spLocks noGrp="1"/>
          </p:cNvSpPr>
          <p:nvPr>
            <p:ph type="body" idx="4294967295"/>
          </p:nvPr>
        </p:nvSpPr>
        <p:spPr>
          <a:xfrm>
            <a:off x="5024880" y="1152360"/>
            <a:ext cx="3807360" cy="3416040"/>
          </a:xfrm>
          <a:noFill/>
          <a:ln>
            <a:noFill/>
          </a:ln>
        </p:spPr>
        <p:txBody>
          <a:bodyPr wrap="square" tIns="91440" bIns="91440" anchor="t"/>
          <a:lstStyle>
            <a:defPPr marL="432000" marR="0" lvl="0" indent="-324000" algn="l">
              <a:lnSpc>
                <a:spcPct val="100000"/>
              </a:lnSpc>
              <a:spcBef>
                <a:spcPts val="1417"/>
              </a:spcBef>
              <a:spcAft>
                <a:spcPts val="0"/>
              </a:spcAft>
              <a:buSzPct val="45000"/>
              <a:buFont typeface="StarSymbol"/>
              <a:buNone/>
              <a:defRPr lang="en-US" sz="1400" b="0" i="0" u="none" strike="noStrike" kern="1200" cap="none" spc="0" baseline="0">
                <a:ln>
                  <a:noFill/>
                </a:ln>
                <a:solidFill>
                  <a:srgbClr val="000000"/>
                </a:solidFill>
                <a:highlight>
                  <a:scrgbClr r="0" g="0" b="0">
                    <a:alpha val="0"/>
                  </a:scrgbClr>
                </a:highlight>
                <a:latin typeface="Arial"/>
                <a:ea typeface="Arial"/>
                <a:cs typeface="Arial"/>
              </a:defRPr>
            </a:defPPr>
            <a:lvl1pPr marL="432000" marR="0" lvl="0" indent="-324000" algn="l">
              <a:lnSpc>
                <a:spcPct val="100000"/>
              </a:lnSpc>
              <a:spcBef>
                <a:spcPts val="1417"/>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1pPr>
            <a:lvl2pPr marL="864000" marR="0" lvl="1" indent="-324000" algn="l">
              <a:lnSpc>
                <a:spcPct val="100000"/>
              </a:lnSpc>
              <a:spcBef>
                <a:spcPts val="1134"/>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2pPr>
            <a:lvl3pPr marL="1295999" marR="0" lvl="2" indent="-288000" algn="l">
              <a:lnSpc>
                <a:spcPct val="100000"/>
              </a:lnSpc>
              <a:spcBef>
                <a:spcPts val="850"/>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3pPr>
            <a:lvl4pPr marL="1728000" marR="0" lvl="3" indent="-216000" algn="l">
              <a:lnSpc>
                <a:spcPct val="100000"/>
              </a:lnSpc>
              <a:spcBef>
                <a:spcPts val="567"/>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4pPr>
            <a:lvl5pPr marL="2160000" marR="0" lvl="4"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5pPr>
            <a:lvl6pPr marL="2592000" marR="0" lvl="5"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6pPr>
            <a:lvl7pPr marL="3024000" marR="0" lvl="6"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7pPr>
            <a:lvl8pPr marL="3456000" marR="0" lvl="7"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8pPr>
            <a:lvl9pPr marL="3887999" marR="0" lvl="8"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9pPr>
          </a:lstStyle>
          <a:p>
            <a:pPr marL="0" indent="0" hangingPunct="0"/>
            <a:endParaRPr lang="en-US"/>
          </a:p>
        </p:txBody>
      </p:sp>
      <p:pic>
        <p:nvPicPr>
          <p:cNvPr id="4" name="Google Shape;95;p18"/>
          <p:cNvPicPr>
            <a:picLocks noChangeAspect="1"/>
          </p:cNvPicPr>
          <p:nvPr/>
        </p:nvPicPr>
        <p:blipFill>
          <a:blip r:embed="rId3">
            <a:lum/>
            <a:alphaModFix/>
          </a:blip>
          <a:srcRect/>
          <a:stretch>
            <a:fillRect/>
          </a:stretch>
        </p:blipFill>
        <p:spPr>
          <a:xfrm>
            <a:off x="5569560" y="237600"/>
            <a:ext cx="3376800" cy="4699080"/>
          </a:xfrm>
          <a:prstGeom prst="rect">
            <a:avLst/>
          </a:prstGeom>
          <a:noFill/>
          <a:ln>
            <a:noFill/>
          </a:ln>
        </p:spPr>
      </p:pic>
      <p:pic>
        <p:nvPicPr>
          <p:cNvPr id="5" name="Google Shape;96;p18"/>
          <p:cNvPicPr>
            <a:picLocks noChangeAspect="1"/>
          </p:cNvPicPr>
          <p:nvPr/>
        </p:nvPicPr>
        <p:blipFill>
          <a:blip r:embed="rId4">
            <a:lum/>
            <a:alphaModFix/>
          </a:blip>
          <a:srcRect/>
          <a:stretch>
            <a:fillRect/>
          </a:stretch>
        </p:blipFill>
        <p:spPr>
          <a:xfrm>
            <a:off x="3036960" y="237600"/>
            <a:ext cx="3276000" cy="46990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Google Shape;101;p19"/>
          <p:cNvSpPr txBox="1">
            <a:spLocks noGrp="1"/>
          </p:cNvSpPr>
          <p:nvPr>
            <p:ph type="title" idx="4294967295"/>
          </p:nvPr>
        </p:nvSpPr>
        <p:spPr>
          <a:xfrm>
            <a:off x="311760" y="225720"/>
            <a:ext cx="2574719" cy="4549319"/>
          </a:xfrm>
          <a:noFill/>
          <a:ln>
            <a:noFill/>
          </a:ln>
        </p:spPr>
        <p:txBody>
          <a:bodyPr wrap="square" tIns="91440" bIns="9144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tabLst>
                <a:tab pos="0" algn="l"/>
              </a:tabLst>
            </a:pPr>
            <a:r>
              <a:rPr lang="en-US" sz="2200" kern="1200">
                <a:solidFill>
                  <a:srgbClr val="000000"/>
                </a:solidFill>
                <a:highlight>
                  <a:scrgbClr r="0" g="0" b="0">
                    <a:alpha val="0"/>
                  </a:scrgbClr>
                </a:highlight>
                <a:latin typeface="Arial"/>
                <a:cs typeface="Arial"/>
              </a:rPr>
              <a:t>Leonardo's writings are diaries or workbooks. The master did not have time to completely transform and systematize his manuscripts. All Leonardo records are accompanied by brilliant drawings.</a:t>
            </a:r>
          </a:p>
        </p:txBody>
      </p:sp>
      <p:sp>
        <p:nvSpPr>
          <p:cNvPr id="3" name="Google Shape;102;p19"/>
          <p:cNvSpPr txBox="1">
            <a:spLocks noGrp="1"/>
          </p:cNvSpPr>
          <p:nvPr>
            <p:ph type="body" idx="4294967295"/>
          </p:nvPr>
        </p:nvSpPr>
        <p:spPr>
          <a:xfrm>
            <a:off x="7911360" y="2922119"/>
            <a:ext cx="920520" cy="1646280"/>
          </a:xfrm>
          <a:noFill/>
          <a:ln>
            <a:noFill/>
          </a:ln>
        </p:spPr>
        <p:txBody>
          <a:bodyPr wrap="square" tIns="91440" bIns="91440" anchor="t"/>
          <a:lstStyle>
            <a:defPPr marL="432000" marR="0" lvl="0" indent="-324000" algn="l">
              <a:lnSpc>
                <a:spcPct val="100000"/>
              </a:lnSpc>
              <a:spcBef>
                <a:spcPts val="1417"/>
              </a:spcBef>
              <a:spcAft>
                <a:spcPts val="0"/>
              </a:spcAft>
              <a:buSzPct val="45000"/>
              <a:buFont typeface="StarSymbol"/>
              <a:buNone/>
              <a:defRPr lang="en-US" sz="1400" b="0" i="0" u="none" strike="noStrike" kern="1200" cap="none" spc="0" baseline="0">
                <a:ln>
                  <a:noFill/>
                </a:ln>
                <a:solidFill>
                  <a:srgbClr val="000000"/>
                </a:solidFill>
                <a:highlight>
                  <a:scrgbClr r="0" g="0" b="0">
                    <a:alpha val="0"/>
                  </a:scrgbClr>
                </a:highlight>
                <a:latin typeface="Arial"/>
                <a:ea typeface="Arial"/>
                <a:cs typeface="Arial"/>
              </a:defRPr>
            </a:defPPr>
            <a:lvl1pPr marL="432000" marR="0" lvl="0" indent="-324000" algn="l">
              <a:lnSpc>
                <a:spcPct val="100000"/>
              </a:lnSpc>
              <a:spcBef>
                <a:spcPts val="1417"/>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1pPr>
            <a:lvl2pPr marL="864000" marR="0" lvl="1" indent="-324000" algn="l">
              <a:lnSpc>
                <a:spcPct val="100000"/>
              </a:lnSpc>
              <a:spcBef>
                <a:spcPts val="1134"/>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2pPr>
            <a:lvl3pPr marL="1295999" marR="0" lvl="2" indent="-288000" algn="l">
              <a:lnSpc>
                <a:spcPct val="100000"/>
              </a:lnSpc>
              <a:spcBef>
                <a:spcPts val="850"/>
              </a:spcBef>
              <a:spcAft>
                <a:spcPts val="0"/>
              </a:spcAft>
              <a:buSzPct val="4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3pPr>
            <a:lvl4pPr marL="1728000" marR="0" lvl="3" indent="-216000" algn="l">
              <a:lnSpc>
                <a:spcPct val="100000"/>
              </a:lnSpc>
              <a:spcBef>
                <a:spcPts val="567"/>
              </a:spcBef>
              <a:spcAft>
                <a:spcPts val="0"/>
              </a:spcAft>
              <a:buSzPct val="75000"/>
              <a:buFont typeface="StarSymbol"/>
              <a:buChar char="–"/>
              <a:defRPr lang="en-US" sz="1400" b="0" i="0" u="none" strike="noStrike" kern="1200" cap="none" spc="0" baseline="0">
                <a:ln>
                  <a:noFill/>
                </a:ln>
                <a:solidFill>
                  <a:srgbClr val="000000"/>
                </a:solidFill>
                <a:highlight>
                  <a:scrgbClr r="0" g="0" b="0">
                    <a:alpha val="0"/>
                  </a:scrgbClr>
                </a:highlight>
                <a:latin typeface="Arial"/>
                <a:ea typeface="Arial"/>
                <a:cs typeface="Arial"/>
              </a:defRPr>
            </a:lvl4pPr>
            <a:lvl5pPr marL="2160000" marR="0" lvl="4"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5pPr>
            <a:lvl6pPr marL="2592000" marR="0" lvl="5"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6pPr>
            <a:lvl7pPr marL="3024000" marR="0" lvl="6"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7pPr>
            <a:lvl8pPr marL="3456000" marR="0" lvl="7"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8pPr>
            <a:lvl9pPr marL="3887999" marR="0" lvl="8" indent="-216000" algn="l">
              <a:lnSpc>
                <a:spcPct val="100000"/>
              </a:lnSpc>
              <a:spcBef>
                <a:spcPts val="283"/>
              </a:spcBef>
              <a:spcAft>
                <a:spcPts val="0"/>
              </a:spcAft>
              <a:buSzPct val="45000"/>
              <a:buFont typeface="StarSymbol"/>
              <a:buChar char="●"/>
              <a:defRPr lang="en-US" sz="2000" b="0" i="0" u="none" strike="noStrike" kern="1200" cap="none" spc="0" baseline="0">
                <a:ln>
                  <a:noFill/>
                </a:ln>
                <a:solidFill>
                  <a:srgbClr val="000000"/>
                </a:solidFill>
                <a:highlight>
                  <a:scrgbClr r="0" g="0" b="0">
                    <a:alpha val="0"/>
                  </a:scrgbClr>
                </a:highlight>
                <a:latin typeface="Arial"/>
                <a:ea typeface="Arial"/>
                <a:cs typeface="Arial"/>
              </a:defRPr>
            </a:lvl9pPr>
          </a:lstStyle>
          <a:p>
            <a:pPr marL="0" indent="0" hangingPunct="0"/>
            <a:endParaRPr lang="en-US"/>
          </a:p>
        </p:txBody>
      </p:sp>
      <p:pic>
        <p:nvPicPr>
          <p:cNvPr id="4" name="Google Shape;103;p19"/>
          <p:cNvPicPr>
            <a:picLocks noChangeAspect="1"/>
          </p:cNvPicPr>
          <p:nvPr/>
        </p:nvPicPr>
        <p:blipFill>
          <a:blip r:embed="rId3">
            <a:lum/>
            <a:alphaModFix/>
          </a:blip>
          <a:srcRect/>
          <a:stretch>
            <a:fillRect/>
          </a:stretch>
        </p:blipFill>
        <p:spPr>
          <a:xfrm>
            <a:off x="3029040" y="225720"/>
            <a:ext cx="5802840" cy="454931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6650" y="2110085"/>
            <a:ext cx="8670708"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for your attention</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29280535"/>
      </p:ext>
    </p:extLst>
  </p:cSld>
  <p:clrMapOvr>
    <a:masterClrMapping/>
  </p:clrMapOvr>
</p:sld>
</file>

<file path=ppt/theme/theme1.xml><?xml version="1.0" encoding="utf-8"?>
<a:theme xmlns:a="http://schemas.openxmlformats.org/drawingml/2006/main" name="TITL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557</Words>
  <Application>Microsoft Office PowerPoint</Application>
  <PresentationFormat>Экран (4:3)</PresentationFormat>
  <Paragraphs>12</Paragraphs>
  <Slides>8</Slides>
  <Notes>7</Notes>
  <HiddenSlides>0</HiddenSlides>
  <MMClips>0</MMClips>
  <ScaleCrop>false</ScaleCrop>
  <HeadingPairs>
    <vt:vector size="4" baseType="variant">
      <vt:variant>
        <vt:lpstr>Тема</vt:lpstr>
      </vt:variant>
      <vt:variant>
        <vt:i4>2</vt:i4>
      </vt:variant>
      <vt:variant>
        <vt:lpstr>Заголовки слайдов</vt:lpstr>
      </vt:variant>
      <vt:variant>
        <vt:i4>8</vt:i4>
      </vt:variant>
    </vt:vector>
  </HeadingPairs>
  <TitlesOfParts>
    <vt:vector size="10" baseType="lpstr">
      <vt:lpstr>TITLE</vt:lpstr>
      <vt:lpstr>Тема Office</vt:lpstr>
      <vt:lpstr>Leonardo da Vinci. Anatomy.</vt:lpstr>
      <vt:lpstr>Leonardo di ser Piero da Vinci (April 15, 1452, Ankiano village, near the town of Vinci, near Florence - May 2, 1519, the Clos-Luce castle, near Amboise, Touraine, France) is a great Italian artist and scientist.</vt:lpstr>
      <vt:lpstr>Throughout his life, Leonardo collected and accumulated a comprehensive knowledge of man, anatomy and physique, movements and behavior, mental states and their expression in appearance. An analysis of the artist’s handwritten heritage allows researchers to assume that he was preparing materials for a sort of human encyclopedia. Among the anatomical studies of Leonardo, a detailed plan of the alleged grandiose work was discovered, which was supposed to include information about all stages of human life - from the prenatal period to old age</vt:lpstr>
      <vt:lpstr>Studying the structure of the human body, Leonardo attached great importance to comparative anatomy - "A description of a man that covers those of a similar type, like a baboon, a monkey, and many others. Write a separate treatise describing the movements of four-legged animals - among which who in childhood also walks on four legs .... Picture the legs of a bear and a monkey and other animals, with what they differ from a person’s feet, and also place some bird’s feet. simian and the like ... Use this description for the treatise ". But, according to the researchers, Leonardo da Vinci made a mistake characteristic of his time, finding too much, so to speak, exactly the same in animals and humans.</vt:lpstr>
      <vt:lpstr>In the creation of anatomical drawings Leonardo adhered to a strict sequence. "Before you make the muscles, draw instead threads that show the positions of these muscles, which will end at the point of attachment of the muscles to their bones. And this gives a more convenient concept if you want the muscles to depict everything, one over the other. But if you will do it differently, your drawing will be confused. " Being fascinated by mechanics and trying to accurately convey the movements of a person, Leonardo da Vinci paid much attention to studying the muscular system and the structure of the skeleton: "Nature cannot make animals move without mechanical tools ...". Perhaps this can explain why Leonardo rendered images of the muscles of the arms, legs, and neck with such scrupulousness. For the same reason, probably, the images of the internal organs and, in particular, the brain are given schematically. In the comments to his notes, he points to the functions of the peripheral nerves, highlighting the motor and sensory portions.</vt:lpstr>
      <vt:lpstr>Being engaged in the preparation of peripheral nerves, the study of the relationship of nerve trunks and muscles, Leonardo tried to imagine their spatial and functional relationships.</vt:lpstr>
      <vt:lpstr>Leonardo's writings are diaries or workbooks. The master did not have time to completely transform and systematize his manuscripts. All Leonardo records are accompanied by brilliant drawings.</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Leonardo da Vinci. Anatomy.</dc:title>
  <dc:creator>Professor</dc:creator>
  <cp:lastModifiedBy>ProfessorAdmin</cp:lastModifiedBy>
  <cp:revision>2</cp:revision>
  <dcterms:modified xsi:type="dcterms:W3CDTF">2018-12-19T09:21:41Z</dcterms:modified>
</cp:coreProperties>
</file>