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3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4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6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5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8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8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9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8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2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16A4D-D687-4EC7-82C4-44F7BFCFFD22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80540-681B-40F3-9E7C-5580ADF89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1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HISTORICAL DEVELOPMENT OF</a:t>
            </a:r>
            <a:r>
              <a:rPr lang="sr-Latn-R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HOTELS IN SERBIA</a:t>
            </a:r>
            <a:endParaRPr lang="sr-Cyrl-R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7997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Opening</a:t>
            </a:r>
            <a:r>
              <a:rPr lang="sr-Latn-R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 hotel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21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1857. 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1868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Belgrade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moved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on the Terazije,</a:t>
            </a:r>
          </a:p>
          <a:p>
            <a:pPr marL="0" indent="0">
              <a:buNone/>
            </a:pP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Casina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, the Balkan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Paris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built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area.On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side Kalemegdan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hotels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Serbian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King,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Serbian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Crown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expanded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,so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hotels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depending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need.At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time,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Macedonia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, Žirovni venac on the Zeleni venac.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Venice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on the Sava port,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Thessaloniki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Orient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newly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built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railway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station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Slavia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opened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in a separate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. In 19th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hotels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built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styles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Paris and the Serbian crown are in the romantic </a:t>
            </a:r>
            <a:r>
              <a:rPr lang="en-US" sz="1900" b="1" dirty="0" err="1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yle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the Grand Hotel, the last one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built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 in the 19th </a:t>
            </a:r>
            <a:r>
              <a:rPr lang="sr-Latn-RS" sz="1900" b="1" dirty="0" err="1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sr-Latn-RS" sz="19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44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4300" y="1295400"/>
            <a:ext cx="5257800" cy="402820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During the 19th century, 24 hotels were built in Belgrade, most in the center.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first hotel in Belgrade began to be built by Prince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Mihailo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Obrenovic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1841 on the corner of the present streets of King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Petar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Gracanicka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where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Cincar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Han once stood.</a:t>
            </a: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hotel, then called Deer Code, was completed in 1843 and was named after the bronze deer head that hung above the entrance.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It was later renamed the Old Building .</a:t>
            </a: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605043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First hotel in Belgrade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800"/>
            <a:ext cx="3903689" cy="317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3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905000"/>
            <a:ext cx="3962400" cy="2830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066800"/>
            <a:ext cx="533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The second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Kruna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Hotel was built in 1846 as the court of Prince Alexander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Karadjordjevic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, and became a hotel in 1856. It was located on the corner of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Uzun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Mirkova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and today's Student Square.</a:t>
            </a:r>
          </a:p>
          <a:p>
            <a:pPr algn="ctr"/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ten years later, the Hotel "Serbian Crown" was built, which is said to have been so named in a spell by the Turks who protested against the Serbian authorities because of the hotel's name, but the Serbian government did not respond. the hotel was located at the beginning of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Knez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Mihailova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Street, across from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Kalemegdan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, where the Belgrade City Library is today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12469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Second hotel in Belgrade</a:t>
            </a:r>
          </a:p>
        </p:txBody>
      </p:sp>
    </p:spTree>
    <p:extLst>
      <p:ext uri="{BB962C8B-B14F-4D97-AF65-F5344CB8AC3E}">
        <p14:creationId xmlns:p14="http://schemas.microsoft.com/office/powerpoint/2010/main" val="47109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4038600" cy="3298686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887343"/>
            <a:ext cx="3700463" cy="3515361"/>
          </a:xfrm>
        </p:spPr>
      </p:pic>
      <p:sp>
        <p:nvSpPr>
          <p:cNvPr id="6" name="TextBox 5"/>
          <p:cNvSpPr txBox="1"/>
          <p:nvPr/>
        </p:nvSpPr>
        <p:spPr>
          <a:xfrm>
            <a:off x="457200" y="533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Hotel Balkan before renovation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5257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Hotel Balkan after renovation</a:t>
            </a:r>
          </a:p>
        </p:txBody>
      </p:sp>
    </p:spTree>
    <p:extLst>
      <p:ext uri="{BB962C8B-B14F-4D97-AF65-F5344CB8AC3E}">
        <p14:creationId xmlns:p14="http://schemas.microsoft.com/office/powerpoint/2010/main" val="50037474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Hotels today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086600" cy="4191000"/>
          </a:xfrm>
        </p:spPr>
        <p:txBody>
          <a:bodyPr>
            <a:normAutofit fontScale="85000" lnSpcReduction="10000"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Today, hotels are being built whose style does not rely on the location or tradition of the area in which they are created but has a universal character. the facades of the hotel buildings that are being erected in Belgrade today are designed as a kind of advertising billboards and strive to attract potential guests with their expressionism, creating the impression of luxury and exclusive content.</a:t>
            </a:r>
            <a:endParaRPr lang="sr-Cyrl-R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25211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700" y="0"/>
            <a:ext cx="2400300" cy="1600200"/>
          </a:xfrm>
        </p:spPr>
      </p:pic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 addition to basic hotel services, accommodation, food, drinks, there are also additional services such as massage, wellness, spa, sports services, hair salons, swimming pools, playrooms, doctor's…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16001" cy="1676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217" y="1690255"/>
            <a:ext cx="2466975" cy="18478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185063"/>
            <a:ext cx="2857500" cy="1600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01" y="3465368"/>
            <a:ext cx="1991590" cy="25197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00400" y="457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Additional services</a:t>
            </a:r>
          </a:p>
        </p:txBody>
      </p:sp>
    </p:spTree>
    <p:extLst>
      <p:ext uri="{BB962C8B-B14F-4D97-AF65-F5344CB8AC3E}">
        <p14:creationId xmlns:p14="http://schemas.microsoft.com/office/powerpoint/2010/main" val="311939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465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HISTORICAL DEVELOPMENT OF HOTELS IN SERBIA</vt:lpstr>
      <vt:lpstr>Opening a hotel</vt:lpstr>
      <vt:lpstr>PowerPoint Presentation</vt:lpstr>
      <vt:lpstr>PowerPoint Presentation</vt:lpstr>
      <vt:lpstr>PowerPoint Presentation</vt:lpstr>
      <vt:lpstr>Hotels today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ИСТОРИЈСКИ РАЗВОЈ ХОТЕЛА У СРБИЈИ</dc:title>
  <dc:creator>SrednjaSkola</dc:creator>
  <cp:lastModifiedBy>hp</cp:lastModifiedBy>
  <cp:revision>15</cp:revision>
  <dcterms:created xsi:type="dcterms:W3CDTF">2019-12-02T12:44:52Z</dcterms:created>
  <dcterms:modified xsi:type="dcterms:W3CDTF">2019-12-04T13:54:32Z</dcterms:modified>
</cp:coreProperties>
</file>