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17661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647160" y="612720"/>
            <a:ext cx="17661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5502240" y="612720"/>
            <a:ext cx="17661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792440" y="2761920"/>
            <a:ext cx="17661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647160" y="2761920"/>
            <a:ext cx="17661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502240" y="2761920"/>
            <a:ext cx="17661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92440" y="4800600"/>
            <a:ext cx="5486040" cy="262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l-G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Calibri"/>
              </a:rPr>
              <a:t>Kλικ για επεξεργασία του τίτλου</a:t>
            </a:r>
            <a:endParaRPr b="0" lang="el-G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3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3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l-G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Kλικ για επεξεργασία των στυλ του υποδείγματος</a:t>
            </a:r>
            <a:endParaRPr b="0" lang="el-GR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4B92AB39-1CEE-4580-86A6-6E421C72E24D}" type="datetime">
              <a:rPr b="0" lang="el-GR" sz="1200" spc="-1" strike="noStrike">
                <a:solidFill>
                  <a:srgbClr val="8b8b8b"/>
                </a:solidFill>
                <a:latin typeface="Calibri"/>
              </a:rPr>
              <a:t>30/1/2020</a:t>
            </a:fld>
            <a:endParaRPr b="0" lang="el-GR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l-GR" sz="24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344BC25-63EC-48E3-9675-09BFEC113A49}" type="slidenum">
              <a:rPr b="0" lang="el-G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l-G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1792440" y="4221000"/>
            <a:ext cx="5486040" cy="19440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1" lang="el-GR" sz="2000" spc="-1" strike="noStrike">
                <a:solidFill>
                  <a:srgbClr val="000000"/>
                </a:solidFill>
                <a:latin typeface="Calibri"/>
              </a:rPr>
              <a:t>Ιn ancient Greece hospitality (filoxenia) means love for the stranger .</a:t>
            </a:r>
            <a:br/>
            <a:endParaRPr b="0" lang="el-GR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" name="4 - Θέση εικόνας" descr=""/>
          <p:cNvPicPr/>
          <p:nvPr/>
        </p:nvPicPr>
        <p:blipFill>
          <a:blip r:embed="rId1"/>
          <a:srcRect l="12003" t="0" r="12003" b="0"/>
          <a:stretch/>
        </p:blipFill>
        <p:spPr>
          <a:xfrm>
            <a:off x="1187640" y="612720"/>
            <a:ext cx="6408360" cy="411444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  <p:sp>
        <p:nvSpPr>
          <p:cNvPr id="44" name="TextShape 2"/>
          <p:cNvSpPr txBox="1"/>
          <p:nvPr/>
        </p:nvSpPr>
        <p:spPr>
          <a:xfrm>
            <a:off x="1691640" y="4725000"/>
            <a:ext cx="5486040" cy="1380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l-GR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296000" y="4824000"/>
            <a:ext cx="6667920" cy="854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Zeus and Athena were the gods that protected  tourism .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6" name="4 - Θέση εικόνας" descr=""/>
          <p:cNvPicPr/>
          <p:nvPr/>
        </p:nvPicPr>
        <p:blipFill>
          <a:blip r:embed="rId1"/>
          <a:srcRect l="0" t="5496" r="0" b="5496"/>
          <a:stretch/>
        </p:blipFill>
        <p:spPr>
          <a:xfrm>
            <a:off x="1792440" y="612720"/>
            <a:ext cx="5486040" cy="4114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TextShape 2"/>
          <p:cNvSpPr txBox="1"/>
          <p:nvPr/>
        </p:nvSpPr>
        <p:spPr>
          <a:xfrm>
            <a:off x="1224000" y="4727160"/>
            <a:ext cx="6192000" cy="1045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l-GR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1792440" y="4800600"/>
            <a:ext cx="5486040" cy="13644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Homer in his writings mentions  cases of hospitality  . Hospitality was cumpolsory and free.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4 - Θέση εικόνας" descr=""/>
          <p:cNvPicPr/>
          <p:nvPr/>
        </p:nvPicPr>
        <p:blipFill>
          <a:blip r:embed="rId1"/>
          <a:srcRect l="1140" t="0" r="1140" b="0"/>
          <a:stretch/>
        </p:blipFill>
        <p:spPr>
          <a:xfrm>
            <a:off x="1792440" y="612720"/>
            <a:ext cx="5486040" cy="4114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TextShape 2"/>
          <p:cNvSpPr txBox="1"/>
          <p:nvPr/>
        </p:nvSpPr>
        <p:spPr>
          <a:xfrm>
            <a:off x="1792440" y="4437000"/>
            <a:ext cx="5486040" cy="64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l-GR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1792440" y="4800600"/>
            <a:ext cx="5486040" cy="5662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The first form of hotel was the "panthohio", inn .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2" name="4 - Θέση εικόνας" descr=""/>
          <p:cNvPicPr/>
          <p:nvPr/>
        </p:nvPicPr>
        <p:blipFill>
          <a:blip r:embed="rId1"/>
          <a:srcRect l="0" t="1890" r="0" b="1890"/>
          <a:stretch/>
        </p:blipFill>
        <p:spPr>
          <a:xfrm>
            <a:off x="1792440" y="612720"/>
            <a:ext cx="5486040" cy="4114440"/>
          </a:xfrm>
          <a:prstGeom prst="rect">
            <a:avLst/>
          </a:prstGeom>
          <a:ln>
            <a:noFill/>
          </a:ln>
        </p:spPr>
      </p:pic>
      <p:sp>
        <p:nvSpPr>
          <p:cNvPr id="53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l-GR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1792440" y="4800600"/>
            <a:ext cx="5486040" cy="9324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In the Roman Times , the "diversorii" existed.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5" name="4 - Θέση εικόνας" descr=""/>
          <p:cNvPicPr/>
          <p:nvPr/>
        </p:nvPicPr>
        <p:blipFill>
          <a:blip r:embed="rId1"/>
          <a:srcRect l="13334" t="0" r="13334" b="0"/>
          <a:stretch/>
        </p:blipFill>
        <p:spPr>
          <a:xfrm>
            <a:off x="1792440" y="612720"/>
            <a:ext cx="5486040" cy="4114440"/>
          </a:xfrm>
          <a:prstGeom prst="rect">
            <a:avLst/>
          </a:prstGeom>
          <a:ln>
            <a:noFill/>
          </a:ln>
        </p:spPr>
      </p:pic>
      <p:sp>
        <p:nvSpPr>
          <p:cNvPr id="56" name="TextShape 2"/>
          <p:cNvSpPr txBox="1"/>
          <p:nvPr/>
        </p:nvSpPr>
        <p:spPr>
          <a:xfrm>
            <a:off x="1792440" y="4968000"/>
            <a:ext cx="5486040" cy="12038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l-GR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1792440" y="4800600"/>
            <a:ext cx="5486040" cy="13644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l-GR" sz="2400" spc="-1" strike="noStrike">
                <a:solidFill>
                  <a:srgbClr val="000000"/>
                </a:solidFill>
                <a:latin typeface="Calibri"/>
              </a:rPr>
              <a:t>The first hotel of Greece was built in 1828. It was called "the  London Hotel" and it was located  in Nafplio.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8" name="4 - Θέση εικόνας" descr=""/>
          <p:cNvPicPr/>
          <p:nvPr/>
        </p:nvPicPr>
        <p:blipFill>
          <a:blip r:embed="rId1"/>
          <a:srcRect l="14391" t="0" r="14391" b="0"/>
          <a:stretch/>
        </p:blipFill>
        <p:spPr>
          <a:xfrm>
            <a:off x="1792440" y="612720"/>
            <a:ext cx="5486040" cy="4114440"/>
          </a:xfrm>
          <a:prstGeom prst="rect">
            <a:avLst/>
          </a:prstGeom>
          <a:ln>
            <a:noFill/>
          </a:ln>
        </p:spPr>
      </p:pic>
      <p:sp>
        <p:nvSpPr>
          <p:cNvPr id="59" name="TextShape 2"/>
          <p:cNvSpPr txBox="1"/>
          <p:nvPr/>
        </p:nvSpPr>
        <p:spPr>
          <a:xfrm>
            <a:off x="1792440" y="536724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el-GR" sz="14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el-GR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Application>LibreOffice/6.0.6.2$Windows_X86_64 LibreOffice_project/0c292870b25a325b5ed35f6b45599d2ea4458e77</Application>
  <Words>87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2020-01-14T08:36:17Z</dcterms:created>
  <dc:creator>epal</dc:creator>
  <dc:description/>
  <dc:language>el-GR</dc:language>
  <cp:lastModifiedBy/>
  <dcterms:modified xsi:type="dcterms:W3CDTF">2020-01-30T13:34:58Z</dcterms:modified>
  <cp:revision>3</cp:revision>
  <dc:subject/>
  <dc:title>in ancient greece hospitality means love for the stranger 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