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99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94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9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69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32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550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955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7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96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7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9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4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86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31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F84204-276E-42EF-B37D-AA67F2D748F5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377C80-6827-4EB0-BA28-7F400020F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2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„SAVOIR  VIVRE”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Rozwiązujemy test sprawdzający nasze zdobyte</a:t>
            </a:r>
          </a:p>
          <a:p>
            <a:r>
              <a:rPr lang="pl-PL" dirty="0" smtClean="0"/>
              <a:t> umiejętności i wiedzę.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eTwinnerów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spotkała się w świetlicy w celu podsumowania projektu.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5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Komputery zostały włączone … oczywiście na stronie naszego projektu „Moc magicznych słów”. Za chwilę przystąpimy do rozwiązania testu ze znajomości dobrych manier „Savoir vivre”, przysłanego przez naszych przyjaciół z Dobrosołowa.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ymbol zastępczy zawartości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36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Otrzymaliśmy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wykreślankę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Teraz poznajemy zasady, w jaki sposób sprawdzimy swoje umiejętności i wiedzę nabytą w trakcie trwania projektu. Czy sobie z tym poradzimy???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235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Czytamy pytanie, odpowiadamy i wykreślamy literki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8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825052"/>
            <a:ext cx="3515932" cy="2636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4" y="3635061"/>
            <a:ext cx="3466564" cy="2599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1020649"/>
            <a:ext cx="3485882" cy="2614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58" y="3640695"/>
            <a:ext cx="3272307" cy="24542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52" y="3706699"/>
            <a:ext cx="3275527" cy="24566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71" y="825052"/>
            <a:ext cx="3329187" cy="249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09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2" y="1182598"/>
            <a:ext cx="4413250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26" y="2298700"/>
            <a:ext cx="4413250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32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Spisaliśmy się na 6!!! „Czarodziejskie znam wyrazy” – oto rozwiązanie Waszego testu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793586"/>
            <a:ext cx="3906634" cy="2929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2038272"/>
            <a:ext cx="5474592" cy="4105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90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Pozdrawiamy i życzymy wspaniałych i bezpiecznych wakacyjnych zabaw.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zapomnijcie o MOCY  MAGICZNYCH SŁÓW …. i o Nas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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http://psseslupca.pis.gov.pl/plikijednostki/wssegorzow/psseslupca/userfiles/logowakac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3" y="2859111"/>
            <a:ext cx="2725271" cy="146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lisadlaciebie.eu/static/uploaded_files/file/bezpieczne-wakacj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5" y="4012895"/>
            <a:ext cx="2614411" cy="2023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120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Organiczny</vt:lpstr>
      <vt:lpstr>„SAVOIR  VIVRE”</vt:lpstr>
      <vt:lpstr>Grupa eTwinnerów spotkała się w świetlicy w celu podsumowania projektu.</vt:lpstr>
      <vt:lpstr>Komputery zostały włączone … oczywiście na stronie naszego projektu „Moc magicznych słów”. Za chwilę przystąpimy do rozwiązania testu ze znajomości dobrych manier „Savoir vivre”, przysłanego przez naszych przyjaciół z Dobrosołowa.</vt:lpstr>
      <vt:lpstr>Otrzymaliśmy wykreślankę. Teraz poznajemy zasady, w jaki sposób sprawdzimy swoje umiejętności i wiedzę nabytą w trakcie trwania projektu. Czy sobie z tym poradzimy???</vt:lpstr>
      <vt:lpstr>Czytamy pytanie, odpowiadamy i wykreślamy literki</vt:lpstr>
      <vt:lpstr>Prezentacja programu PowerPoint</vt:lpstr>
      <vt:lpstr>Prezentacja programu PowerPoint</vt:lpstr>
      <vt:lpstr>Spisaliśmy się na 6!!! „Czarodziejskie znam wyrazy” – oto rozwiązanie Waszego testu</vt:lpstr>
      <vt:lpstr>Pozdrawiamy i życzymy wspaniałych i bezpiecznych wakacyjnych zabaw. Nie zapomnijcie o MOCY  MAGICZNYCH SŁÓW …. i o Nas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 Gołębiowska</dc:creator>
  <cp:lastModifiedBy>Jolanta Gołębiowska</cp:lastModifiedBy>
  <cp:revision>7</cp:revision>
  <dcterms:created xsi:type="dcterms:W3CDTF">2015-06-23T14:28:01Z</dcterms:created>
  <dcterms:modified xsi:type="dcterms:W3CDTF">2015-06-23T15:37:28Z</dcterms:modified>
</cp:coreProperties>
</file>