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La </a:t>
            </a:r>
            <a:r>
              <a:rPr lang="hr-HR" dirty="0" err="1"/>
              <a:t>confiture</a:t>
            </a:r>
            <a:r>
              <a:rPr lang="hr-HR" dirty="0"/>
              <a:t> de </a:t>
            </a:r>
            <a:r>
              <a:rPr lang="hr-HR" dirty="0" err="1"/>
              <a:t>mûres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Fran </a:t>
            </a:r>
            <a:r>
              <a:rPr lang="hr-HR" dirty="0" err="1"/>
              <a:t>Škalamera</a:t>
            </a:r>
            <a:r>
              <a:rPr lang="hr-HR" dirty="0"/>
              <a:t>, VI cl.</a:t>
            </a:r>
            <a:endParaRPr lang="it-IT" dirty="0"/>
          </a:p>
          <a:p>
            <a:r>
              <a:rPr lang="it-IT" dirty="0" err="1"/>
              <a:t>Traduction</a:t>
            </a:r>
            <a:r>
              <a:rPr lang="it-IT" dirty="0"/>
              <a:t>: </a:t>
            </a:r>
            <a:r>
              <a:rPr lang="hr-HR" dirty="0"/>
              <a:t>Nea Stefan, VIII cl.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3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Pour</a:t>
            </a:r>
            <a:r>
              <a:rPr lang="hr-HR" dirty="0"/>
              <a:t> </a:t>
            </a:r>
            <a:r>
              <a:rPr lang="hr-HR" dirty="0" err="1"/>
              <a:t>quoi</a:t>
            </a:r>
            <a:r>
              <a:rPr lang="hr-HR" dirty="0"/>
              <a:t> </a:t>
            </a:r>
            <a:r>
              <a:rPr lang="hr-HR" dirty="0" err="1"/>
              <a:t>elle</a:t>
            </a:r>
            <a:r>
              <a:rPr lang="hr-HR" dirty="0"/>
              <a:t> </a:t>
            </a:r>
            <a:r>
              <a:rPr lang="hr-HR" dirty="0" err="1"/>
              <a:t>est</a:t>
            </a:r>
            <a:r>
              <a:rPr lang="hr-HR" dirty="0"/>
              <a:t> </a:t>
            </a:r>
            <a:r>
              <a:rPr lang="hr-HR" dirty="0" err="1"/>
              <a:t>id</a:t>
            </a:r>
            <a:r>
              <a:rPr lang="it-IT" dirty="0" err="1"/>
              <a:t>éale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9" y="2336873"/>
            <a:ext cx="10058654" cy="359931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confiture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mûres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vrai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plaisir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pour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palais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idéal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vous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cherchez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une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délicieuse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confiture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à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tartiner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sur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pain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pour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petit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déjeuner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Vous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pouvez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l'utiliser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pour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garnir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tartes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biscuits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gâte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ux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toutes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sortes</a:t>
            </a:r>
            <a:r>
              <a:rPr lang="hr-HR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it-IT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Cette</a:t>
            </a:r>
            <a:r>
              <a:rPr lang="it-IT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confiture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très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similaire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à la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confiture</a:t>
            </a:r>
            <a:r>
              <a:rPr lang="it-IT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mûres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sauvages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it-IT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379" y="3551069"/>
            <a:ext cx="2204621" cy="330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3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</a:t>
            </a:r>
            <a:r>
              <a:rPr lang="en-US" dirty="0" err="1"/>
              <a:t>préparer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200" dirty="0">
                <a:latin typeface="+mj-lt"/>
              </a:rPr>
              <a:t>L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avez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les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mûres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sous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l'eau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courante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froide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retirez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</a:t>
            </a:r>
            <a:r>
              <a:rPr lang="it-IT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pétiole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séchez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-les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soigneusement</a:t>
            </a:r>
            <a:r>
              <a:rPr lang="hr-H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Ajoutez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sucre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cristallisé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allumez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feu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à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feu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moyen-doux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Remuez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pendant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sucre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dissout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purée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fruits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se forme.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Après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environ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 à 30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minutes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cuisson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mixez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confiture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avec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mixeur</a:t>
            </a:r>
            <a:r>
              <a:rPr lang="hr-H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Vous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pouvez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mélanger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ou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seulement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partie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si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vous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souhaitez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obtenir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confiture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avec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morceaux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fruits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dirty="0"/>
          </a:p>
          <a:p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Continuez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à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cuire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pendant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moins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30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minutes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supplémentaires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ajoutez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cuillère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à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soupe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jus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citron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Vérifiez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cuisson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confiture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versant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cuillère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à café sur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assiette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inclinée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S</a:t>
            </a:r>
            <a:r>
              <a:rPr lang="it-IT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elle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reste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compact</a:t>
            </a:r>
            <a:r>
              <a:rPr lang="it-IT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t-IT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atteint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bonne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consistance</a:t>
            </a:r>
            <a:r>
              <a:rPr lang="hr-H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it-I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87017" y="7543798"/>
            <a:ext cx="175492" cy="13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283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Conservez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confiture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mûres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dans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endroit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frais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sec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si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dans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l'obscurité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comme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par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exemple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sur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l'étagère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d'un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garde-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manger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it-IT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vos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pots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sont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encore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scellés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sous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vide, la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confiture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conservera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plusieurs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mois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Si, au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contraire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vous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avez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ouvert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bocal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conservez-le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réfrigérateur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dégustez-le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dans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quelques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semaines</a:t>
            </a:r>
            <a:r>
              <a:rPr lang="hr-H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262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74" y="2467441"/>
            <a:ext cx="3318580" cy="393927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655" y="2513592"/>
            <a:ext cx="5190836" cy="389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16207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173</TotalTime>
  <Words>287</Words>
  <Application>Microsoft Office PowerPoint</Application>
  <PresentationFormat>Široki zaslon</PresentationFormat>
  <Paragraphs>18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La confiture de mûres</vt:lpstr>
      <vt:lpstr>Pour quoi elle est idéale</vt:lpstr>
      <vt:lpstr>Comment préparer</vt:lpstr>
      <vt:lpstr>Conservation</vt:lpstr>
      <vt:lpstr>Fin</vt:lpstr>
    </vt:vector>
  </TitlesOfParts>
  <Company>JGL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Confettura di gelsi</dc:title>
  <dc:creator>Administrator</dc:creator>
  <cp:lastModifiedBy>OŠ-SE Gelsi</cp:lastModifiedBy>
  <cp:revision>20</cp:revision>
  <dcterms:created xsi:type="dcterms:W3CDTF">2021-04-27T08:41:18Z</dcterms:created>
  <dcterms:modified xsi:type="dcterms:W3CDTF">2021-05-16T12:50:00Z</dcterms:modified>
</cp:coreProperties>
</file>