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6" r:id="rId10"/>
    <p:sldId id="270" r:id="rId11"/>
    <p:sldId id="271" r:id="rId12"/>
    <p:sldId id="275" r:id="rId13"/>
    <p:sldId id="263" r:id="rId14"/>
    <p:sldId id="264" r:id="rId15"/>
    <p:sldId id="269" r:id="rId16"/>
    <p:sldId id="265" r:id="rId17"/>
    <p:sldId id="267" r:id="rId18"/>
    <p:sldId id="272" r:id="rId19"/>
    <p:sldId id="273" r:id="rId20"/>
    <p:sldId id="274" r:id="rId21"/>
    <p:sldId id="276" r:id="rId22"/>
    <p:sldId id="277" r:id="rId23"/>
    <p:sldId id="280" r:id="rId24"/>
    <p:sldId id="278" r:id="rId25"/>
    <p:sldId id="281" r:id="rId26"/>
    <p:sldId id="279" r:id="rId27"/>
    <p:sldId id="284" r:id="rId28"/>
    <p:sldId id="282" r:id="rId29"/>
    <p:sldId id="283" r:id="rId3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3DD9-FCFD-498F-8474-526E681AE6A7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1F5B0-7375-4778-B8AF-35B9D5A2D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087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9110-979F-4407-9CBC-E0483E61FCC3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669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B372D-2333-4246-96A9-2F8FF3327749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904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D08-18D7-45D9-BC58-3726EC5AB6A7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623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3011-C4EC-4D71-B7F2-42AB90CC4DCD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10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2F2-24BF-4D03-A413-D4CA1E986AA8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96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D05E-D92D-44D3-AD87-BD03592BF835}" type="datetime1">
              <a:rPr lang="lt-LT" smtClean="0"/>
              <a:t>2020-09-23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921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2923-DE53-45B2-891B-B609BEA2FE0C}" type="datetime1">
              <a:rPr lang="lt-LT" smtClean="0"/>
              <a:t>2020-09-23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588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7994-6DDA-4DD1-AC2F-671593C51AEC}" type="datetime1">
              <a:rPr lang="lt-LT" smtClean="0"/>
              <a:t>2020-09-23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04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2BE2-4ED5-4ABD-89E9-DF109879A8F4}" type="datetime1">
              <a:rPr lang="lt-LT" smtClean="0"/>
              <a:t>2020-09-23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565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AC5E-D746-43E2-9E42-D35980C55C6B}" type="datetime1">
              <a:rPr lang="lt-LT" smtClean="0"/>
              <a:t>2020-09-23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612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707B-DD07-4B0D-9199-94738F5A165D}" type="datetime1">
              <a:rPr lang="lt-LT" smtClean="0"/>
              <a:t>2020-09-23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173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8D94-D3CB-4A20-A548-C2B4C774B50A}" type="datetime1">
              <a:rPr lang="lt-LT" smtClean="0"/>
              <a:t>2020-09-23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EEBE-9F8A-4FF9-BE4D-B8D92161EB4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170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„</a:t>
            </a:r>
            <a:r>
              <a:rPr lang="lt-LT" dirty="0" err="1" smtClean="0"/>
              <a:t>eTwinning</a:t>
            </a:r>
            <a:r>
              <a:rPr lang="lt-LT" dirty="0" smtClean="0"/>
              <a:t> </a:t>
            </a:r>
            <a:r>
              <a:rPr lang="lt-LT" dirty="0" err="1" smtClean="0"/>
              <a:t>Live</a:t>
            </a:r>
            <a:r>
              <a:rPr lang="lt-LT" dirty="0" smtClean="0"/>
              <a:t>“ </a:t>
            </a:r>
            <a:r>
              <a:rPr lang="lt-LT" dirty="0" err="1" smtClean="0"/>
              <a:t>event</a:t>
            </a:r>
            <a:r>
              <a:rPr lang="lt-LT" dirty="0" smtClean="0"/>
              <a:t> „EDL </a:t>
            </a:r>
            <a:r>
              <a:rPr lang="lt-LT" dirty="0" err="1" smtClean="0"/>
              <a:t>Croatia</a:t>
            </a:r>
            <a:r>
              <a:rPr lang="lt-LT" dirty="0" smtClean="0"/>
              <a:t> – </a:t>
            </a:r>
            <a:r>
              <a:rPr lang="lt-LT" dirty="0" err="1" smtClean="0"/>
              <a:t>Lithuania</a:t>
            </a:r>
            <a:r>
              <a:rPr lang="lt-LT" dirty="0" smtClean="0"/>
              <a:t>“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24-09-2020</a:t>
            </a:r>
            <a:endParaRPr lang="lt-LT" dirty="0"/>
          </a:p>
        </p:txBody>
      </p:sp>
      <p:pic>
        <p:nvPicPr>
          <p:cNvPr id="1026" name="Picture 2" descr="C:\Users\user\Desktop\croatia-flag-croatian-flag-large-RgCn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869160"/>
            <a:ext cx="1970584" cy="98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national-civil-flag-lithuania-official-260nw-13020480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721" y="4817071"/>
            <a:ext cx="1726300" cy="103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56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Kroatija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err="1" smtClean="0"/>
              <a:t>Croatia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10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740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Lietuva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err="1" smtClean="0"/>
              <a:t>Lithuania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11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4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ĄŽUOLAS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800" dirty="0" smtClean="0"/>
              <a:t>OAK</a:t>
            </a:r>
            <a:endParaRPr lang="lt-LT" sz="88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12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99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000" dirty="0" smtClean="0"/>
              <a:t>Mano vardas yra...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My</a:t>
            </a:r>
            <a:r>
              <a:rPr lang="lt-LT" sz="6600" dirty="0" smtClean="0"/>
              <a:t> </a:t>
            </a:r>
            <a:r>
              <a:rPr lang="lt-LT" sz="6600" dirty="0" err="1" smtClean="0"/>
              <a:t>name‘s</a:t>
            </a:r>
            <a:r>
              <a:rPr lang="lt-LT" sz="6600" dirty="0" smtClean="0"/>
              <a:t>...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13</a:t>
            </a:fld>
            <a:endParaRPr lang="lt-L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1196752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72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000" dirty="0" smtClean="0"/>
              <a:t>Kiek tau metų?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6600" dirty="0" err="1" smtClean="0"/>
              <a:t>How</a:t>
            </a:r>
            <a:r>
              <a:rPr lang="lt-LT" sz="6600" dirty="0" smtClean="0"/>
              <a:t> </a:t>
            </a:r>
            <a:r>
              <a:rPr lang="lt-LT" sz="6600" dirty="0" err="1" smtClean="0"/>
              <a:t>old</a:t>
            </a:r>
            <a:r>
              <a:rPr lang="lt-LT" sz="6600" dirty="0" smtClean="0"/>
              <a:t> are </a:t>
            </a:r>
            <a:r>
              <a:rPr lang="lt-LT" sz="6600" dirty="0" err="1" smtClean="0"/>
              <a:t>you</a:t>
            </a:r>
            <a:r>
              <a:rPr lang="lt-LT" sz="6600" dirty="0" smtClean="0"/>
              <a:t>?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14</a:t>
            </a:fld>
            <a:endParaRPr lang="lt-L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8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000" dirty="0" smtClean="0"/>
              <a:t>Malonu susipažinti.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6600" dirty="0" err="1" smtClean="0"/>
              <a:t>Nice</a:t>
            </a:r>
            <a:r>
              <a:rPr lang="lt-LT" sz="6600" dirty="0" smtClean="0"/>
              <a:t> to </a:t>
            </a:r>
            <a:r>
              <a:rPr lang="lt-LT" sz="6600" dirty="0" err="1" smtClean="0"/>
              <a:t>meet</a:t>
            </a:r>
            <a:r>
              <a:rPr lang="lt-LT" sz="6600" dirty="0" smtClean="0"/>
              <a:t> </a:t>
            </a:r>
            <a:r>
              <a:rPr lang="lt-LT" sz="6600" dirty="0" err="1" smtClean="0"/>
              <a:t>you</a:t>
            </a:r>
            <a:r>
              <a:rPr lang="lt-LT" sz="6600" dirty="0" smtClean="0"/>
              <a:t>.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15</a:t>
            </a:fld>
            <a:endParaRPr lang="lt-L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929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000" dirty="0" smtClean="0"/>
              <a:t>Aš tave myliu...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smtClean="0"/>
              <a:t>I </a:t>
            </a:r>
            <a:r>
              <a:rPr lang="lt-LT" sz="6600" dirty="0" err="1" smtClean="0"/>
              <a:t>love</a:t>
            </a:r>
            <a:r>
              <a:rPr lang="lt-LT" sz="6600" dirty="0" smtClean="0"/>
              <a:t> </a:t>
            </a:r>
            <a:r>
              <a:rPr lang="lt-LT" sz="6600" dirty="0" err="1" smtClean="0"/>
              <a:t>you</a:t>
            </a:r>
            <a:r>
              <a:rPr lang="lt-LT" sz="6600" dirty="0" smtClean="0"/>
              <a:t>...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16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46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000" dirty="0" smtClean="0"/>
              <a:t>Kiek kainuoja...?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How</a:t>
            </a:r>
            <a:r>
              <a:rPr lang="lt-LT" sz="6600" dirty="0" smtClean="0"/>
              <a:t> </a:t>
            </a:r>
            <a:r>
              <a:rPr lang="lt-LT" sz="6600" dirty="0" err="1" smtClean="0"/>
              <a:t>much</a:t>
            </a:r>
            <a:r>
              <a:rPr lang="lt-LT" sz="6600" dirty="0" smtClean="0"/>
              <a:t> </a:t>
            </a:r>
            <a:r>
              <a:rPr lang="lt-LT" sz="6600" dirty="0" err="1" smtClean="0"/>
              <a:t>is</a:t>
            </a:r>
            <a:r>
              <a:rPr lang="lt-LT" sz="6600" dirty="0" smtClean="0"/>
              <a:t> it..?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17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37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800" dirty="0" smtClean="0"/>
              <a:t>Ką tu mėgsti?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What</a:t>
            </a:r>
            <a:r>
              <a:rPr lang="lt-LT" sz="6600" dirty="0" smtClean="0"/>
              <a:t> </a:t>
            </a:r>
            <a:r>
              <a:rPr lang="lt-LT" sz="6600" dirty="0" err="1" smtClean="0"/>
              <a:t>do</a:t>
            </a:r>
            <a:r>
              <a:rPr lang="lt-LT" sz="6600" dirty="0" smtClean="0"/>
              <a:t> </a:t>
            </a:r>
            <a:r>
              <a:rPr lang="lt-LT" sz="6600" dirty="0" err="1" smtClean="0"/>
              <a:t>you</a:t>
            </a:r>
            <a:r>
              <a:rPr lang="lt-LT" sz="6600" dirty="0" smtClean="0"/>
              <a:t> </a:t>
            </a:r>
            <a:r>
              <a:rPr lang="lt-LT" sz="6600" dirty="0" err="1" smtClean="0"/>
              <a:t>like</a:t>
            </a:r>
            <a:r>
              <a:rPr lang="lt-LT" sz="6600" dirty="0" smtClean="0"/>
              <a:t>?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18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181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800" dirty="0" smtClean="0"/>
              <a:t>Aš esu mokinys.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I‘m</a:t>
            </a:r>
            <a:r>
              <a:rPr lang="lt-LT" sz="6600" dirty="0" smtClean="0"/>
              <a:t> a </a:t>
            </a:r>
            <a:r>
              <a:rPr lang="lt-LT" sz="6600" dirty="0" err="1" smtClean="0"/>
              <a:t>student</a:t>
            </a:r>
            <a:r>
              <a:rPr lang="lt-LT" sz="6600" dirty="0" smtClean="0"/>
              <a:t>.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19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04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lt-LT" sz="9600" dirty="0" smtClean="0"/>
              <a:t>LABAS</a:t>
            </a:r>
            <a:br>
              <a:rPr lang="lt-LT" sz="9600" dirty="0" smtClean="0"/>
            </a:br>
            <a:r>
              <a:rPr lang="lt-LT" sz="9600" dirty="0"/>
              <a:t/>
            </a:r>
            <a:br>
              <a:rPr lang="lt-LT" sz="9600" dirty="0"/>
            </a:br>
            <a:r>
              <a:rPr lang="lt-LT" sz="8000" dirty="0" smtClean="0"/>
              <a:t>HELLO</a:t>
            </a:r>
            <a:endParaRPr lang="lt-LT" sz="8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72816"/>
            <a:ext cx="790005" cy="47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5846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8800" dirty="0" smtClean="0"/>
              <a:t>Aš esu mokinys.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I‘m</a:t>
            </a:r>
            <a:r>
              <a:rPr lang="lt-LT" sz="6600" dirty="0" smtClean="0"/>
              <a:t> a </a:t>
            </a:r>
            <a:r>
              <a:rPr lang="lt-LT" sz="6600" dirty="0" err="1" smtClean="0"/>
              <a:t>student</a:t>
            </a:r>
            <a:r>
              <a:rPr lang="lt-LT" sz="6600" dirty="0" smtClean="0"/>
              <a:t>.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20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402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lt-LT" sz="8800" dirty="0" smtClean="0"/>
              <a:t/>
            </a:r>
            <a:br>
              <a:rPr lang="lt-LT" sz="8800" dirty="0" smtClean="0"/>
            </a:br>
            <a:r>
              <a:rPr lang="lt-LT" sz="9800" dirty="0" smtClean="0"/>
              <a:t>Ar galiu jums padėti?</a:t>
            </a:r>
            <a:br>
              <a:rPr lang="lt-LT" sz="9800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6600" dirty="0" err="1" smtClean="0"/>
              <a:t>Can</a:t>
            </a:r>
            <a:r>
              <a:rPr lang="lt-LT" sz="6600" dirty="0" smtClean="0"/>
              <a:t> I </a:t>
            </a:r>
            <a:r>
              <a:rPr lang="lt-LT" sz="6600" dirty="0" err="1" smtClean="0"/>
              <a:t>help</a:t>
            </a:r>
            <a:r>
              <a:rPr lang="lt-LT" sz="6600" dirty="0" smtClean="0"/>
              <a:t> </a:t>
            </a:r>
            <a:r>
              <a:rPr lang="lt-LT" sz="6600" dirty="0" err="1" smtClean="0"/>
              <a:t>you</a:t>
            </a:r>
            <a:r>
              <a:rPr lang="lt-LT" sz="6600" dirty="0" smtClean="0"/>
              <a:t>?</a:t>
            </a:r>
            <a:endParaRPr lang="lt-LT" sz="6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21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8" y="112474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327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lt-LT" sz="6600" dirty="0" err="1" smtClean="0"/>
              <a:t>What</a:t>
            </a:r>
            <a:r>
              <a:rPr lang="lt-LT" sz="6600" dirty="0" smtClean="0"/>
              <a:t> </a:t>
            </a:r>
            <a:r>
              <a:rPr lang="lt-LT" sz="6600" dirty="0" err="1" smtClean="0"/>
              <a:t>is</a:t>
            </a:r>
            <a:r>
              <a:rPr lang="lt-LT" sz="6600" dirty="0" smtClean="0"/>
              <a:t> </a:t>
            </a:r>
            <a:r>
              <a:rPr lang="lt-LT" sz="6600" dirty="0" err="1" smtClean="0"/>
              <a:t>the</a:t>
            </a:r>
            <a:r>
              <a:rPr lang="lt-LT" sz="6600" dirty="0" smtClean="0"/>
              <a:t> </a:t>
            </a:r>
            <a:r>
              <a:rPr lang="lt-LT" sz="6600" dirty="0" err="1" smtClean="0"/>
              <a:t>capital</a:t>
            </a:r>
            <a:r>
              <a:rPr lang="lt-LT" sz="6600" dirty="0" smtClean="0"/>
              <a:t> </a:t>
            </a:r>
            <a:r>
              <a:rPr lang="lt-LT" sz="6600" dirty="0" err="1" smtClean="0"/>
              <a:t>city</a:t>
            </a:r>
            <a:r>
              <a:rPr lang="lt-LT" sz="6600" dirty="0" smtClean="0"/>
              <a:t> </a:t>
            </a:r>
            <a:r>
              <a:rPr lang="lt-LT" sz="6600" dirty="0" err="1" smtClean="0"/>
              <a:t>of</a:t>
            </a:r>
            <a:r>
              <a:rPr lang="lt-LT" sz="6600" dirty="0" smtClean="0"/>
              <a:t> </a:t>
            </a:r>
            <a:r>
              <a:rPr lang="lt-LT" sz="6600" dirty="0" err="1" smtClean="0"/>
              <a:t>Lithuania</a:t>
            </a:r>
            <a:r>
              <a:rPr lang="lt-LT" sz="6600" dirty="0" smtClean="0"/>
              <a:t>?</a:t>
            </a:r>
            <a:br>
              <a:rPr lang="lt-LT" sz="66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4475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lt-LT" sz="8000" dirty="0" smtClean="0"/>
              <a:t>VILNIUS</a:t>
            </a:r>
            <a:br>
              <a:rPr lang="lt-LT" sz="8000" dirty="0" smtClean="0"/>
            </a:b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23</a:t>
            </a:fld>
            <a:endParaRPr lang="lt-LT"/>
          </a:p>
        </p:txBody>
      </p:sp>
      <p:pic>
        <p:nvPicPr>
          <p:cNvPr id="12290" name="Picture 2" descr="C:\Users\user\Desktop\VilniusCathedralSquare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352479" cy="301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25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lt-LT" sz="6600" dirty="0" err="1" smtClean="0"/>
              <a:t>What‘s</a:t>
            </a:r>
            <a:r>
              <a:rPr lang="lt-LT" sz="6600" dirty="0" smtClean="0"/>
              <a:t> </a:t>
            </a:r>
            <a:r>
              <a:rPr lang="lt-LT" sz="6600" dirty="0" err="1" smtClean="0"/>
              <a:t>the</a:t>
            </a:r>
            <a:r>
              <a:rPr lang="lt-LT" sz="6600" dirty="0" smtClean="0"/>
              <a:t> </a:t>
            </a:r>
            <a:r>
              <a:rPr lang="lt-LT" sz="6600" dirty="0" err="1" smtClean="0"/>
              <a:t>most</a:t>
            </a:r>
            <a:r>
              <a:rPr lang="lt-LT" sz="6600" dirty="0" smtClean="0"/>
              <a:t> </a:t>
            </a:r>
            <a:r>
              <a:rPr lang="lt-LT" sz="6600" dirty="0" err="1" smtClean="0"/>
              <a:t>popular</a:t>
            </a:r>
            <a:r>
              <a:rPr lang="lt-LT" sz="6600" dirty="0" smtClean="0"/>
              <a:t> </a:t>
            </a:r>
            <a:r>
              <a:rPr lang="lt-LT" sz="6600" dirty="0" err="1" smtClean="0"/>
              <a:t>sport</a:t>
            </a:r>
            <a:r>
              <a:rPr lang="lt-LT" sz="6600" dirty="0" smtClean="0"/>
              <a:t> </a:t>
            </a:r>
            <a:r>
              <a:rPr lang="lt-LT" sz="6600" dirty="0" err="1" smtClean="0"/>
              <a:t>in</a:t>
            </a:r>
            <a:r>
              <a:rPr lang="lt-LT" sz="6600" dirty="0" smtClean="0"/>
              <a:t> </a:t>
            </a:r>
            <a:r>
              <a:rPr lang="lt-LT" sz="6600" dirty="0"/>
              <a:t>L</a:t>
            </a:r>
            <a:r>
              <a:rPr lang="lt-LT" sz="6600" dirty="0" smtClean="0"/>
              <a:t>T?</a:t>
            </a:r>
            <a:br>
              <a:rPr lang="lt-LT" sz="66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8644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lt-LT" sz="8000" dirty="0" err="1" smtClean="0"/>
              <a:t>Basketball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25</a:t>
            </a:fld>
            <a:endParaRPr lang="lt-LT"/>
          </a:p>
        </p:txBody>
      </p:sp>
      <p:pic>
        <p:nvPicPr>
          <p:cNvPr id="13314" name="Picture 2" descr="C:\Users\user\Desktop\photo_original_1_58055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4140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72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lt-LT" sz="6600" dirty="0" err="1" smtClean="0"/>
              <a:t>What</a:t>
            </a:r>
            <a:r>
              <a:rPr lang="lt-LT" sz="6600" dirty="0" smtClean="0"/>
              <a:t> </a:t>
            </a:r>
            <a:r>
              <a:rPr lang="lt-LT" sz="6600" dirty="0" err="1" smtClean="0"/>
              <a:t>group</a:t>
            </a:r>
            <a:r>
              <a:rPr lang="lt-LT" sz="6600" dirty="0" smtClean="0"/>
              <a:t> </a:t>
            </a:r>
            <a:r>
              <a:rPr lang="lt-LT" sz="6600" dirty="0" err="1" smtClean="0"/>
              <a:t>of</a:t>
            </a:r>
            <a:r>
              <a:rPr lang="lt-LT" sz="6600" dirty="0" smtClean="0"/>
              <a:t> </a:t>
            </a:r>
            <a:r>
              <a:rPr lang="lt-LT" sz="6600" dirty="0" err="1" smtClean="0"/>
              <a:t>languages</a:t>
            </a:r>
            <a:r>
              <a:rPr lang="lt-LT" sz="6600" dirty="0" smtClean="0"/>
              <a:t> </a:t>
            </a:r>
            <a:r>
              <a:rPr lang="lt-LT" sz="6600" dirty="0" err="1" smtClean="0"/>
              <a:t>does</a:t>
            </a:r>
            <a:r>
              <a:rPr lang="lt-LT" sz="6600" dirty="0" smtClean="0"/>
              <a:t> </a:t>
            </a:r>
            <a:r>
              <a:rPr lang="lt-LT" sz="6600" dirty="0" err="1" smtClean="0"/>
              <a:t>the</a:t>
            </a:r>
            <a:r>
              <a:rPr lang="lt-LT" sz="6600" dirty="0" smtClean="0"/>
              <a:t> </a:t>
            </a:r>
            <a:r>
              <a:rPr lang="lt-LT" sz="6600" dirty="0" err="1" smtClean="0"/>
              <a:t>Lithuanian</a:t>
            </a:r>
            <a:r>
              <a:rPr lang="lt-LT" sz="6600" dirty="0" smtClean="0"/>
              <a:t> </a:t>
            </a:r>
            <a:r>
              <a:rPr lang="lt-LT" sz="6600" dirty="0" err="1" smtClean="0"/>
              <a:t>language</a:t>
            </a:r>
            <a:r>
              <a:rPr lang="lt-LT" sz="6600" dirty="0" smtClean="0"/>
              <a:t> </a:t>
            </a:r>
            <a:r>
              <a:rPr lang="lt-LT" sz="6600" dirty="0" err="1" smtClean="0"/>
              <a:t>belong</a:t>
            </a:r>
            <a:r>
              <a:rPr lang="lt-LT" sz="6600" dirty="0" smtClean="0"/>
              <a:t> to?</a:t>
            </a:r>
            <a:br>
              <a:rPr lang="lt-LT" sz="66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351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27</a:t>
            </a:fld>
            <a:endParaRPr lang="lt-LT"/>
          </a:p>
        </p:txBody>
      </p:sp>
      <p:pic>
        <p:nvPicPr>
          <p:cNvPr id="14338" name="Picture 2" descr="C:\Users\user\Desktop\indo-european-languages-family-native-europe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34" y="754849"/>
            <a:ext cx="7874167" cy="546086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999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lt-LT" sz="8000" dirty="0" smtClean="0"/>
              <a:t>Indo-</a:t>
            </a:r>
            <a:r>
              <a:rPr lang="lt-LT" sz="8000" dirty="0" err="1"/>
              <a:t>E</a:t>
            </a:r>
            <a:r>
              <a:rPr lang="lt-LT" sz="8000" dirty="0" err="1" smtClean="0"/>
              <a:t>uropean</a:t>
            </a:r>
            <a:r>
              <a:rPr lang="lt-LT" sz="8000" dirty="0" smtClean="0"/>
              <a:t> </a:t>
            </a:r>
            <a:r>
              <a:rPr lang="lt-LT" sz="8000" dirty="0" err="1" smtClean="0"/>
              <a:t>group</a:t>
            </a:r>
            <a:r>
              <a:rPr lang="lt-LT" sz="8000" dirty="0" smtClean="0"/>
              <a:t> </a:t>
            </a:r>
            <a:br>
              <a:rPr lang="lt-LT" sz="8000" dirty="0" smtClean="0"/>
            </a:br>
            <a:r>
              <a:rPr lang="lt-LT" sz="8000" dirty="0" err="1" smtClean="0"/>
              <a:t>of</a:t>
            </a:r>
            <a:r>
              <a:rPr lang="lt-LT" sz="8000" dirty="0" smtClean="0"/>
              <a:t> </a:t>
            </a:r>
            <a:r>
              <a:rPr lang="lt-LT" sz="8000" dirty="0" err="1" smtClean="0"/>
              <a:t>languages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7159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lt-LT" sz="9600" dirty="0" err="1" smtClean="0"/>
              <a:t>Hvala</a:t>
            </a:r>
            <a:r>
              <a:rPr lang="lt-LT" sz="9600" dirty="0" smtClean="0"/>
              <a:t> </a:t>
            </a:r>
            <a:r>
              <a:rPr lang="lt-LT" sz="9600" dirty="0" err="1" smtClean="0"/>
              <a:t>vam</a:t>
            </a:r>
            <a:r>
              <a:rPr lang="lt-LT" sz="9600" dirty="0" smtClean="0"/>
              <a:t>!</a:t>
            </a:r>
            <a:br>
              <a:rPr lang="lt-LT" sz="9600" dirty="0" smtClean="0"/>
            </a:br>
            <a:r>
              <a:rPr lang="lt-LT" sz="9600" dirty="0" smtClean="0"/>
              <a:t>Ačiū!</a:t>
            </a:r>
            <a:endParaRPr lang="lt-LT" sz="96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29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703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AČIŪ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8000" dirty="0" smtClean="0"/>
              <a:t>THANK YOU</a:t>
            </a:r>
            <a:endParaRPr lang="lt-LT" sz="8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88840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697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VISO!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smtClean="0"/>
              <a:t>BYE!</a:t>
            </a:r>
            <a:endParaRPr lang="lt-LT" sz="8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71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MAMA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smtClean="0"/>
              <a:t>MUM</a:t>
            </a:r>
            <a:endParaRPr lang="lt-LT" sz="8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2856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06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MOKYKLA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smtClean="0"/>
              <a:t>SCHOOL</a:t>
            </a:r>
            <a:endParaRPr lang="lt-LT" sz="8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4482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221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EUROPA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smtClean="0"/>
              <a:t>EUROPE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7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84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Valio!!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err="1" smtClean="0"/>
              <a:t>Hurray</a:t>
            </a:r>
            <a:r>
              <a:rPr lang="lt-LT" sz="8000" dirty="0" smtClean="0"/>
              <a:t>!!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8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43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lt-LT" sz="9600" dirty="0" smtClean="0"/>
              <a:t>trys, penki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8000" dirty="0" err="1" smtClean="0"/>
              <a:t>three</a:t>
            </a:r>
            <a:r>
              <a:rPr lang="lt-LT" sz="8000" dirty="0" smtClean="0"/>
              <a:t>, </a:t>
            </a:r>
            <a:r>
              <a:rPr lang="lt-LT" sz="8000" dirty="0" err="1" smtClean="0"/>
              <a:t>five</a:t>
            </a:r>
            <a:endParaRPr lang="lt-LT" sz="8000" dirty="0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EEBE-9F8A-4FF9-BE4D-B8D92161EB45}" type="slidenum">
              <a:rPr lang="lt-LT" smtClean="0"/>
              <a:t>9</a:t>
            </a:fld>
            <a:endParaRPr lang="lt-L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04864"/>
            <a:ext cx="792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91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119</Words>
  <Application>Microsoft Office PowerPoint</Application>
  <PresentationFormat>Demonstracija ekrane (4:3)</PresentationFormat>
  <Paragraphs>57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29</vt:i4>
      </vt:variant>
    </vt:vector>
  </HeadingPairs>
  <TitlesOfParts>
    <vt:vector size="30" baseType="lpstr">
      <vt:lpstr>Office tema</vt:lpstr>
      <vt:lpstr>„eTwinning Live“ event „EDL Croatia – Lithuania“</vt:lpstr>
      <vt:lpstr>LABAS  HELLO</vt:lpstr>
      <vt:lpstr>AČIŪ   THANK YOU</vt:lpstr>
      <vt:lpstr>VISO!  BYE!</vt:lpstr>
      <vt:lpstr>MAMA  MUM</vt:lpstr>
      <vt:lpstr>MOKYKLA   SCHOOL</vt:lpstr>
      <vt:lpstr>EUROPA  EUROPE</vt:lpstr>
      <vt:lpstr>Valio!!  Hurray!!</vt:lpstr>
      <vt:lpstr>trys, penki  three, five</vt:lpstr>
      <vt:lpstr>Kroatija  Croatia</vt:lpstr>
      <vt:lpstr>Lietuva  Lithuania</vt:lpstr>
      <vt:lpstr>ĄŽUOLAS  OAK</vt:lpstr>
      <vt:lpstr>Mano vardas yra...   My name‘s...</vt:lpstr>
      <vt:lpstr>Kiek tau metų?  How old are you?</vt:lpstr>
      <vt:lpstr>Malonu susipažinti.  Nice to meet you.</vt:lpstr>
      <vt:lpstr>Aš tave myliu...   I love you...</vt:lpstr>
      <vt:lpstr>Kiek kainuoja...?   How much is it..?</vt:lpstr>
      <vt:lpstr>Ką tu mėgsti?   What do you like?</vt:lpstr>
      <vt:lpstr>Aš esu mokinys.   I‘m a student.</vt:lpstr>
      <vt:lpstr>Aš esu mokinys.   I‘m a student.</vt:lpstr>
      <vt:lpstr> Ar galiu jums padėti?  Can I help you?</vt:lpstr>
      <vt:lpstr>What is the capital city of Lithuania?  </vt:lpstr>
      <vt:lpstr>VILNIUS </vt:lpstr>
      <vt:lpstr>What‘s the most popular sport in LT?  </vt:lpstr>
      <vt:lpstr>Basketball </vt:lpstr>
      <vt:lpstr>What group of languages does the Lithuanian language belong to?  </vt:lpstr>
      <vt:lpstr>PowerPoint pristatymas</vt:lpstr>
      <vt:lpstr>Indo-European group  of languages</vt:lpstr>
      <vt:lpstr>Hvala vam! Ačiū!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„eTwinning Live“ event „EDL Croatia – Lithuania“</dc:title>
  <dc:creator>user</dc:creator>
  <cp:lastModifiedBy>user</cp:lastModifiedBy>
  <cp:revision>6</cp:revision>
  <dcterms:created xsi:type="dcterms:W3CDTF">2020-09-23T17:12:52Z</dcterms:created>
  <dcterms:modified xsi:type="dcterms:W3CDTF">2020-09-23T18:19:39Z</dcterms:modified>
</cp:coreProperties>
</file>