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60" r:id="rId5"/>
    <p:sldId id="289" r:id="rId6"/>
    <p:sldId id="282" r:id="rId7"/>
    <p:sldId id="290" r:id="rId8"/>
    <p:sldId id="261" r:id="rId9"/>
    <p:sldId id="291" r:id="rId10"/>
    <p:sldId id="262" r:id="rId11"/>
    <p:sldId id="292" r:id="rId12"/>
    <p:sldId id="283" r:id="rId13"/>
    <p:sldId id="293" r:id="rId14"/>
    <p:sldId id="266" r:id="rId15"/>
    <p:sldId id="294" r:id="rId16"/>
    <p:sldId id="267" r:id="rId17"/>
    <p:sldId id="295" r:id="rId18"/>
    <p:sldId id="270" r:id="rId19"/>
    <p:sldId id="296" r:id="rId20"/>
    <p:sldId id="271" r:id="rId21"/>
    <p:sldId id="297" r:id="rId22"/>
    <p:sldId id="272" r:id="rId23"/>
    <p:sldId id="298" r:id="rId24"/>
    <p:sldId id="268" r:id="rId25"/>
    <p:sldId id="316" r:id="rId26"/>
    <p:sldId id="269" r:id="rId27"/>
    <p:sldId id="299" r:id="rId28"/>
    <p:sldId id="263" r:id="rId29"/>
    <p:sldId id="300" r:id="rId30"/>
    <p:sldId id="264" r:id="rId31"/>
    <p:sldId id="301" r:id="rId32"/>
    <p:sldId id="265" r:id="rId33"/>
    <p:sldId id="302" r:id="rId34"/>
    <p:sldId id="273" r:id="rId35"/>
    <p:sldId id="303" r:id="rId36"/>
    <p:sldId id="274" r:id="rId37"/>
    <p:sldId id="304" r:id="rId38"/>
    <p:sldId id="275" r:id="rId39"/>
    <p:sldId id="305" r:id="rId40"/>
    <p:sldId id="280" r:id="rId41"/>
    <p:sldId id="306" r:id="rId42"/>
    <p:sldId id="281" r:id="rId43"/>
    <p:sldId id="307" r:id="rId44"/>
    <p:sldId id="276" r:id="rId45"/>
    <p:sldId id="308" r:id="rId46"/>
    <p:sldId id="277" r:id="rId47"/>
    <p:sldId id="309" r:id="rId48"/>
    <p:sldId id="278" r:id="rId49"/>
    <p:sldId id="310" r:id="rId50"/>
    <p:sldId id="279" r:id="rId51"/>
    <p:sldId id="311" r:id="rId52"/>
    <p:sldId id="284" r:id="rId53"/>
    <p:sldId id="312" r:id="rId54"/>
    <p:sldId id="285" r:id="rId55"/>
    <p:sldId id="313" r:id="rId56"/>
    <p:sldId id="286" r:id="rId57"/>
    <p:sldId id="314" r:id="rId58"/>
    <p:sldId id="287" r:id="rId59"/>
    <p:sldId id="315" r:id="rId60"/>
    <p:sldId id="259" r:id="rId6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271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68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971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91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389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545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71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40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196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29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52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2E015-B40A-4EFD-B6EB-B5DEA30F6BA8}" type="datetimeFigureOut">
              <a:rPr lang="hr-HR" smtClean="0"/>
              <a:t>24.9.2020.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AFC59-1301-4465-AFD9-2980322DC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663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anging Phase: European Day of Langu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23" y="0"/>
            <a:ext cx="6805748" cy="683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93668" y="115481"/>
            <a:ext cx="9144000" cy="1320391"/>
          </a:xfrm>
          <a:solidFill>
            <a:srgbClr val="FFFFFF">
              <a:alpha val="76078"/>
            </a:srgbClr>
          </a:solidFill>
        </p:spPr>
        <p:txBody>
          <a:bodyPr/>
          <a:lstStyle/>
          <a:p>
            <a:r>
              <a:rPr lang="hr-HR" dirty="0" smtClean="0"/>
              <a:t>LITHUANIA  -   HRVATSKA</a:t>
            </a:r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2442754"/>
            <a:ext cx="11403874" cy="2617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809897" y="2621801"/>
            <a:ext cx="10946675" cy="2259874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hr-HR" sz="5400" dirty="0" smtClean="0"/>
              <a:t>European </a:t>
            </a:r>
            <a:r>
              <a:rPr lang="hr-HR" sz="5400" dirty="0" err="1" smtClean="0"/>
              <a:t>Day</a:t>
            </a:r>
            <a:r>
              <a:rPr lang="hr-HR" sz="5400" dirty="0" smtClean="0"/>
              <a:t> </a:t>
            </a:r>
            <a:r>
              <a:rPr lang="hr-HR" sz="5400" dirty="0" err="1" smtClean="0"/>
              <a:t>of</a:t>
            </a:r>
            <a:r>
              <a:rPr lang="hr-HR" sz="5400" dirty="0" smtClean="0"/>
              <a:t> </a:t>
            </a:r>
            <a:r>
              <a:rPr lang="hr-HR" sz="5400" dirty="0" err="1" smtClean="0"/>
              <a:t>Languages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869309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RIJEKA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22931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94016" y="1841229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RIVER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534641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LJUBAV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10349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50770" y="1854292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LOVE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915907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MJESEC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76070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MOON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9244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SUNCE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22309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SUN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164535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50378" y="1553846"/>
            <a:ext cx="3383280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PAS</a:t>
            </a:r>
            <a:endParaRPr lang="hr-HR" sz="15000" dirty="0"/>
          </a:p>
        </p:txBody>
      </p:sp>
      <p:sp>
        <p:nvSpPr>
          <p:cNvPr id="3" name="AutoShape 2" descr="How to Draw A Dog | Dog drawing simple, Cute dog drawing, Dog drawing for  k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7370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90504" y="913766"/>
            <a:ext cx="4441372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DOG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322" y="2905942"/>
            <a:ext cx="2038350" cy="2247900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8752114" y="4976949"/>
            <a:ext cx="757646" cy="176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278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97183" y="1736726"/>
            <a:ext cx="6790509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ZDRAVO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822339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MAČKA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4236535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CAT</a:t>
            </a:r>
            <a:endParaRPr lang="hr-HR" sz="15000" dirty="0"/>
          </a:p>
        </p:txBody>
      </p:sp>
      <p:sp>
        <p:nvSpPr>
          <p:cNvPr id="3" name="AutoShape 2" descr="Beautiful Cat Clipart Drawing Simple Outline Cat Drawing Image Provided -  EpiCentro Festiv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4" descr="pictures of cats to colour | Duty Pictures Gallery | Cartoon cat drawing,  Simple cat drawing, Cat drawing for ki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628" y="2288474"/>
            <a:ext cx="2855187" cy="401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33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54828" y="2024109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PTICA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759258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0348" y="825319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BIRD</a:t>
            </a:r>
            <a:endParaRPr lang="hr-HR" sz="15000" dirty="0"/>
          </a:p>
        </p:txBody>
      </p:sp>
      <p:sp>
        <p:nvSpPr>
          <p:cNvPr id="3" name="AutoShape 2" descr="Bird drawing Easy For Kids Step by Step | Bird Dra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89" y="2746192"/>
            <a:ext cx="4053159" cy="290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54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GRAD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548691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26919" y="952955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CITY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860" y="2468880"/>
            <a:ext cx="4499204" cy="326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69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SELO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262912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6081" y="1841229"/>
            <a:ext cx="711925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VILLAGE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597331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ŠKOLA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430909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12573" y="1684474"/>
            <a:ext cx="702781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SCHOOL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71269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6270" y="1762851"/>
            <a:ext cx="560178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HELLO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922707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UČENIK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33933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2230" y="966017"/>
            <a:ext cx="803365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STUDENT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150" y1="91176" x2="29150" y2="91176"/>
                        <a14:foregroundMark x1="79757" y1="82843" x2="79757" y2="82843"/>
                        <a14:foregroundMark x1="76923" y1="75980" x2="76923" y2="75980"/>
                        <a14:foregroundMark x1="20648" y1="83333" x2="20648" y2="83333"/>
                        <a14:foregroundMark x1="81377" y1="90196" x2="81377" y2="9019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14755" y="3016753"/>
            <a:ext cx="3810680" cy="314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30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7445" y="1553846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UČITELJ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432533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58" y="2074450"/>
            <a:ext cx="3927974" cy="391051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778" y="574131"/>
            <a:ext cx="7458891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TEACHER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849511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10691" y="1997983"/>
            <a:ext cx="618961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MORE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376322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6686" y="1997983"/>
            <a:ext cx="4493622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SEA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4251762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5845" y="835389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ŠKOLJKA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832241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33205" y="1710600"/>
            <a:ext cx="5549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SHELL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332" y="2227482"/>
            <a:ext cx="3017782" cy="39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022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54382" y="1684475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BICIKL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335106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r="4629" b="3924"/>
          <a:stretch/>
        </p:blipFill>
        <p:spPr>
          <a:xfrm>
            <a:off x="4587239" y="1684475"/>
            <a:ext cx="6490063" cy="462805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61159" y="625750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BICICLE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47724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14303" y="1919607"/>
            <a:ext cx="816210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KAKO  SI?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1291860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54382" y="1684475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AUTO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9165176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131" y="2881569"/>
            <a:ext cx="5838554" cy="310884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3490" y="848452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CAR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534909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54382" y="1684475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AVION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784424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1673" y="809263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PLANE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749" y="2440577"/>
            <a:ext cx="3523025" cy="352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72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6816" y="1749788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LOPTA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8427008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6816" y="1749788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BALL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527" y="3154662"/>
            <a:ext cx="3026636" cy="301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626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6816" y="1749788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KAPA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229544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36816" y="1749788"/>
            <a:ext cx="783553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HAT</a:t>
            </a:r>
            <a:endParaRPr lang="hr-HR" sz="15000" dirty="0"/>
          </a:p>
        </p:txBody>
      </p:sp>
      <p:sp>
        <p:nvSpPr>
          <p:cNvPr id="3" name="AutoShape 2" descr="How to Draw a Baseball Cap: 10 Steps (with Pictures) - wiki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29" y="3109352"/>
            <a:ext cx="5055325" cy="28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54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7177" y="1749788"/>
            <a:ext cx="876517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RUKAVICE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5057108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578" y="2610395"/>
            <a:ext cx="3901848" cy="390184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7177" y="1749788"/>
            <a:ext cx="8765177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GLOVES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17201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5245" y="1906544"/>
            <a:ext cx="11586755" cy="2743834"/>
          </a:xfrm>
        </p:spPr>
        <p:txBody>
          <a:bodyPr>
            <a:noAutofit/>
          </a:bodyPr>
          <a:lstStyle/>
          <a:p>
            <a:r>
              <a:rPr lang="hr-HR" sz="13000" dirty="0" smtClean="0"/>
              <a:t>HOW ARE YOU?</a:t>
            </a:r>
            <a:endParaRPr lang="hr-HR" sz="13000" dirty="0"/>
          </a:p>
        </p:txBody>
      </p:sp>
    </p:spTree>
    <p:extLst>
      <p:ext uri="{BB962C8B-B14F-4D97-AF65-F5344CB8AC3E}">
        <p14:creationId xmlns:p14="http://schemas.microsoft.com/office/powerpoint/2010/main" val="33580157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10744" y="1749788"/>
            <a:ext cx="4258492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IGRA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2231630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08960" y="1749788"/>
            <a:ext cx="546027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GAME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4981428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9509" y="1762851"/>
            <a:ext cx="633548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KNJIGA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917327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9509" y="1762851"/>
            <a:ext cx="633548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BOOK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70" b="100000" l="1695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45383" y="3904181"/>
            <a:ext cx="3830273" cy="222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890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0" y="2037172"/>
            <a:ext cx="8556172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LJULJAČKA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38263669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r="5" b="7551"/>
          <a:stretch/>
        </p:blipFill>
        <p:spPr>
          <a:xfrm>
            <a:off x="4210632" y="1593668"/>
            <a:ext cx="7271619" cy="475890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29995"/>
            <a:ext cx="8556172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SWING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62796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56708" y="1658349"/>
            <a:ext cx="5917474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KUHAR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21576029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37760" y="992143"/>
            <a:ext cx="5917474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CHEF</a:t>
            </a:r>
            <a:endParaRPr lang="hr-HR" sz="15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89" y="1426806"/>
            <a:ext cx="3487510" cy="43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301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03566" y="1658349"/>
            <a:ext cx="657061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JABUKA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7730540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93" y="3148149"/>
            <a:ext cx="4496188" cy="251786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36423" y="1201149"/>
            <a:ext cx="6570616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APPLE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80987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14303" y="1919607"/>
            <a:ext cx="816210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PRIJATELJ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2096812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01784" y="325937"/>
            <a:ext cx="9849394" cy="2900589"/>
          </a:xfrm>
        </p:spPr>
        <p:txBody>
          <a:bodyPr>
            <a:noAutofit/>
          </a:bodyPr>
          <a:lstStyle/>
          <a:p>
            <a:r>
              <a:rPr lang="hr-HR" sz="15000" dirty="0" smtClean="0"/>
              <a:t>THANK YOU</a:t>
            </a:r>
            <a:endParaRPr lang="hr-HR" sz="15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852" y="2601408"/>
            <a:ext cx="9627326" cy="425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6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14303" y="1919607"/>
            <a:ext cx="8162108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FRIEND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26037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25092" y="1566909"/>
            <a:ext cx="4739640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NEBO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180228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6795" y="1658349"/>
            <a:ext cx="4739640" cy="2743834"/>
          </a:xfrm>
        </p:spPr>
        <p:txBody>
          <a:bodyPr>
            <a:noAutofit/>
          </a:bodyPr>
          <a:lstStyle/>
          <a:p>
            <a:r>
              <a:rPr lang="hr-HR" sz="15000" dirty="0" smtClean="0"/>
              <a:t>SKY</a:t>
            </a:r>
            <a:endParaRPr lang="hr-HR" sz="15000" dirty="0"/>
          </a:p>
        </p:txBody>
      </p:sp>
    </p:spTree>
    <p:extLst>
      <p:ext uri="{BB962C8B-B14F-4D97-AF65-F5344CB8AC3E}">
        <p14:creationId xmlns:p14="http://schemas.microsoft.com/office/powerpoint/2010/main" val="56790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72</Words>
  <Application>Microsoft Office PowerPoint</Application>
  <PresentationFormat>Široki zaslon</PresentationFormat>
  <Paragraphs>61</Paragraphs>
  <Slides>60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60</vt:i4>
      </vt:variant>
    </vt:vector>
  </HeadingPairs>
  <TitlesOfParts>
    <vt:vector size="64" baseType="lpstr">
      <vt:lpstr>Arial</vt:lpstr>
      <vt:lpstr>Calibri</vt:lpstr>
      <vt:lpstr>Calibri Light</vt:lpstr>
      <vt:lpstr>Tema sustava Office</vt:lpstr>
      <vt:lpstr>LITHUANIA  -   HRVATSKA</vt:lpstr>
      <vt:lpstr>ZDRAVO</vt:lpstr>
      <vt:lpstr>HELLO</vt:lpstr>
      <vt:lpstr>KAKO  SI?</vt:lpstr>
      <vt:lpstr>HOW ARE YOU?</vt:lpstr>
      <vt:lpstr>PRIJATELJ</vt:lpstr>
      <vt:lpstr>FRIEND</vt:lpstr>
      <vt:lpstr>NEBO</vt:lpstr>
      <vt:lpstr>SKY</vt:lpstr>
      <vt:lpstr>RIJEKA</vt:lpstr>
      <vt:lpstr>RIVER</vt:lpstr>
      <vt:lpstr>LJUBAV</vt:lpstr>
      <vt:lpstr>LOVE</vt:lpstr>
      <vt:lpstr>MJESEC</vt:lpstr>
      <vt:lpstr>MOON</vt:lpstr>
      <vt:lpstr>SUNCE</vt:lpstr>
      <vt:lpstr>SUN</vt:lpstr>
      <vt:lpstr>PAS</vt:lpstr>
      <vt:lpstr>DOG</vt:lpstr>
      <vt:lpstr>MAČKA</vt:lpstr>
      <vt:lpstr>CAT</vt:lpstr>
      <vt:lpstr>PTICA</vt:lpstr>
      <vt:lpstr>BIRD</vt:lpstr>
      <vt:lpstr>GRAD</vt:lpstr>
      <vt:lpstr>CITY</vt:lpstr>
      <vt:lpstr>SELO</vt:lpstr>
      <vt:lpstr>VILLAGE</vt:lpstr>
      <vt:lpstr>ŠKOLA</vt:lpstr>
      <vt:lpstr>SCHOOL</vt:lpstr>
      <vt:lpstr>UČENIK</vt:lpstr>
      <vt:lpstr>STUDENT</vt:lpstr>
      <vt:lpstr>UČITELJ</vt:lpstr>
      <vt:lpstr>TEACHER</vt:lpstr>
      <vt:lpstr>MORE</vt:lpstr>
      <vt:lpstr>SEA</vt:lpstr>
      <vt:lpstr>ŠKOLJKA</vt:lpstr>
      <vt:lpstr>SHELL</vt:lpstr>
      <vt:lpstr>BICIKL</vt:lpstr>
      <vt:lpstr>BICICLE</vt:lpstr>
      <vt:lpstr>AUTO</vt:lpstr>
      <vt:lpstr>CAR</vt:lpstr>
      <vt:lpstr>AVION</vt:lpstr>
      <vt:lpstr>PLANE</vt:lpstr>
      <vt:lpstr>LOPTA</vt:lpstr>
      <vt:lpstr>BALL</vt:lpstr>
      <vt:lpstr>KAPA</vt:lpstr>
      <vt:lpstr>HAT</vt:lpstr>
      <vt:lpstr>RUKAVICE</vt:lpstr>
      <vt:lpstr>GLOVES</vt:lpstr>
      <vt:lpstr>IGRA</vt:lpstr>
      <vt:lpstr>GAME</vt:lpstr>
      <vt:lpstr>KNJIGA</vt:lpstr>
      <vt:lpstr>BOOK</vt:lpstr>
      <vt:lpstr>LJULJAČKA</vt:lpstr>
      <vt:lpstr>SWING</vt:lpstr>
      <vt:lpstr>KUHAR</vt:lpstr>
      <vt:lpstr>CHEF</vt:lpstr>
      <vt:lpstr>JABUKA</vt:lpstr>
      <vt:lpstr>APPLE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Ucenik</dc:creator>
  <cp:lastModifiedBy>Ucenik</cp:lastModifiedBy>
  <cp:revision>6</cp:revision>
  <dcterms:created xsi:type="dcterms:W3CDTF">2020-09-24T08:53:16Z</dcterms:created>
  <dcterms:modified xsi:type="dcterms:W3CDTF">2020-09-24T09:22:17Z</dcterms:modified>
</cp:coreProperties>
</file>