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FC00-E41A-4AEC-9CE4-341D93E4296B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6577B-B070-45C8-AD9D-80E122FBFFC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577B-B070-45C8-AD9D-80E122FBFFCB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06CB-602C-4BEE-A514-5C747AB94BB3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33ED-07A9-40BA-9FFB-4EE386F4CEE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/>
          <a:lstStyle/>
          <a:p>
            <a:r>
              <a:rPr lang="en-US" dirty="0" smtClean="0"/>
              <a:t>Preparing drawings for the logo contest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332656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Ioanna Georgiadou, with my 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Graders                       28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Primary School of Thessaloniki-Greece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smtClean="0"/>
              <a:t>“A Journey through the water”</a:t>
            </a:r>
            <a:endParaRPr lang="el-GR" dirty="0"/>
          </a:p>
        </p:txBody>
      </p:sp>
      <p:pic>
        <p:nvPicPr>
          <p:cNvPr id="4" name="3 - Εικόνα" descr="ETWINNING Logo contest Surve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5274310" cy="38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go1_S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2068927" y="-217113"/>
            <a:ext cx="5495116" cy="755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go2_A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16200000">
            <a:off x="2273213" y="-320885"/>
            <a:ext cx="5400600" cy="742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go3_V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16200000">
            <a:off x="1931332" y="-339045"/>
            <a:ext cx="5497359" cy="756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go4_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1823213" y="-590965"/>
            <a:ext cx="5688633" cy="7823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go5_D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1846272" y="-542015"/>
            <a:ext cx="5811497" cy="799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Προβολή στην οθόνη (4:3)</PresentationFormat>
  <Paragraphs>10</Paragraphs>
  <Slides>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Preparing drawings for the logo contest</vt:lpstr>
      <vt:lpstr>“A Journey through the water”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drawings for the logo contest</dc:title>
  <dc:creator>Χρήστης των Windows</dc:creator>
  <cp:lastModifiedBy>Χρήστης των Windows</cp:lastModifiedBy>
  <cp:revision>1</cp:revision>
  <dcterms:created xsi:type="dcterms:W3CDTF">2020-12-29T16:30:57Z</dcterms:created>
  <dcterms:modified xsi:type="dcterms:W3CDTF">2020-12-29T16:40:41Z</dcterms:modified>
</cp:coreProperties>
</file>