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F0D2-D517-4546-94D4-6DF6516FB16E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E118-DECA-4B70-8EC7-E7AAD0788C6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E118-DECA-4B70-8EC7-E7AAD0788C60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E118-DECA-4B70-8EC7-E7AAD0788C60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E118-DECA-4B70-8EC7-E7AAD0788C60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E118-DECA-4B70-8EC7-E7AAD0788C60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E118-DECA-4B70-8EC7-E7AAD0788C60}" type="slidenum">
              <a:rPr lang="el-GR" smtClean="0"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A806-C638-4129-AC27-A2D5E21DE48A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6C53-FDCF-4455-A7C3-81DDE349FF4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896544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Voting </a:t>
            </a:r>
            <a:br>
              <a:rPr lang="en-US" sz="6000" b="1" dirty="0" smtClean="0"/>
            </a:br>
            <a:r>
              <a:rPr lang="en-US" sz="6000" b="1" dirty="0" smtClean="0"/>
              <a:t>              for </a:t>
            </a:r>
            <a:br>
              <a:rPr lang="en-US" sz="6000" b="1" dirty="0" smtClean="0"/>
            </a:br>
            <a:r>
              <a:rPr lang="en-US" sz="6000" b="1" dirty="0" smtClean="0"/>
              <a:t>                    our</a:t>
            </a:r>
            <a:br>
              <a:rPr lang="en-US" sz="6000" b="1" dirty="0" smtClean="0"/>
            </a:br>
            <a:r>
              <a:rPr lang="en-US" sz="6000" b="1" dirty="0" smtClean="0"/>
              <a:t>                            logo!</a:t>
            </a:r>
            <a:endParaRPr lang="el-GR" sz="60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237312"/>
            <a:ext cx="8748464" cy="4068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Ioanna Georgiadou, with my 6</a:t>
            </a:r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Graders                                                     28</a:t>
            </a:r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Primary School of Thessaloniki-Greece</a:t>
            </a:r>
            <a:endParaRPr lang="el-G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8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81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1075580" y="1857476"/>
            <a:ext cx="6840760" cy="316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1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14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6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6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165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159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1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1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2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2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2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4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201106_1207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6038"/>
            <a:ext cx="9144000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Προβολή στην οθόνη (4:3)</PresentationFormat>
  <Paragraphs>7</Paragraphs>
  <Slides>18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Voting                for                      our                             logo!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               for                      our                             logo!</dc:title>
  <dc:creator>Χρήστης των Windows</dc:creator>
  <cp:lastModifiedBy>Χρήστης των Windows</cp:lastModifiedBy>
  <cp:revision>3</cp:revision>
  <dcterms:created xsi:type="dcterms:W3CDTF">2020-12-29T16:45:03Z</dcterms:created>
  <dcterms:modified xsi:type="dcterms:W3CDTF">2020-12-29T17:07:01Z</dcterms:modified>
</cp:coreProperties>
</file>