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83" r:id="rId10"/>
    <p:sldId id="284" r:id="rId1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79559" autoAdjust="0"/>
  </p:normalViewPr>
  <p:slideViewPr>
    <p:cSldViewPr>
      <p:cViewPr varScale="1">
        <p:scale>
          <a:sx n="107" d="100"/>
          <a:sy n="107" d="100"/>
        </p:scale>
        <p:origin x="176" y="184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Yeşil tepelerin üzerinden doğan güne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Alternatif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f 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  <a:p>
            <a:pPr lvl="5" rtl="0"/>
            <a:r>
              <a:t>Altıncı</a:t>
            </a:r>
          </a:p>
          <a:p>
            <a:pPr lvl="6" rtl="0"/>
            <a:r>
              <a:t>Yedinci</a:t>
            </a:r>
          </a:p>
          <a:p>
            <a:pPr lvl="7" rtl="0"/>
            <a:r>
              <a:t>Sekizinci</a:t>
            </a:r>
          </a:p>
          <a:p>
            <a:pPr lvl="8" rtl="0"/>
            <a:r>
              <a:t>Dokuzuncu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635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EC9DB684-5D29-4A40-8F20-28B72D635998}"/>
              </a:ext>
            </a:extLst>
          </p:cNvPr>
          <p:cNvSpPr/>
          <p:nvPr/>
        </p:nvSpPr>
        <p:spPr>
          <a:xfrm>
            <a:off x="0" y="5517232"/>
            <a:ext cx="12192000" cy="1340768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Başlık 9">
            <a:extLst>
              <a:ext uri="{FF2B5EF4-FFF2-40B4-BE49-F238E27FC236}">
                <a16:creationId xmlns:a16="http://schemas.microsoft.com/office/drawing/2014/main" id="{43423262-3599-4CD2-8104-7298738B5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552" y="5715000"/>
            <a:ext cx="1008010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Journey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Through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Project</a:t>
            </a:r>
            <a:b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Evaluation of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’ Post-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(2021)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Resim 11" descr="yiyecek içeren bir resim&#10;&#10;Açıklama otomatik olarak oluşturuldu">
            <a:extLst>
              <a:ext uri="{FF2B5EF4-FFF2-40B4-BE49-F238E27FC236}">
                <a16:creationId xmlns:a16="http://schemas.microsoft.com/office/drawing/2014/main" id="{432E9803-EA78-4064-B85F-3891761F8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" y="5373216"/>
            <a:ext cx="2207568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839416" y="467360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Is </a:t>
            </a:r>
            <a:r>
              <a:rPr lang="tr-TR" b="1" dirty="0" err="1">
                <a:solidFill>
                  <a:schemeClr val="bg1"/>
                </a:solidFill>
              </a:rPr>
              <a:t>your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child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happy</a:t>
            </a:r>
            <a:r>
              <a:rPr lang="tr-TR" b="1" dirty="0">
                <a:solidFill>
                  <a:schemeClr val="bg1"/>
                </a:solidFill>
              </a:rPr>
              <a:t> at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8168" y="1716808"/>
            <a:ext cx="3242712" cy="4123944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to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289 parents answered the question and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54.3%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33.9%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9%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Moderately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1.4% ’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Somewhat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1.4% ‘Not at all’.</a:t>
            </a: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90E9-C877-894B-970C-23E4D4C86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926514"/>
            <a:ext cx="6323622" cy="34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CA3BE42-7909-43A5-AC25-EF4202FF1C72}"/>
              </a:ext>
            </a:extLst>
          </p:cNvPr>
          <p:cNvSpPr/>
          <p:nvPr/>
        </p:nvSpPr>
        <p:spPr>
          <a:xfrm>
            <a:off x="983432" y="548680"/>
            <a:ext cx="10225136" cy="5904656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535757"/>
            <a:ext cx="9144000" cy="885056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verall</a:t>
            </a:r>
            <a:r>
              <a:rPr lang="tr-TR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t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1524000" y="1484784"/>
            <a:ext cx="9252520" cy="4587552"/>
          </a:xfrm>
        </p:spPr>
        <p:txBody>
          <a:bodyPr rtlCol="0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aim of this study is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valuati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result of survey which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answered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289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whose children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this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eTwinning project, have completed the survey.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2 general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deducted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/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liked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recommend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eTwinning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buFont typeface="Arial" panose="020B0604020202020204" pitchFamily="34" charset="0"/>
              <a:buChar char="•"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buFont typeface="Arial" panose="020B0604020202020204" pitchFamily="34" charset="0"/>
              <a:buChar char="•"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983432" y="548680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Do </a:t>
            </a:r>
            <a:r>
              <a:rPr lang="tr-TR" b="1" dirty="0" err="1">
                <a:solidFill>
                  <a:schemeClr val="bg1"/>
                </a:solidFill>
              </a:rPr>
              <a:t>you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have</a:t>
            </a:r>
            <a:r>
              <a:rPr lang="tr-TR" b="1" dirty="0">
                <a:solidFill>
                  <a:schemeClr val="bg1"/>
                </a:solidFill>
              </a:rPr>
              <a:t> an idea </a:t>
            </a:r>
            <a:r>
              <a:rPr lang="tr-TR" b="1" dirty="0" err="1">
                <a:solidFill>
                  <a:schemeClr val="bg1"/>
                </a:solidFill>
              </a:rPr>
              <a:t>about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eTwinning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projects</a:t>
            </a:r>
            <a:r>
              <a:rPr lang="tr-T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6568" y="1798884"/>
            <a:ext cx="4572000" cy="4123944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parents if they have and idea about eTwinning projects. 289 parents answered the question and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91%  of them said ‘Yes’ , while the rest 9% said ‘No’.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AA97A-9464-2F4D-80D2-B31A72EEC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40" y="2060848"/>
            <a:ext cx="5315120" cy="31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983432" y="548680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3076"/>
            <a:ext cx="9509760" cy="1233424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Does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your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child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mention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about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the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project</a:t>
            </a:r>
            <a:r>
              <a:rPr lang="tr-TR" b="1" dirty="0">
                <a:solidFill>
                  <a:schemeClr val="bg1"/>
                </a:solidFill>
              </a:rPr>
              <a:t> "A JOURNEY THROUGH THE WATER ''?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2017" y="1786500"/>
            <a:ext cx="3412355" cy="4123944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dirty="0" err="1">
                <a:solidFill>
                  <a:schemeClr val="bg1"/>
                </a:solidFill>
              </a:rPr>
              <a:t>oes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your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child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mention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about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project</a:t>
            </a:r>
            <a:r>
              <a:rPr lang="tr-TR" dirty="0">
                <a:solidFill>
                  <a:schemeClr val="bg1"/>
                </a:solidFill>
              </a:rPr>
              <a:t> "A JOURNEY THROUGH THE WATER’’?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289 parents answered the question and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94.8%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5.2% ‘No’. 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47C49-D122-1E4F-A879-72AF363D4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83" y="2204864"/>
            <a:ext cx="55647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983432" y="548680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Does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your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child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work</a:t>
            </a:r>
            <a:r>
              <a:rPr lang="tr-TR" b="1" dirty="0">
                <a:solidFill>
                  <a:schemeClr val="bg1"/>
                </a:solidFill>
              </a:rPr>
              <a:t> on </a:t>
            </a:r>
            <a:r>
              <a:rPr lang="tr-TR" b="1" dirty="0" err="1">
                <a:solidFill>
                  <a:schemeClr val="bg1"/>
                </a:solidFill>
              </a:rPr>
              <a:t>the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project</a:t>
            </a:r>
            <a:r>
              <a:rPr lang="tr-TR" b="1" dirty="0">
                <a:solidFill>
                  <a:schemeClr val="bg1"/>
                </a:solidFill>
              </a:rPr>
              <a:t> "A JOURNEY THROUGH THE WATER "?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2789" y="1782104"/>
            <a:ext cx="3945779" cy="4123944"/>
          </a:xfrm>
        </p:spPr>
        <p:txBody>
          <a:bodyPr/>
          <a:lstStyle/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to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their 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’’A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Journey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Through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289 parents answered the question and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97.6%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2.4% ‘No’.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EB47E-2B6E-D044-8A78-74EAEDF8D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4" y="2132856"/>
            <a:ext cx="5909253" cy="31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983432" y="548680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Do </a:t>
            </a:r>
            <a:r>
              <a:rPr lang="tr-TR" b="1" dirty="0" err="1">
                <a:solidFill>
                  <a:schemeClr val="bg1"/>
                </a:solidFill>
              </a:rPr>
              <a:t>you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allow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your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child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use</a:t>
            </a:r>
            <a:r>
              <a:rPr lang="tr-TR" b="1" dirty="0">
                <a:solidFill>
                  <a:schemeClr val="bg1"/>
                </a:solidFill>
              </a:rPr>
              <a:t> his/her mobile </a:t>
            </a:r>
            <a:r>
              <a:rPr lang="tr-TR" b="1" dirty="0" err="1">
                <a:solidFill>
                  <a:schemeClr val="bg1"/>
                </a:solidFill>
              </a:rPr>
              <a:t>phone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or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computer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for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this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project</a:t>
            </a:r>
            <a:r>
              <a:rPr lang="tr-TR" b="1" dirty="0">
                <a:solidFill>
                  <a:schemeClr val="bg1"/>
                </a:solidFill>
              </a:rPr>
              <a:t> at </a:t>
            </a:r>
            <a:r>
              <a:rPr lang="tr-TR" b="1" dirty="0" err="1">
                <a:solidFill>
                  <a:schemeClr val="bg1"/>
                </a:solidFill>
              </a:rPr>
              <a:t>home</a:t>
            </a:r>
            <a:r>
              <a:rPr lang="tr-T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2104" y="1901952"/>
            <a:ext cx="3818776" cy="4123944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his/her mobile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289 parents answered the question and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96.2% of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3.8% of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‘No’.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67639-C10B-5045-8D88-7AC9D2909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58" y="2276872"/>
            <a:ext cx="5223892" cy="27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983432" y="548680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Do </a:t>
            </a:r>
            <a:r>
              <a:rPr lang="tr-TR" b="1" dirty="0" err="1">
                <a:solidFill>
                  <a:schemeClr val="bg1"/>
                </a:solidFill>
              </a:rPr>
              <a:t>you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like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this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project</a:t>
            </a:r>
            <a:r>
              <a:rPr lang="tr-T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5339" y="1761746"/>
            <a:ext cx="3435541" cy="4123944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to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289 parents answered the question and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99%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1% ‘No’.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60231-EBB1-CF4F-A230-8142815F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4" y="2060848"/>
            <a:ext cx="5593977" cy="32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767408" y="520133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Do </a:t>
            </a:r>
            <a:r>
              <a:rPr lang="tr-TR" b="1" dirty="0" err="1">
                <a:solidFill>
                  <a:schemeClr val="bg1"/>
                </a:solidFill>
              </a:rPr>
              <a:t>you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recommend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eTwinning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projects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other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parents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around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you</a:t>
            </a:r>
            <a:r>
              <a:rPr lang="tr-T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120" y="1927713"/>
            <a:ext cx="3168352" cy="4123944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to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’’Do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eTwinning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?’’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289 parents answered the question and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94.8%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5.2%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‘No’.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C0885-5897-544A-8644-CB137A1B9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132856"/>
            <a:ext cx="5901498" cy="30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91000" sy="6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FAD2AF-F897-4ED5-A8CF-AA286B22864E}"/>
              </a:ext>
            </a:extLst>
          </p:cNvPr>
          <p:cNvSpPr/>
          <p:nvPr/>
        </p:nvSpPr>
        <p:spPr>
          <a:xfrm>
            <a:off x="983432" y="548680"/>
            <a:ext cx="10225136" cy="5904656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CB635C-AF28-49A7-9D95-B14FCFD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Is </a:t>
            </a:r>
            <a:r>
              <a:rPr lang="tr-TR" b="1" dirty="0" err="1">
                <a:solidFill>
                  <a:schemeClr val="bg1"/>
                </a:solidFill>
              </a:rPr>
              <a:t>your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child's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age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appropriate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for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this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project</a:t>
            </a:r>
            <a:r>
              <a:rPr lang="tr-T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D9272F-25EC-4818-9BAD-EA9FBACC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2173" y="1985123"/>
            <a:ext cx="3398707" cy="4123944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tr-T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asked to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child’s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289 parents answered the question and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48.8%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39.4%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9.7% ‘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Somewhat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2.1% ‘Not at </a:t>
            </a:r>
            <a:r>
              <a:rPr lang="tr-TR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tr-T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68AF6-F1F7-BB40-BEB6-DD47CCE6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8" y="1965208"/>
            <a:ext cx="6250365" cy="36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Şeritli Tasarım Mavi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8_TF03417271_TF03417271" id="{A81CE87E-0BA1-4D11-A0F1-51E222F697D1}" vid="{2364DDC7-49E8-4DBC-BD2A-FA2BEBD81F29}"/>
    </a:ext>
  </a:extLst>
</a:theme>
</file>

<file path=ppt/theme/theme2.xml><?xml version="1.0" encoding="utf-8"?>
<a:theme xmlns:a="http://schemas.openxmlformats.org/drawingml/2006/main" name="Office Teması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İş proje planı sunusu (geniş ekran)</Template>
  <TotalTime>547</TotalTime>
  <Words>493</Words>
  <Application>Microsoft Macintosh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Euphemia</vt:lpstr>
      <vt:lpstr>Wingdings</vt:lpstr>
      <vt:lpstr>Şeritli Tasarım Mavi 16x9</vt:lpstr>
      <vt:lpstr>A Journey Through the Water Project  Evaluation of Parents’ Post-Survey (2021)</vt:lpstr>
      <vt:lpstr>Overall Results</vt:lpstr>
      <vt:lpstr>Do you have an idea about eTwinning projects?</vt:lpstr>
      <vt:lpstr>Does your child mention about the project "A JOURNEY THROUGH THE WATER ''?</vt:lpstr>
      <vt:lpstr>Does your child work on the project "A JOURNEY THROUGH THE WATER "?</vt:lpstr>
      <vt:lpstr>Do you allow your child to use his/her mobile phone or computer for this project at home?</vt:lpstr>
      <vt:lpstr>Do you like this project?</vt:lpstr>
      <vt:lpstr>Do you recommend eTwinning projects to other parents around you?</vt:lpstr>
      <vt:lpstr>Is your child's age appropriate for this project?</vt:lpstr>
      <vt:lpstr>Is your child happy at school?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Projesi Planı</dc:title>
  <dc:creator>Altay Soyalp</dc:creator>
  <cp:lastModifiedBy>Microsoft Office User</cp:lastModifiedBy>
  <cp:revision>61</cp:revision>
  <dcterms:created xsi:type="dcterms:W3CDTF">2020-06-09T18:10:40Z</dcterms:created>
  <dcterms:modified xsi:type="dcterms:W3CDTF">2021-06-10T14:49:51Z</dcterms:modified>
</cp:coreProperties>
</file>