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271" r:id="rId3"/>
    <p:sldId id="256"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3" r:id="rId1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Benutzer" initials="W" lastIdx="1" clrIdx="0">
    <p:extLst>
      <p:ext uri="{19B8F6BF-5375-455C-9EA6-DF929625EA0E}">
        <p15:presenceInfo xmlns:p15="http://schemas.microsoft.com/office/powerpoint/2012/main" userId="Windows-Benutz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761"/>
  </p:normalViewPr>
  <p:slideViewPr>
    <p:cSldViewPr snapToGrid="0">
      <p:cViewPr varScale="1">
        <p:scale>
          <a:sx n="90" d="100"/>
          <a:sy n="90" d="100"/>
        </p:scale>
        <p:origin x="232" y="5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1-26T08:48:21.017" idx="1">
    <p:pos x="7680" y="0"/>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E8BD74-BFD2-4AAE-BCF3-17AF65C45288}" type="datetimeFigureOut">
              <a:rPr lang="de-DE" smtClean="0"/>
              <a:t>09.02.22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AB3A75-005E-4618-8B07-6DBE38920CDD}" type="slidenum">
              <a:rPr lang="de-DE" smtClean="0"/>
              <a:t>‹Nr.›</a:t>
            </a:fld>
            <a:endParaRPr lang="de-DE"/>
          </a:p>
        </p:txBody>
      </p:sp>
    </p:spTree>
    <p:extLst>
      <p:ext uri="{BB962C8B-B14F-4D97-AF65-F5344CB8AC3E}">
        <p14:creationId xmlns:p14="http://schemas.microsoft.com/office/powerpoint/2010/main" val="650364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57F8696-9DCD-44BC-962E-814C646A63CA}" type="slidenum">
              <a:rPr lang="de-DE" smtClean="0"/>
              <a:t>15</a:t>
            </a:fld>
            <a:endParaRPr lang="de-DE"/>
          </a:p>
        </p:txBody>
      </p:sp>
    </p:spTree>
    <p:extLst>
      <p:ext uri="{BB962C8B-B14F-4D97-AF65-F5344CB8AC3E}">
        <p14:creationId xmlns:p14="http://schemas.microsoft.com/office/powerpoint/2010/main" val="2881946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txBox="1">
            <a:spLocks noGrp="1"/>
          </p:cNvSpPr>
          <p:nvPr>
            <p:ph type="ctrTitle"/>
          </p:nvPr>
        </p:nvSpPr>
        <p:spPr>
          <a:xfrm>
            <a:off x="1524003" y="1122361"/>
            <a:ext cx="9144000" cy="2387598"/>
          </a:xfrm>
        </p:spPr>
        <p:txBody>
          <a:bodyPr anchor="b" anchorCtr="1"/>
          <a:lstStyle>
            <a:lvl1pPr algn="ctr">
              <a:defRPr sz="6000"/>
            </a:lvl1pPr>
          </a:lstStyle>
          <a:p>
            <a:pPr lvl="0"/>
            <a:r>
              <a:rPr lang="de-DE"/>
              <a:t>Titelmasterformat durch Klicken bearbeiten</a:t>
            </a:r>
          </a:p>
        </p:txBody>
      </p:sp>
      <p:sp>
        <p:nvSpPr>
          <p:cNvPr id="3" name="Untertitel 2"/>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de-DE"/>
              <a:t>Formatvorlage des Untertitelmasters durch Klicken bearbeiten</a:t>
            </a:r>
          </a:p>
        </p:txBody>
      </p:sp>
      <p:sp>
        <p:nvSpPr>
          <p:cNvPr id="4" name="Datumsplatzhalter 3"/>
          <p:cNvSpPr txBox="1">
            <a:spLocks noGrp="1"/>
          </p:cNvSpPr>
          <p:nvPr>
            <p:ph type="dt" sz="half" idx="7"/>
          </p:nvPr>
        </p:nvSpPr>
        <p:spPr/>
        <p:txBody>
          <a:bodyPr/>
          <a:lstStyle>
            <a:lvl1pPr>
              <a:defRPr/>
            </a:lvl1pPr>
          </a:lstStyle>
          <a:p>
            <a:pPr lvl="0"/>
            <a:fld id="{EAF163CF-04DD-4332-A14B-FC3A2DF7E6BE}" type="datetime1">
              <a:rPr lang="de-DE"/>
              <a:pPr lvl="0"/>
              <a:t>09.02.22</a:t>
            </a:fld>
            <a:endParaRPr lang="de-DE"/>
          </a:p>
        </p:txBody>
      </p:sp>
      <p:sp>
        <p:nvSpPr>
          <p:cNvPr id="5" name="Fußzeilenplatzhalter 4"/>
          <p:cNvSpPr txBox="1">
            <a:spLocks noGrp="1"/>
          </p:cNvSpPr>
          <p:nvPr>
            <p:ph type="ftr" sz="quarter" idx="9"/>
          </p:nvPr>
        </p:nvSpPr>
        <p:spPr/>
        <p:txBody>
          <a:bodyPr/>
          <a:lstStyle>
            <a:lvl1pPr>
              <a:defRPr/>
            </a:lvl1pPr>
          </a:lstStyle>
          <a:p>
            <a:pPr lvl="0"/>
            <a:endParaRPr lang="de-DE"/>
          </a:p>
        </p:txBody>
      </p:sp>
      <p:sp>
        <p:nvSpPr>
          <p:cNvPr id="6" name="Foliennummernplatzhalter 5"/>
          <p:cNvSpPr txBox="1">
            <a:spLocks noGrp="1"/>
          </p:cNvSpPr>
          <p:nvPr>
            <p:ph type="sldNum" sz="quarter" idx="8"/>
          </p:nvPr>
        </p:nvSpPr>
        <p:spPr/>
        <p:txBody>
          <a:bodyPr/>
          <a:lstStyle>
            <a:lvl1pPr>
              <a:defRPr/>
            </a:lvl1pPr>
          </a:lstStyle>
          <a:p>
            <a:pPr lvl="0"/>
            <a:fld id="{B7B3A3A4-AA82-4B41-A224-AFF17D8DB959}" type="slidenum">
              <a:t>‹Nr.›</a:t>
            </a:fld>
            <a:endParaRPr lang="de-DE"/>
          </a:p>
        </p:txBody>
      </p:sp>
    </p:spTree>
    <p:extLst>
      <p:ext uri="{BB962C8B-B14F-4D97-AF65-F5344CB8AC3E}">
        <p14:creationId xmlns:p14="http://schemas.microsoft.com/office/powerpoint/2010/main" val="1909027030"/>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lvl1pPr>
              <a:defRPr/>
            </a:lvl1pPr>
          </a:lstStyle>
          <a:p>
            <a:pPr lvl="0"/>
            <a:r>
              <a:rPr lang="de-DE"/>
              <a:t>Titelmasterformat durch Klicken bearbeiten</a:t>
            </a:r>
          </a:p>
        </p:txBody>
      </p:sp>
      <p:sp>
        <p:nvSpPr>
          <p:cNvPr id="3" name="Vertikaler Textplatzhalt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txBox="1">
            <a:spLocks noGrp="1"/>
          </p:cNvSpPr>
          <p:nvPr>
            <p:ph type="dt" sz="half" idx="7"/>
          </p:nvPr>
        </p:nvSpPr>
        <p:spPr/>
        <p:txBody>
          <a:bodyPr/>
          <a:lstStyle>
            <a:lvl1pPr>
              <a:defRPr/>
            </a:lvl1pPr>
          </a:lstStyle>
          <a:p>
            <a:pPr lvl="0"/>
            <a:fld id="{7C6249B3-7DE4-4B91-B358-6D3F621C6759}" type="datetime1">
              <a:rPr lang="de-DE"/>
              <a:pPr lvl="0"/>
              <a:t>09.02.22</a:t>
            </a:fld>
            <a:endParaRPr lang="de-DE"/>
          </a:p>
        </p:txBody>
      </p:sp>
      <p:sp>
        <p:nvSpPr>
          <p:cNvPr id="5" name="Fußzeilenplatzhalter 4"/>
          <p:cNvSpPr txBox="1">
            <a:spLocks noGrp="1"/>
          </p:cNvSpPr>
          <p:nvPr>
            <p:ph type="ftr" sz="quarter" idx="9"/>
          </p:nvPr>
        </p:nvSpPr>
        <p:spPr/>
        <p:txBody>
          <a:bodyPr/>
          <a:lstStyle>
            <a:lvl1pPr>
              <a:defRPr/>
            </a:lvl1pPr>
          </a:lstStyle>
          <a:p>
            <a:pPr lvl="0"/>
            <a:endParaRPr lang="de-DE"/>
          </a:p>
        </p:txBody>
      </p:sp>
      <p:sp>
        <p:nvSpPr>
          <p:cNvPr id="6" name="Foliennummernplatzhalter 5"/>
          <p:cNvSpPr txBox="1">
            <a:spLocks noGrp="1"/>
          </p:cNvSpPr>
          <p:nvPr>
            <p:ph type="sldNum" sz="quarter" idx="8"/>
          </p:nvPr>
        </p:nvSpPr>
        <p:spPr/>
        <p:txBody>
          <a:bodyPr/>
          <a:lstStyle>
            <a:lvl1pPr>
              <a:defRPr/>
            </a:lvl1pPr>
          </a:lstStyle>
          <a:p>
            <a:pPr lvl="0"/>
            <a:fld id="{A61A609E-CE8B-41FF-B327-502367B523F4}" type="slidenum">
              <a:t>‹Nr.›</a:t>
            </a:fld>
            <a:endParaRPr lang="de-DE"/>
          </a:p>
        </p:txBody>
      </p:sp>
    </p:spTree>
    <p:extLst>
      <p:ext uri="{BB962C8B-B14F-4D97-AF65-F5344CB8AC3E}">
        <p14:creationId xmlns:p14="http://schemas.microsoft.com/office/powerpoint/2010/main" val="4118254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txBox="1">
            <a:spLocks noGrp="1"/>
          </p:cNvSpPr>
          <p:nvPr>
            <p:ph type="title" orient="vert"/>
          </p:nvPr>
        </p:nvSpPr>
        <p:spPr>
          <a:xfrm>
            <a:off x="8724903" y="365129"/>
            <a:ext cx="2628899" cy="5811834"/>
          </a:xfrm>
        </p:spPr>
        <p:txBody>
          <a:bodyPr vert="eaVert"/>
          <a:lstStyle>
            <a:lvl1pPr>
              <a:defRPr/>
            </a:lvl1pPr>
          </a:lstStyle>
          <a:p>
            <a:pPr lvl="0"/>
            <a:r>
              <a:rPr lang="de-DE"/>
              <a:t>Titelmasterformat durch Klicken bearbeiten</a:t>
            </a:r>
          </a:p>
        </p:txBody>
      </p:sp>
      <p:sp>
        <p:nvSpPr>
          <p:cNvPr id="3" name="Vertikaler Textplatzhalter 2"/>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txBox="1">
            <a:spLocks noGrp="1"/>
          </p:cNvSpPr>
          <p:nvPr>
            <p:ph type="dt" sz="half" idx="7"/>
          </p:nvPr>
        </p:nvSpPr>
        <p:spPr/>
        <p:txBody>
          <a:bodyPr/>
          <a:lstStyle>
            <a:lvl1pPr>
              <a:defRPr/>
            </a:lvl1pPr>
          </a:lstStyle>
          <a:p>
            <a:pPr lvl="0"/>
            <a:fld id="{F4053715-82EE-4B19-956F-669D9FD7284B}" type="datetime1">
              <a:rPr lang="de-DE"/>
              <a:pPr lvl="0"/>
              <a:t>09.02.22</a:t>
            </a:fld>
            <a:endParaRPr lang="de-DE"/>
          </a:p>
        </p:txBody>
      </p:sp>
      <p:sp>
        <p:nvSpPr>
          <p:cNvPr id="5" name="Fußzeilenplatzhalter 4"/>
          <p:cNvSpPr txBox="1">
            <a:spLocks noGrp="1"/>
          </p:cNvSpPr>
          <p:nvPr>
            <p:ph type="ftr" sz="quarter" idx="9"/>
          </p:nvPr>
        </p:nvSpPr>
        <p:spPr/>
        <p:txBody>
          <a:bodyPr/>
          <a:lstStyle>
            <a:lvl1pPr>
              <a:defRPr/>
            </a:lvl1pPr>
          </a:lstStyle>
          <a:p>
            <a:pPr lvl="0"/>
            <a:endParaRPr lang="de-DE"/>
          </a:p>
        </p:txBody>
      </p:sp>
      <p:sp>
        <p:nvSpPr>
          <p:cNvPr id="6" name="Foliennummernplatzhalter 5"/>
          <p:cNvSpPr txBox="1">
            <a:spLocks noGrp="1"/>
          </p:cNvSpPr>
          <p:nvPr>
            <p:ph type="sldNum" sz="quarter" idx="8"/>
          </p:nvPr>
        </p:nvSpPr>
        <p:spPr/>
        <p:txBody>
          <a:bodyPr/>
          <a:lstStyle>
            <a:lvl1pPr>
              <a:defRPr/>
            </a:lvl1pPr>
          </a:lstStyle>
          <a:p>
            <a:pPr lvl="0"/>
            <a:fld id="{F3EC4AE6-9E0D-4132-B409-54A67D870816}" type="slidenum">
              <a:t>‹Nr.›</a:t>
            </a:fld>
            <a:endParaRPr lang="de-DE"/>
          </a:p>
        </p:txBody>
      </p:sp>
    </p:spTree>
    <p:extLst>
      <p:ext uri="{BB962C8B-B14F-4D97-AF65-F5344CB8AC3E}">
        <p14:creationId xmlns:p14="http://schemas.microsoft.com/office/powerpoint/2010/main" val="3613759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Footer Placeholder 4"/>
          <p:cNvSpPr txBox="1">
            <a:spLocks noGrp="1"/>
          </p:cNvSpPr>
          <p:nvPr>
            <p:ph type="ftr" sz="quarter" idx="9"/>
          </p:nvPr>
        </p:nvSpPr>
        <p:spPr/>
        <p:txBody>
          <a:bodyPr/>
          <a:lstStyle>
            <a:lvl1pPr>
              <a:defRPr/>
            </a:lvl1pPr>
          </a:lstStyle>
          <a:p>
            <a:pPr lvl="0"/>
            <a:endParaRPr lang="en-US"/>
          </a:p>
        </p:txBody>
      </p:sp>
      <p:sp>
        <p:nvSpPr>
          <p:cNvPr id="3" name="Freeform 6"/>
          <p:cNvSpPr/>
          <p:nvPr/>
        </p:nvSpPr>
        <p:spPr>
          <a:xfrm>
            <a:off x="0" y="4323813"/>
            <a:ext cx="1744647" cy="778593"/>
          </a:xfrm>
          <a:custGeom>
            <a:avLst/>
            <a:gdLst>
              <a:gd name="f0" fmla="val w"/>
              <a:gd name="f1" fmla="val h"/>
              <a:gd name="f2" fmla="val 0"/>
              <a:gd name="f3" fmla="val 372"/>
              <a:gd name="f4" fmla="val 166"/>
              <a:gd name="f5" fmla="val 287"/>
              <a:gd name="f6" fmla="val 290"/>
              <a:gd name="f7" fmla="val 292"/>
              <a:gd name="f8" fmla="val 165"/>
              <a:gd name="f9" fmla="val 293"/>
              <a:gd name="f10" fmla="val 164"/>
              <a:gd name="f11" fmla="val 163"/>
              <a:gd name="f12" fmla="val 294"/>
              <a:gd name="f13" fmla="val 370"/>
              <a:gd name="f14" fmla="val 87"/>
              <a:gd name="f15" fmla="val 85"/>
              <a:gd name="f16" fmla="val 81"/>
              <a:gd name="f17" fmla="val 78"/>
              <a:gd name="f18" fmla="val 3"/>
              <a:gd name="f19" fmla="val 2"/>
              <a:gd name="f20" fmla="val 1"/>
              <a:gd name="f21" fmla="*/ f0 1 372"/>
              <a:gd name="f22" fmla="*/ f1 1 166"/>
              <a:gd name="f23" fmla="+- f4 0 f2"/>
              <a:gd name="f24" fmla="+- f3 0 f2"/>
              <a:gd name="f25" fmla="*/ f24 1 372"/>
              <a:gd name="f26" fmla="*/ f23 1 166"/>
              <a:gd name="f27" fmla="*/ 0 1 f25"/>
              <a:gd name="f28" fmla="*/ f3 1 f25"/>
              <a:gd name="f29" fmla="*/ 0 1 f26"/>
              <a:gd name="f30" fmla="*/ f4 1 f26"/>
              <a:gd name="f31" fmla="*/ f27 f21 1"/>
              <a:gd name="f32" fmla="*/ f28 f21 1"/>
              <a:gd name="f33" fmla="*/ f30 f22 1"/>
              <a:gd name="f34" fmla="*/ f29 f22 1"/>
            </a:gdLst>
            <a:ahLst/>
            <a:cxnLst>
              <a:cxn ang="3cd4">
                <a:pos x="hc" y="t"/>
              </a:cxn>
              <a:cxn ang="0">
                <a:pos x="r" y="vc"/>
              </a:cxn>
              <a:cxn ang="cd4">
                <a:pos x="hc" y="b"/>
              </a:cxn>
              <a:cxn ang="cd2">
                <a:pos x="l" y="vc"/>
              </a:cxn>
            </a:cxnLst>
            <a:rect l="f31" t="f34" r="f32" b="f33"/>
            <a:pathLst>
              <a:path w="372" h="166">
                <a:moveTo>
                  <a:pt x="f5" y="f4"/>
                </a:moveTo>
                <a:cubicBezTo>
                  <a:pt x="f6" y="f4"/>
                  <a:pt x="f7" y="f8"/>
                  <a:pt x="f9" y="f10"/>
                </a:cubicBezTo>
                <a:cubicBezTo>
                  <a:pt x="f9" y="f11"/>
                  <a:pt x="f12" y="f11"/>
                  <a:pt x="f12" y="f11"/>
                </a:cubicBezTo>
                <a:cubicBezTo>
                  <a:pt x="f13" y="f14"/>
                  <a:pt x="f13" y="f14"/>
                  <a:pt x="f13" y="f14"/>
                </a:cubicBezTo>
                <a:cubicBezTo>
                  <a:pt x="f3" y="f15"/>
                  <a:pt x="f3" y="f16"/>
                  <a:pt x="f13" y="f17"/>
                </a:cubicBezTo>
                <a:cubicBezTo>
                  <a:pt x="f12" y="f18"/>
                  <a:pt x="f12" y="f18"/>
                  <a:pt x="f12" y="f18"/>
                </a:cubicBezTo>
                <a:cubicBezTo>
                  <a:pt x="f12" y="f19"/>
                  <a:pt x="f9" y="f19"/>
                  <a:pt x="f9" y="f19"/>
                </a:cubicBezTo>
                <a:cubicBezTo>
                  <a:pt x="f7" y="f20"/>
                  <a:pt x="f6" y="f2"/>
                  <a:pt x="f5" y="f2"/>
                </a:cubicBezTo>
                <a:cubicBezTo>
                  <a:pt x="f2" y="f2"/>
                  <a:pt x="f2" y="f2"/>
                  <a:pt x="f2" y="f2"/>
                </a:cubicBezTo>
                <a:cubicBezTo>
                  <a:pt x="f2" y="f4"/>
                  <a:pt x="f2" y="f4"/>
                  <a:pt x="f2" y="f4"/>
                </a:cubicBezTo>
                <a:lnTo>
                  <a:pt x="f5" y="f4"/>
                </a:lnTo>
                <a:close/>
              </a:path>
            </a:pathLst>
          </a:custGeom>
          <a:solidFill>
            <a:srgbClr val="A53010"/>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Calibri"/>
            </a:endParaRPr>
          </a:p>
        </p:txBody>
      </p:sp>
      <p:sp>
        <p:nvSpPr>
          <p:cNvPr id="4" name="Slide Number Placeholder 5"/>
          <p:cNvSpPr txBox="1">
            <a:spLocks noGrp="1"/>
          </p:cNvSpPr>
          <p:nvPr>
            <p:ph type="sldNum" sz="quarter" idx="8"/>
          </p:nvPr>
        </p:nvSpPr>
        <p:spPr>
          <a:xfrm>
            <a:off x="531815" y="4529544"/>
            <a:ext cx="779763" cy="365129"/>
          </a:xfrm>
        </p:spPr>
        <p:txBody>
          <a:bodyPr/>
          <a:lstStyle>
            <a:lvl1pPr>
              <a:defRPr/>
            </a:lvl1pPr>
          </a:lstStyle>
          <a:p>
            <a:pPr lvl="0"/>
            <a:fld id="{9F9D4925-4574-4A31-81AA-A345E1839E3B}" type="slidenum">
              <a:t>‹Nr.›</a:t>
            </a:fld>
            <a:endParaRPr lang="en-US"/>
          </a:p>
        </p:txBody>
      </p:sp>
    </p:spTree>
    <p:extLst>
      <p:ext uri="{BB962C8B-B14F-4D97-AF65-F5344CB8AC3E}">
        <p14:creationId xmlns:p14="http://schemas.microsoft.com/office/powerpoint/2010/main" val="1319867007"/>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lvl1pPr>
              <a:defRPr/>
            </a:lvl1pPr>
          </a:lstStyle>
          <a:p>
            <a:pPr lvl="0"/>
            <a:r>
              <a:rPr lang="de-DE"/>
              <a:t>Titelmasterformat durch Klicken bearbeiten</a:t>
            </a:r>
          </a:p>
        </p:txBody>
      </p:sp>
      <p:sp>
        <p:nvSpPr>
          <p:cNvPr id="3" name="Inhaltsplatzhalter 2"/>
          <p:cNvSpPr txBox="1">
            <a:spLocks noGrp="1"/>
          </p:cNvSpPr>
          <p:nvPr>
            <p:ph idx="1"/>
          </p:nvPr>
        </p:nvSpPr>
        <p:spPr/>
        <p:txBody>
          <a:bodyPr/>
          <a:lstStyle>
            <a:lvl1pPr>
              <a:defRPr/>
            </a:lvl1pPr>
            <a:lvl2pPr>
              <a:defRPr/>
            </a:lvl2pPr>
            <a:lvl3pPr>
              <a:defRPr/>
            </a:lvl3pPr>
            <a:lvl4pPr>
              <a:defRPr/>
            </a:lvl4pPr>
            <a:lvl5pP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txBox="1">
            <a:spLocks noGrp="1"/>
          </p:cNvSpPr>
          <p:nvPr>
            <p:ph type="dt" sz="half" idx="7"/>
          </p:nvPr>
        </p:nvSpPr>
        <p:spPr/>
        <p:txBody>
          <a:bodyPr/>
          <a:lstStyle>
            <a:lvl1pPr>
              <a:defRPr/>
            </a:lvl1pPr>
          </a:lstStyle>
          <a:p>
            <a:pPr lvl="0"/>
            <a:fld id="{3CC6450B-6F10-4E9D-97FE-AABBECB1E970}" type="datetime1">
              <a:rPr lang="de-DE"/>
              <a:pPr lvl="0"/>
              <a:t>09.02.22</a:t>
            </a:fld>
            <a:endParaRPr lang="de-DE"/>
          </a:p>
        </p:txBody>
      </p:sp>
      <p:sp>
        <p:nvSpPr>
          <p:cNvPr id="5" name="Fußzeilenplatzhalter 4"/>
          <p:cNvSpPr txBox="1">
            <a:spLocks noGrp="1"/>
          </p:cNvSpPr>
          <p:nvPr>
            <p:ph type="ftr" sz="quarter" idx="9"/>
          </p:nvPr>
        </p:nvSpPr>
        <p:spPr/>
        <p:txBody>
          <a:bodyPr/>
          <a:lstStyle>
            <a:lvl1pPr>
              <a:defRPr/>
            </a:lvl1pPr>
          </a:lstStyle>
          <a:p>
            <a:pPr lvl="0"/>
            <a:endParaRPr lang="de-DE"/>
          </a:p>
        </p:txBody>
      </p:sp>
      <p:sp>
        <p:nvSpPr>
          <p:cNvPr id="6" name="Foliennummernplatzhalter 5"/>
          <p:cNvSpPr txBox="1">
            <a:spLocks noGrp="1"/>
          </p:cNvSpPr>
          <p:nvPr>
            <p:ph type="sldNum" sz="quarter" idx="8"/>
          </p:nvPr>
        </p:nvSpPr>
        <p:spPr/>
        <p:txBody>
          <a:bodyPr/>
          <a:lstStyle>
            <a:lvl1pPr>
              <a:defRPr/>
            </a:lvl1pPr>
          </a:lstStyle>
          <a:p>
            <a:pPr lvl="0"/>
            <a:fld id="{1D56E5D5-656C-4B1A-A268-3272343D424D}" type="slidenum">
              <a:t>‹Nr.›</a:t>
            </a:fld>
            <a:endParaRPr lang="de-DE"/>
          </a:p>
        </p:txBody>
      </p:sp>
    </p:spTree>
    <p:extLst>
      <p:ext uri="{BB962C8B-B14F-4D97-AF65-F5344CB8AC3E}">
        <p14:creationId xmlns:p14="http://schemas.microsoft.com/office/powerpoint/2010/main" val="310382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
    <p:spTree>
      <p:nvGrpSpPr>
        <p:cNvPr id="1" name=""/>
        <p:cNvGrpSpPr/>
        <p:nvPr/>
      </p:nvGrpSpPr>
      <p:grpSpPr>
        <a:xfrm>
          <a:off x="0" y="0"/>
          <a:ext cx="0" cy="0"/>
          <a:chOff x="0" y="0"/>
          <a:chExt cx="0" cy="0"/>
        </a:xfrm>
      </p:grpSpPr>
      <p:sp>
        <p:nvSpPr>
          <p:cNvPr id="2" name="Titel 1"/>
          <p:cNvSpPr txBox="1">
            <a:spLocks noGrp="1"/>
          </p:cNvSpPr>
          <p:nvPr>
            <p:ph type="title"/>
          </p:nvPr>
        </p:nvSpPr>
        <p:spPr>
          <a:xfrm>
            <a:off x="831847" y="1709735"/>
            <a:ext cx="10515600" cy="2852735"/>
          </a:xfrm>
        </p:spPr>
        <p:txBody>
          <a:bodyPr anchor="b"/>
          <a:lstStyle>
            <a:lvl1pPr>
              <a:defRPr sz="6000"/>
            </a:lvl1pPr>
          </a:lstStyle>
          <a:p>
            <a:pPr lvl="0"/>
            <a:r>
              <a:rPr lang="de-DE"/>
              <a:t>Titelmasterformat durch Klicken bearbeiten</a:t>
            </a:r>
          </a:p>
        </p:txBody>
      </p:sp>
      <p:sp>
        <p:nvSpPr>
          <p:cNvPr id="3" name="Textplatzhalter 2"/>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de-DE"/>
              <a:t>Textmasterformat bearbeiten</a:t>
            </a:r>
          </a:p>
        </p:txBody>
      </p:sp>
      <p:sp>
        <p:nvSpPr>
          <p:cNvPr id="4" name="Datumsplatzhalter 3"/>
          <p:cNvSpPr txBox="1">
            <a:spLocks noGrp="1"/>
          </p:cNvSpPr>
          <p:nvPr>
            <p:ph type="dt" sz="half" idx="7"/>
          </p:nvPr>
        </p:nvSpPr>
        <p:spPr/>
        <p:txBody>
          <a:bodyPr/>
          <a:lstStyle>
            <a:lvl1pPr>
              <a:defRPr/>
            </a:lvl1pPr>
          </a:lstStyle>
          <a:p>
            <a:pPr lvl="0"/>
            <a:fld id="{A48DB7E1-3205-4E04-803D-1181D59C2ABF}" type="datetime1">
              <a:rPr lang="de-DE"/>
              <a:pPr lvl="0"/>
              <a:t>09.02.22</a:t>
            </a:fld>
            <a:endParaRPr lang="de-DE"/>
          </a:p>
        </p:txBody>
      </p:sp>
      <p:sp>
        <p:nvSpPr>
          <p:cNvPr id="5" name="Fußzeilenplatzhalter 4"/>
          <p:cNvSpPr txBox="1">
            <a:spLocks noGrp="1"/>
          </p:cNvSpPr>
          <p:nvPr>
            <p:ph type="ftr" sz="quarter" idx="9"/>
          </p:nvPr>
        </p:nvSpPr>
        <p:spPr/>
        <p:txBody>
          <a:bodyPr/>
          <a:lstStyle>
            <a:lvl1pPr>
              <a:defRPr/>
            </a:lvl1pPr>
          </a:lstStyle>
          <a:p>
            <a:pPr lvl="0"/>
            <a:endParaRPr lang="de-DE"/>
          </a:p>
        </p:txBody>
      </p:sp>
      <p:sp>
        <p:nvSpPr>
          <p:cNvPr id="6" name="Foliennummernplatzhalter 5"/>
          <p:cNvSpPr txBox="1">
            <a:spLocks noGrp="1"/>
          </p:cNvSpPr>
          <p:nvPr>
            <p:ph type="sldNum" sz="quarter" idx="8"/>
          </p:nvPr>
        </p:nvSpPr>
        <p:spPr/>
        <p:txBody>
          <a:bodyPr/>
          <a:lstStyle>
            <a:lvl1pPr>
              <a:defRPr/>
            </a:lvl1pPr>
          </a:lstStyle>
          <a:p>
            <a:pPr lvl="0"/>
            <a:fld id="{8D0F8564-3F1F-44E9-B715-C21B94F687F9}" type="slidenum">
              <a:t>‹Nr.›</a:t>
            </a:fld>
            <a:endParaRPr lang="de-DE"/>
          </a:p>
        </p:txBody>
      </p:sp>
    </p:spTree>
    <p:extLst>
      <p:ext uri="{BB962C8B-B14F-4D97-AF65-F5344CB8AC3E}">
        <p14:creationId xmlns:p14="http://schemas.microsoft.com/office/powerpoint/2010/main" val="3556386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lvl1pPr>
              <a:defRPr/>
            </a:lvl1pPr>
          </a:lstStyle>
          <a:p>
            <a:pPr lvl="0"/>
            <a:r>
              <a:rPr lang="de-DE"/>
              <a:t>Titelmasterformat durch Klicken bearbeiten</a:t>
            </a:r>
          </a:p>
        </p:txBody>
      </p:sp>
      <p:sp>
        <p:nvSpPr>
          <p:cNvPr id="3" name="Inhaltsplatzhalter 2"/>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txBox="1">
            <a:spLocks noGrp="1"/>
          </p:cNvSpPr>
          <p:nvPr>
            <p:ph type="dt" sz="half" idx="7"/>
          </p:nvPr>
        </p:nvSpPr>
        <p:spPr/>
        <p:txBody>
          <a:bodyPr/>
          <a:lstStyle>
            <a:lvl1pPr>
              <a:defRPr/>
            </a:lvl1pPr>
          </a:lstStyle>
          <a:p>
            <a:pPr lvl="0"/>
            <a:fld id="{F883A442-0E56-46A4-93D2-13B99EA388AE}" type="datetime1">
              <a:rPr lang="de-DE"/>
              <a:pPr lvl="0"/>
              <a:t>09.02.22</a:t>
            </a:fld>
            <a:endParaRPr lang="de-DE"/>
          </a:p>
        </p:txBody>
      </p:sp>
      <p:sp>
        <p:nvSpPr>
          <p:cNvPr id="6" name="Fußzeilenplatzhalter 5"/>
          <p:cNvSpPr txBox="1">
            <a:spLocks noGrp="1"/>
          </p:cNvSpPr>
          <p:nvPr>
            <p:ph type="ftr" sz="quarter" idx="9"/>
          </p:nvPr>
        </p:nvSpPr>
        <p:spPr/>
        <p:txBody>
          <a:bodyPr/>
          <a:lstStyle>
            <a:lvl1pPr>
              <a:defRPr/>
            </a:lvl1pPr>
          </a:lstStyle>
          <a:p>
            <a:pPr lvl="0"/>
            <a:endParaRPr lang="de-DE"/>
          </a:p>
        </p:txBody>
      </p:sp>
      <p:sp>
        <p:nvSpPr>
          <p:cNvPr id="7" name="Foliennummernplatzhalter 6"/>
          <p:cNvSpPr txBox="1">
            <a:spLocks noGrp="1"/>
          </p:cNvSpPr>
          <p:nvPr>
            <p:ph type="sldNum" sz="quarter" idx="8"/>
          </p:nvPr>
        </p:nvSpPr>
        <p:spPr/>
        <p:txBody>
          <a:bodyPr/>
          <a:lstStyle>
            <a:lvl1pPr>
              <a:defRPr/>
            </a:lvl1pPr>
          </a:lstStyle>
          <a:p>
            <a:pPr lvl="0"/>
            <a:fld id="{15949048-D7D8-4401-93D3-7526E1E94387}" type="slidenum">
              <a:t>‹Nr.›</a:t>
            </a:fld>
            <a:endParaRPr lang="de-DE"/>
          </a:p>
        </p:txBody>
      </p:sp>
    </p:spTree>
    <p:extLst>
      <p:ext uri="{BB962C8B-B14F-4D97-AF65-F5344CB8AC3E}">
        <p14:creationId xmlns:p14="http://schemas.microsoft.com/office/powerpoint/2010/main" val="1652775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txBox="1">
            <a:spLocks noGrp="1"/>
          </p:cNvSpPr>
          <p:nvPr>
            <p:ph type="title"/>
          </p:nvPr>
        </p:nvSpPr>
        <p:spPr>
          <a:xfrm>
            <a:off x="839784" y="365129"/>
            <a:ext cx="10515600" cy="1325559"/>
          </a:xfrm>
        </p:spPr>
        <p:txBody>
          <a:bodyPr/>
          <a:lstStyle>
            <a:lvl1pPr>
              <a:defRPr/>
            </a:lvl1pPr>
          </a:lstStyle>
          <a:p>
            <a:pPr lvl="0"/>
            <a:r>
              <a:rPr lang="de-DE"/>
              <a:t>Titelmasterformat durch Klicken bearbeiten</a:t>
            </a:r>
          </a:p>
        </p:txBody>
      </p:sp>
      <p:sp>
        <p:nvSpPr>
          <p:cNvPr id="3" name="Textplatzhalter 2"/>
          <p:cNvSpPr txBox="1">
            <a:spLocks noGrp="1"/>
          </p:cNvSpPr>
          <p:nvPr>
            <p:ph type="body" idx="1"/>
          </p:nvPr>
        </p:nvSpPr>
        <p:spPr>
          <a:xfrm>
            <a:off x="839784" y="1681160"/>
            <a:ext cx="5157782" cy="823910"/>
          </a:xfrm>
        </p:spPr>
        <p:txBody>
          <a:bodyPr anchor="b"/>
          <a:lstStyle>
            <a:lvl1pPr marL="0" indent="0">
              <a:buNone/>
              <a:defRPr sz="2400" b="1"/>
            </a:lvl1pPr>
          </a:lstStyle>
          <a:p>
            <a:pPr lvl="0"/>
            <a:r>
              <a:rPr lang="de-DE"/>
              <a:t>Textmasterformat bearbeiten</a:t>
            </a:r>
          </a:p>
        </p:txBody>
      </p:sp>
      <p:sp>
        <p:nvSpPr>
          <p:cNvPr id="4" name="Inhaltsplatzhalter 3"/>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txBox="1">
            <a:spLocks noGrp="1"/>
          </p:cNvSpPr>
          <p:nvPr>
            <p:ph type="body" idx="3"/>
          </p:nvPr>
        </p:nvSpPr>
        <p:spPr>
          <a:xfrm>
            <a:off x="6172200" y="1681160"/>
            <a:ext cx="5183184" cy="823910"/>
          </a:xfrm>
        </p:spPr>
        <p:txBody>
          <a:bodyPr anchor="b"/>
          <a:lstStyle>
            <a:lvl1pPr marL="0" indent="0">
              <a:buNone/>
              <a:defRPr sz="2400" b="1"/>
            </a:lvl1pPr>
          </a:lstStyle>
          <a:p>
            <a:pPr lvl="0"/>
            <a:r>
              <a:rPr lang="de-DE"/>
              <a:t>Textmasterformat bearbeiten</a:t>
            </a:r>
          </a:p>
        </p:txBody>
      </p:sp>
      <p:sp>
        <p:nvSpPr>
          <p:cNvPr id="6" name="Inhaltsplatzhalter 5"/>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txBox="1">
            <a:spLocks noGrp="1"/>
          </p:cNvSpPr>
          <p:nvPr>
            <p:ph type="dt" sz="half" idx="7"/>
          </p:nvPr>
        </p:nvSpPr>
        <p:spPr/>
        <p:txBody>
          <a:bodyPr/>
          <a:lstStyle>
            <a:lvl1pPr>
              <a:defRPr/>
            </a:lvl1pPr>
          </a:lstStyle>
          <a:p>
            <a:pPr lvl="0"/>
            <a:fld id="{68762984-EC73-4704-96D5-4A2701DEFC82}" type="datetime1">
              <a:rPr lang="de-DE"/>
              <a:pPr lvl="0"/>
              <a:t>09.02.22</a:t>
            </a:fld>
            <a:endParaRPr lang="de-DE"/>
          </a:p>
        </p:txBody>
      </p:sp>
      <p:sp>
        <p:nvSpPr>
          <p:cNvPr id="8" name="Fußzeilenplatzhalter 7"/>
          <p:cNvSpPr txBox="1">
            <a:spLocks noGrp="1"/>
          </p:cNvSpPr>
          <p:nvPr>
            <p:ph type="ftr" sz="quarter" idx="9"/>
          </p:nvPr>
        </p:nvSpPr>
        <p:spPr/>
        <p:txBody>
          <a:bodyPr/>
          <a:lstStyle>
            <a:lvl1pPr>
              <a:defRPr/>
            </a:lvl1pPr>
          </a:lstStyle>
          <a:p>
            <a:pPr lvl="0"/>
            <a:endParaRPr lang="de-DE"/>
          </a:p>
        </p:txBody>
      </p:sp>
      <p:sp>
        <p:nvSpPr>
          <p:cNvPr id="9" name="Foliennummernplatzhalter 8"/>
          <p:cNvSpPr txBox="1">
            <a:spLocks noGrp="1"/>
          </p:cNvSpPr>
          <p:nvPr>
            <p:ph type="sldNum" sz="quarter" idx="8"/>
          </p:nvPr>
        </p:nvSpPr>
        <p:spPr/>
        <p:txBody>
          <a:bodyPr/>
          <a:lstStyle>
            <a:lvl1pPr>
              <a:defRPr/>
            </a:lvl1pPr>
          </a:lstStyle>
          <a:p>
            <a:pPr lvl="0"/>
            <a:fld id="{F8AA9D78-D40D-426A-BBE5-B1E1B2383FCC}" type="slidenum">
              <a:t>‹Nr.›</a:t>
            </a:fld>
            <a:endParaRPr lang="de-DE"/>
          </a:p>
        </p:txBody>
      </p:sp>
    </p:spTree>
    <p:extLst>
      <p:ext uri="{BB962C8B-B14F-4D97-AF65-F5344CB8AC3E}">
        <p14:creationId xmlns:p14="http://schemas.microsoft.com/office/powerpoint/2010/main" val="1470632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lvl1pPr>
              <a:defRPr/>
            </a:lvl1pPr>
          </a:lstStyle>
          <a:p>
            <a:pPr lvl="0"/>
            <a:r>
              <a:rPr lang="de-DE"/>
              <a:t>Titelmasterformat durch Klicken bearbeiten</a:t>
            </a:r>
          </a:p>
        </p:txBody>
      </p:sp>
      <p:sp>
        <p:nvSpPr>
          <p:cNvPr id="3" name="Datumsplatzhalter 2"/>
          <p:cNvSpPr txBox="1">
            <a:spLocks noGrp="1"/>
          </p:cNvSpPr>
          <p:nvPr>
            <p:ph type="dt" sz="half" idx="7"/>
          </p:nvPr>
        </p:nvSpPr>
        <p:spPr/>
        <p:txBody>
          <a:bodyPr/>
          <a:lstStyle>
            <a:lvl1pPr>
              <a:defRPr/>
            </a:lvl1pPr>
          </a:lstStyle>
          <a:p>
            <a:pPr lvl="0"/>
            <a:fld id="{6F3DD39E-2FBA-42B3-90DE-A76ABB83B70B}" type="datetime1">
              <a:rPr lang="de-DE"/>
              <a:pPr lvl="0"/>
              <a:t>09.02.22</a:t>
            </a:fld>
            <a:endParaRPr lang="de-DE"/>
          </a:p>
        </p:txBody>
      </p:sp>
      <p:sp>
        <p:nvSpPr>
          <p:cNvPr id="4" name="Fußzeilenplatzhalter 3"/>
          <p:cNvSpPr txBox="1">
            <a:spLocks noGrp="1"/>
          </p:cNvSpPr>
          <p:nvPr>
            <p:ph type="ftr" sz="quarter" idx="9"/>
          </p:nvPr>
        </p:nvSpPr>
        <p:spPr/>
        <p:txBody>
          <a:bodyPr/>
          <a:lstStyle>
            <a:lvl1pPr>
              <a:defRPr/>
            </a:lvl1pPr>
          </a:lstStyle>
          <a:p>
            <a:pPr lvl="0"/>
            <a:endParaRPr lang="de-DE"/>
          </a:p>
        </p:txBody>
      </p:sp>
      <p:sp>
        <p:nvSpPr>
          <p:cNvPr id="5" name="Foliennummernplatzhalter 4"/>
          <p:cNvSpPr txBox="1">
            <a:spLocks noGrp="1"/>
          </p:cNvSpPr>
          <p:nvPr>
            <p:ph type="sldNum" sz="quarter" idx="8"/>
          </p:nvPr>
        </p:nvSpPr>
        <p:spPr/>
        <p:txBody>
          <a:bodyPr/>
          <a:lstStyle>
            <a:lvl1pPr>
              <a:defRPr/>
            </a:lvl1pPr>
          </a:lstStyle>
          <a:p>
            <a:pPr lvl="0"/>
            <a:fld id="{6D489EB1-8142-49B5-8044-92E3F5BE2B13}" type="slidenum">
              <a:t>‹Nr.›</a:t>
            </a:fld>
            <a:endParaRPr lang="de-DE"/>
          </a:p>
        </p:txBody>
      </p:sp>
    </p:spTree>
    <p:extLst>
      <p:ext uri="{BB962C8B-B14F-4D97-AF65-F5344CB8AC3E}">
        <p14:creationId xmlns:p14="http://schemas.microsoft.com/office/powerpoint/2010/main" val="4292009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txBox="1">
            <a:spLocks noGrp="1"/>
          </p:cNvSpPr>
          <p:nvPr>
            <p:ph type="dt" sz="half" idx="7"/>
          </p:nvPr>
        </p:nvSpPr>
        <p:spPr/>
        <p:txBody>
          <a:bodyPr/>
          <a:lstStyle>
            <a:lvl1pPr>
              <a:defRPr/>
            </a:lvl1pPr>
          </a:lstStyle>
          <a:p>
            <a:pPr lvl="0"/>
            <a:fld id="{F62FA554-F57E-4CBB-8BF6-5AC525F3C1BB}" type="datetime1">
              <a:rPr lang="de-DE"/>
              <a:pPr lvl="0"/>
              <a:t>09.02.22</a:t>
            </a:fld>
            <a:endParaRPr lang="de-DE"/>
          </a:p>
        </p:txBody>
      </p:sp>
      <p:sp>
        <p:nvSpPr>
          <p:cNvPr id="3" name="Fußzeilenplatzhalter 2"/>
          <p:cNvSpPr txBox="1">
            <a:spLocks noGrp="1"/>
          </p:cNvSpPr>
          <p:nvPr>
            <p:ph type="ftr" sz="quarter" idx="9"/>
          </p:nvPr>
        </p:nvSpPr>
        <p:spPr/>
        <p:txBody>
          <a:bodyPr/>
          <a:lstStyle>
            <a:lvl1pPr>
              <a:defRPr/>
            </a:lvl1pPr>
          </a:lstStyle>
          <a:p>
            <a:pPr lvl="0"/>
            <a:endParaRPr lang="de-DE"/>
          </a:p>
        </p:txBody>
      </p:sp>
      <p:sp>
        <p:nvSpPr>
          <p:cNvPr id="4" name="Foliennummernplatzhalter 3"/>
          <p:cNvSpPr txBox="1">
            <a:spLocks noGrp="1"/>
          </p:cNvSpPr>
          <p:nvPr>
            <p:ph type="sldNum" sz="quarter" idx="8"/>
          </p:nvPr>
        </p:nvSpPr>
        <p:spPr/>
        <p:txBody>
          <a:bodyPr/>
          <a:lstStyle>
            <a:lvl1pPr>
              <a:defRPr/>
            </a:lvl1pPr>
          </a:lstStyle>
          <a:p>
            <a:pPr lvl="0"/>
            <a:fld id="{FBD828A2-B5E2-40C0-9174-28EC1A144DBE}" type="slidenum">
              <a:t>‹Nr.›</a:t>
            </a:fld>
            <a:endParaRPr lang="de-DE"/>
          </a:p>
        </p:txBody>
      </p:sp>
    </p:spTree>
    <p:extLst>
      <p:ext uri="{BB962C8B-B14F-4D97-AF65-F5344CB8AC3E}">
        <p14:creationId xmlns:p14="http://schemas.microsoft.com/office/powerpoint/2010/main" val="674386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txBox="1">
            <a:spLocks noGrp="1"/>
          </p:cNvSpPr>
          <p:nvPr>
            <p:ph type="title"/>
          </p:nvPr>
        </p:nvSpPr>
        <p:spPr>
          <a:xfrm>
            <a:off x="839784" y="457200"/>
            <a:ext cx="3932240" cy="1600200"/>
          </a:xfrm>
        </p:spPr>
        <p:txBody>
          <a:bodyPr anchor="b"/>
          <a:lstStyle>
            <a:lvl1pPr>
              <a:defRPr sz="3200"/>
            </a:lvl1pPr>
          </a:lstStyle>
          <a:p>
            <a:pPr lvl="0"/>
            <a:r>
              <a:rPr lang="de-DE"/>
              <a:t>Titelmasterformat durch Klicken bearbeiten</a:t>
            </a:r>
          </a:p>
        </p:txBody>
      </p:sp>
      <p:sp>
        <p:nvSpPr>
          <p:cNvPr id="3" name="Inhaltsplatzhalter 2"/>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txBox="1">
            <a:spLocks noGrp="1"/>
          </p:cNvSpPr>
          <p:nvPr>
            <p:ph type="body" idx="2"/>
          </p:nvPr>
        </p:nvSpPr>
        <p:spPr>
          <a:xfrm>
            <a:off x="839784" y="2057400"/>
            <a:ext cx="3932240" cy="3811584"/>
          </a:xfrm>
        </p:spPr>
        <p:txBody>
          <a:bodyPr/>
          <a:lstStyle>
            <a:lvl1pPr marL="0" indent="0">
              <a:buNone/>
              <a:defRPr sz="1600"/>
            </a:lvl1pPr>
          </a:lstStyle>
          <a:p>
            <a:pPr lvl="0"/>
            <a:r>
              <a:rPr lang="de-DE"/>
              <a:t>Textmasterformat bearbeiten</a:t>
            </a:r>
          </a:p>
        </p:txBody>
      </p:sp>
      <p:sp>
        <p:nvSpPr>
          <p:cNvPr id="5" name="Datumsplatzhalter 4"/>
          <p:cNvSpPr txBox="1">
            <a:spLocks noGrp="1"/>
          </p:cNvSpPr>
          <p:nvPr>
            <p:ph type="dt" sz="half" idx="7"/>
          </p:nvPr>
        </p:nvSpPr>
        <p:spPr/>
        <p:txBody>
          <a:bodyPr/>
          <a:lstStyle>
            <a:lvl1pPr>
              <a:defRPr/>
            </a:lvl1pPr>
          </a:lstStyle>
          <a:p>
            <a:pPr lvl="0"/>
            <a:fld id="{22A2BEB9-74BC-457E-AF84-D98161B72B27}" type="datetime1">
              <a:rPr lang="de-DE"/>
              <a:pPr lvl="0"/>
              <a:t>09.02.22</a:t>
            </a:fld>
            <a:endParaRPr lang="de-DE"/>
          </a:p>
        </p:txBody>
      </p:sp>
      <p:sp>
        <p:nvSpPr>
          <p:cNvPr id="6" name="Fußzeilenplatzhalter 5"/>
          <p:cNvSpPr txBox="1">
            <a:spLocks noGrp="1"/>
          </p:cNvSpPr>
          <p:nvPr>
            <p:ph type="ftr" sz="quarter" idx="9"/>
          </p:nvPr>
        </p:nvSpPr>
        <p:spPr/>
        <p:txBody>
          <a:bodyPr/>
          <a:lstStyle>
            <a:lvl1pPr>
              <a:defRPr/>
            </a:lvl1pPr>
          </a:lstStyle>
          <a:p>
            <a:pPr lvl="0"/>
            <a:endParaRPr lang="de-DE"/>
          </a:p>
        </p:txBody>
      </p:sp>
      <p:sp>
        <p:nvSpPr>
          <p:cNvPr id="7" name="Foliennummernplatzhalter 6"/>
          <p:cNvSpPr txBox="1">
            <a:spLocks noGrp="1"/>
          </p:cNvSpPr>
          <p:nvPr>
            <p:ph type="sldNum" sz="quarter" idx="8"/>
          </p:nvPr>
        </p:nvSpPr>
        <p:spPr/>
        <p:txBody>
          <a:bodyPr/>
          <a:lstStyle>
            <a:lvl1pPr>
              <a:defRPr/>
            </a:lvl1pPr>
          </a:lstStyle>
          <a:p>
            <a:pPr lvl="0"/>
            <a:fld id="{0AD0AE76-9F9F-476D-A132-C4FF6CF3786D}" type="slidenum">
              <a:t>‹Nr.›</a:t>
            </a:fld>
            <a:endParaRPr lang="de-DE"/>
          </a:p>
        </p:txBody>
      </p:sp>
    </p:spTree>
    <p:extLst>
      <p:ext uri="{BB962C8B-B14F-4D97-AF65-F5344CB8AC3E}">
        <p14:creationId xmlns:p14="http://schemas.microsoft.com/office/powerpoint/2010/main" val="2406831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txBox="1">
            <a:spLocks noGrp="1"/>
          </p:cNvSpPr>
          <p:nvPr>
            <p:ph type="title"/>
          </p:nvPr>
        </p:nvSpPr>
        <p:spPr>
          <a:xfrm>
            <a:off x="839784" y="457200"/>
            <a:ext cx="3932240" cy="1600200"/>
          </a:xfrm>
        </p:spPr>
        <p:txBody>
          <a:bodyPr anchor="b"/>
          <a:lstStyle>
            <a:lvl1pPr>
              <a:defRPr sz="3200"/>
            </a:lvl1pPr>
          </a:lstStyle>
          <a:p>
            <a:pPr lvl="0"/>
            <a:r>
              <a:rPr lang="de-DE"/>
              <a:t>Titelmasterformat durch Klicken bearbeiten</a:t>
            </a:r>
          </a:p>
        </p:txBody>
      </p:sp>
      <p:sp>
        <p:nvSpPr>
          <p:cNvPr id="3" name="Bildplatzhalter 2"/>
          <p:cNvSpPr txBox="1">
            <a:spLocks noGrp="1"/>
          </p:cNvSpPr>
          <p:nvPr>
            <p:ph type="pic" idx="1"/>
          </p:nvPr>
        </p:nvSpPr>
        <p:spPr>
          <a:xfrm>
            <a:off x="5183184" y="987423"/>
            <a:ext cx="6172200" cy="4873623"/>
          </a:xfrm>
        </p:spPr>
        <p:txBody>
          <a:bodyPr/>
          <a:lstStyle>
            <a:lvl1pPr marL="0" indent="0">
              <a:buNone/>
              <a:defRPr sz="3200"/>
            </a:lvl1pPr>
          </a:lstStyle>
          <a:p>
            <a:pPr lvl="0"/>
            <a:endParaRPr lang="de-DE"/>
          </a:p>
        </p:txBody>
      </p:sp>
      <p:sp>
        <p:nvSpPr>
          <p:cNvPr id="4" name="Textplatzhalter 3"/>
          <p:cNvSpPr txBox="1">
            <a:spLocks noGrp="1"/>
          </p:cNvSpPr>
          <p:nvPr>
            <p:ph type="body" idx="2"/>
          </p:nvPr>
        </p:nvSpPr>
        <p:spPr>
          <a:xfrm>
            <a:off x="839784" y="2057400"/>
            <a:ext cx="3932240" cy="3811584"/>
          </a:xfrm>
        </p:spPr>
        <p:txBody>
          <a:bodyPr/>
          <a:lstStyle>
            <a:lvl1pPr marL="0" indent="0">
              <a:buNone/>
              <a:defRPr sz="1600"/>
            </a:lvl1pPr>
          </a:lstStyle>
          <a:p>
            <a:pPr lvl="0"/>
            <a:r>
              <a:rPr lang="de-DE"/>
              <a:t>Textmasterformat bearbeiten</a:t>
            </a:r>
          </a:p>
        </p:txBody>
      </p:sp>
      <p:sp>
        <p:nvSpPr>
          <p:cNvPr id="5" name="Datumsplatzhalter 4"/>
          <p:cNvSpPr txBox="1">
            <a:spLocks noGrp="1"/>
          </p:cNvSpPr>
          <p:nvPr>
            <p:ph type="dt" sz="half" idx="7"/>
          </p:nvPr>
        </p:nvSpPr>
        <p:spPr/>
        <p:txBody>
          <a:bodyPr/>
          <a:lstStyle>
            <a:lvl1pPr>
              <a:defRPr/>
            </a:lvl1pPr>
          </a:lstStyle>
          <a:p>
            <a:pPr lvl="0"/>
            <a:fld id="{7B6379E2-0CEA-4CE4-A50A-69EB9E4C6FFD}" type="datetime1">
              <a:rPr lang="de-DE"/>
              <a:pPr lvl="0"/>
              <a:t>09.02.22</a:t>
            </a:fld>
            <a:endParaRPr lang="de-DE"/>
          </a:p>
        </p:txBody>
      </p:sp>
      <p:sp>
        <p:nvSpPr>
          <p:cNvPr id="6" name="Fußzeilenplatzhalter 5"/>
          <p:cNvSpPr txBox="1">
            <a:spLocks noGrp="1"/>
          </p:cNvSpPr>
          <p:nvPr>
            <p:ph type="ftr" sz="quarter" idx="9"/>
          </p:nvPr>
        </p:nvSpPr>
        <p:spPr/>
        <p:txBody>
          <a:bodyPr/>
          <a:lstStyle>
            <a:lvl1pPr>
              <a:defRPr/>
            </a:lvl1pPr>
          </a:lstStyle>
          <a:p>
            <a:pPr lvl="0"/>
            <a:endParaRPr lang="de-DE"/>
          </a:p>
        </p:txBody>
      </p:sp>
      <p:sp>
        <p:nvSpPr>
          <p:cNvPr id="7" name="Foliennummernplatzhalter 6"/>
          <p:cNvSpPr txBox="1">
            <a:spLocks noGrp="1"/>
          </p:cNvSpPr>
          <p:nvPr>
            <p:ph type="sldNum" sz="quarter" idx="8"/>
          </p:nvPr>
        </p:nvSpPr>
        <p:spPr/>
        <p:txBody>
          <a:bodyPr/>
          <a:lstStyle>
            <a:lvl1pPr>
              <a:defRPr/>
            </a:lvl1pPr>
          </a:lstStyle>
          <a:p>
            <a:pPr lvl="0"/>
            <a:fld id="{076EB0C4-88F5-4186-832D-76F4B8AC5BA1}" type="slidenum">
              <a:t>‹Nr.›</a:t>
            </a:fld>
            <a:endParaRPr lang="de-DE"/>
          </a:p>
        </p:txBody>
      </p:sp>
    </p:spTree>
    <p:extLst>
      <p:ext uri="{BB962C8B-B14F-4D97-AF65-F5344CB8AC3E}">
        <p14:creationId xmlns:p14="http://schemas.microsoft.com/office/powerpoint/2010/main" val="36330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elplatzhalter 1"/>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de-DE"/>
              <a:t>Titelmasterformat durch Klicken bearbeiten</a:t>
            </a:r>
          </a:p>
        </p:txBody>
      </p:sp>
      <p:sp>
        <p:nvSpPr>
          <p:cNvPr id="3" name="Textplatzhalter 2"/>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de-DE" sz="1200" b="0" i="0" u="none" strike="noStrike" kern="1200" cap="none" spc="0" baseline="0">
                <a:solidFill>
                  <a:srgbClr val="898989"/>
                </a:solidFill>
                <a:uFillTx/>
                <a:latin typeface="Calibri"/>
              </a:defRPr>
            </a:lvl1pPr>
          </a:lstStyle>
          <a:p>
            <a:pPr lvl="0"/>
            <a:fld id="{27FEE6B4-F9C6-42FC-AAD7-9A07D62F8ECA}" type="datetime1">
              <a:rPr lang="de-DE"/>
              <a:pPr lvl="0"/>
              <a:t>09.02.22</a:t>
            </a:fld>
            <a:endParaRPr lang="de-DE"/>
          </a:p>
        </p:txBody>
      </p:sp>
      <p:sp>
        <p:nvSpPr>
          <p:cNvPr id="5" name="Fußzeilenplatzhalter 4"/>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de-DE" sz="1200" b="0" i="0" u="none" strike="noStrike" kern="1200" cap="none" spc="0" baseline="0">
                <a:solidFill>
                  <a:srgbClr val="898989"/>
                </a:solidFill>
                <a:uFillTx/>
                <a:latin typeface="Calibri"/>
              </a:defRPr>
            </a:lvl1pPr>
          </a:lstStyle>
          <a:p>
            <a:pPr lvl="0"/>
            <a:endParaRPr lang="de-DE"/>
          </a:p>
        </p:txBody>
      </p:sp>
      <p:sp>
        <p:nvSpPr>
          <p:cNvPr id="6" name="Foliennummernplatzhalter 5"/>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de-DE" sz="1200" b="0" i="0" u="none" strike="noStrike" kern="1200" cap="none" spc="0" baseline="0">
                <a:solidFill>
                  <a:srgbClr val="898989"/>
                </a:solidFill>
                <a:uFillTx/>
                <a:latin typeface="Calibri"/>
              </a:defRPr>
            </a:lvl1pPr>
          </a:lstStyle>
          <a:p>
            <a:pPr lvl="0"/>
            <a:fld id="{B6E57214-A41E-4B41-B904-C768C599AED8}" type="slidenum">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marL="0" marR="0" lvl="0" indent="0" algn="l" defTabSz="914400" rtl="0" fontAlgn="auto" hangingPunct="1">
        <a:lnSpc>
          <a:spcPct val="90000"/>
        </a:lnSpc>
        <a:spcBef>
          <a:spcPts val="0"/>
        </a:spcBef>
        <a:spcAft>
          <a:spcPts val="0"/>
        </a:spcAft>
        <a:buNone/>
        <a:tabLst/>
        <a:defRPr lang="de-DE"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de-DE"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de-DE"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de-DE"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de-DE"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de-DE"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fif"/><Relationship Id="rId1" Type="http://schemas.openxmlformats.org/officeDocument/2006/relationships/slideLayout" Target="../slideLayouts/slideLayout1.xml"/><Relationship Id="rId6" Type="http://schemas.openxmlformats.org/officeDocument/2006/relationships/comments" Target="../comments/comment1.xml"/><Relationship Id="rId5" Type="http://schemas.openxmlformats.org/officeDocument/2006/relationships/image" Target="../media/image31.jfif"/><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fif"/><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2">
            <a:extLst>
              <a:ext uri="{28A0092B-C50C-407E-A947-70E740481C1C}">
                <a14:useLocalDpi xmlns:a14="http://schemas.microsoft.com/office/drawing/2010/main" val="0"/>
              </a:ext>
            </a:extLst>
          </a:blip>
          <a:srcRect r="54685" b="8049"/>
          <a:stretch/>
        </p:blipFill>
        <p:spPr>
          <a:xfrm>
            <a:off x="1186550" y="187641"/>
            <a:ext cx="5167694" cy="5744783"/>
          </a:xfrm>
          <a:prstGeom prst="rect">
            <a:avLst/>
          </a:prstGeom>
        </p:spPr>
      </p:pic>
      <p:sp>
        <p:nvSpPr>
          <p:cNvPr id="2" name="Titel 1"/>
          <p:cNvSpPr>
            <a:spLocks noGrp="1"/>
          </p:cNvSpPr>
          <p:nvPr>
            <p:ph type="ctrTitle"/>
          </p:nvPr>
        </p:nvSpPr>
        <p:spPr/>
        <p:txBody>
          <a:bodyPr/>
          <a:lstStyle/>
          <a:p>
            <a:r>
              <a:rPr lang="de-DE" dirty="0"/>
              <a:t>Mein Talent ist…</a:t>
            </a:r>
          </a:p>
        </p:txBody>
      </p:sp>
      <p:sp>
        <p:nvSpPr>
          <p:cNvPr id="3" name="Untertitel 2"/>
          <p:cNvSpPr>
            <a:spLocks noGrp="1"/>
          </p:cNvSpPr>
          <p:nvPr>
            <p:ph type="subTitle" idx="1"/>
          </p:nvPr>
        </p:nvSpPr>
        <p:spPr>
          <a:xfrm>
            <a:off x="316995" y="5932425"/>
            <a:ext cx="4639053" cy="587247"/>
          </a:xfrm>
        </p:spPr>
        <p:txBody>
          <a:bodyPr/>
          <a:lstStyle/>
          <a:p>
            <a:r>
              <a:rPr lang="de-DE" dirty="0"/>
              <a:t>Erasmus+ Projekt Kommunikation</a:t>
            </a:r>
          </a:p>
        </p:txBody>
      </p:sp>
      <p:sp>
        <p:nvSpPr>
          <p:cNvPr id="5" name="Untertitel 2"/>
          <p:cNvSpPr txBox="1">
            <a:spLocks/>
          </p:cNvSpPr>
          <p:nvPr/>
        </p:nvSpPr>
        <p:spPr>
          <a:xfrm>
            <a:off x="6769611" y="5932424"/>
            <a:ext cx="4639053" cy="587247"/>
          </a:xfrm>
          <a:prstGeom prst="rect">
            <a:avLst/>
          </a:prstGeom>
          <a:noFill/>
          <a:ln>
            <a:noFill/>
          </a:ln>
        </p:spPr>
        <p:txBody>
          <a:bodyPr vert="horz" wrap="square" lIns="91440" tIns="45720" rIns="91440" bIns="45720" anchor="t" anchorCtr="1" compatLnSpc="1">
            <a:normAutofit fontScale="92500"/>
          </a:bodyPr>
          <a:lstStyle>
            <a:lvl1pPr marL="0" marR="0" lvl="0" indent="0" algn="ctr" defTabSz="914400" rtl="0" fontAlgn="auto" hangingPunct="1">
              <a:lnSpc>
                <a:spcPct val="90000"/>
              </a:lnSpc>
              <a:spcBef>
                <a:spcPts val="1000"/>
              </a:spcBef>
              <a:spcAft>
                <a:spcPts val="0"/>
              </a:spcAft>
              <a:buSzPct val="100000"/>
              <a:buFont typeface="Arial" pitchFamily="34"/>
              <a:buNone/>
              <a:tabLst/>
              <a:defRPr lang="de-DE" sz="24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de-DE"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de-DE"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de-DE"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de-DE"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Käthe-Kollwitz-Schule Langenselbold</a:t>
            </a:r>
          </a:p>
        </p:txBody>
      </p:sp>
      <p:sp>
        <p:nvSpPr>
          <p:cNvPr id="4" name="Rechteck 3">
            <a:extLst>
              <a:ext uri="{FF2B5EF4-FFF2-40B4-BE49-F238E27FC236}">
                <a16:creationId xmlns:a16="http://schemas.microsoft.com/office/drawing/2014/main" id="{FAFC63F2-45E1-EE46-8268-F2D2D0CD9C15}"/>
              </a:ext>
            </a:extLst>
          </p:cNvPr>
          <p:cNvSpPr/>
          <p:nvPr/>
        </p:nvSpPr>
        <p:spPr>
          <a:xfrm>
            <a:off x="5837756" y="3244334"/>
            <a:ext cx="516488" cy="369332"/>
          </a:xfrm>
          <a:prstGeom prst="rect">
            <a:avLst/>
          </a:prstGeom>
        </p:spPr>
        <p:txBody>
          <a:bodyPr wrap="none">
            <a:spAutoFit/>
          </a:bodyPr>
          <a:lstStyle/>
          <a:p>
            <a:r>
              <a:rPr lang="de-DE" b="1" i="1" u="sng" dirty="0">
                <a:solidFill>
                  <a:schemeClr val="bg1"/>
                </a:solidFill>
                <a:latin typeface="Algerian" panose="04020705040A02060702" pitchFamily="82" charset="0"/>
              </a:rPr>
              <a:t>ist</a:t>
            </a:r>
            <a:endParaRPr lang="de-DE" dirty="0"/>
          </a:p>
        </p:txBody>
      </p:sp>
      <p:pic>
        <p:nvPicPr>
          <p:cNvPr id="7" name="Inhaltsplatzhalter 4" descr="Ein Bild, das Text, ClipArt enthält.&#10;&#10;Automatisch generierte Beschreibung">
            <a:extLst>
              <a:ext uri="{FF2B5EF4-FFF2-40B4-BE49-F238E27FC236}">
                <a16:creationId xmlns:a16="http://schemas.microsoft.com/office/drawing/2014/main" id="{16E50406-D361-2F40-B18D-85BD7B5565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995" y="4576666"/>
            <a:ext cx="2141658" cy="1279640"/>
          </a:xfrm>
          <a:prstGeom prst="rect">
            <a:avLst/>
          </a:prstGeom>
        </p:spPr>
      </p:pic>
      <p:pic>
        <p:nvPicPr>
          <p:cNvPr id="9" name="Picture 2" descr="Startseite - Erasmus+">
            <a:extLst>
              <a:ext uri="{FF2B5EF4-FFF2-40B4-BE49-F238E27FC236}">
                <a16:creationId xmlns:a16="http://schemas.microsoft.com/office/drawing/2014/main" id="{F02AE985-E5A4-5240-905C-8AE9FD59493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187559" y="357417"/>
            <a:ext cx="3466808" cy="2140753"/>
          </a:xfrm>
          <a:prstGeom prst="rect">
            <a:avLst/>
          </a:prstGeom>
          <a:noFill/>
          <a:extLst>
            <a:ext uri="{909E8E84-426E-40DD-AFC4-6F175D3DCCD1}">
              <a14:hiddenFill xmlns:a14="http://schemas.microsoft.com/office/drawing/2010/main">
                <a:solidFill>
                  <a:srgbClr val="FFFFFF"/>
                </a:solidFill>
              </a14:hiddenFill>
            </a:ext>
          </a:extLst>
        </p:spPr>
      </p:pic>
      <p:pic>
        <p:nvPicPr>
          <p:cNvPr id="11" name="Inhaltsplatzhalter 7">
            <a:extLst>
              <a:ext uri="{FF2B5EF4-FFF2-40B4-BE49-F238E27FC236}">
                <a16:creationId xmlns:a16="http://schemas.microsoft.com/office/drawing/2014/main" id="{B9889177-0453-F74B-BC96-DF28FC8526A9}"/>
              </a:ext>
            </a:extLst>
          </p:cNvPr>
          <p:cNvPicPr>
            <a:picLocks noChangeAspect="1"/>
          </p:cNvPicPr>
          <p:nvPr/>
        </p:nvPicPr>
        <p:blipFill>
          <a:blip r:embed="rId5"/>
          <a:stretch>
            <a:fillRect/>
          </a:stretch>
        </p:blipFill>
        <p:spPr>
          <a:xfrm>
            <a:off x="9129501" y="4526427"/>
            <a:ext cx="2524866" cy="1380117"/>
          </a:xfrm>
          <a:prstGeom prst="rect">
            <a:avLst/>
          </a:prstGeom>
          <a:noFill/>
          <a:ln>
            <a:noFill/>
          </a:ln>
        </p:spPr>
      </p:pic>
    </p:spTree>
    <p:extLst>
      <p:ext uri="{BB962C8B-B14F-4D97-AF65-F5344CB8AC3E}">
        <p14:creationId xmlns:p14="http://schemas.microsoft.com/office/powerpoint/2010/main" val="2759484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pattFill prst="pct5">
          <a:fgClr>
            <a:srgbClr val="FFFFFF"/>
          </a:fgClr>
          <a:bgClr>
            <a:schemeClr val="bg2"/>
          </a:bgClr>
        </a:patt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756838" y="111200"/>
            <a:ext cx="6263640" cy="1734417"/>
          </a:xfrm>
        </p:spPr>
        <p:txBody>
          <a:bodyPr>
            <a:noAutofit/>
          </a:bodyPr>
          <a:lstStyle/>
          <a:p>
            <a:pPr algn="ctr"/>
            <a:r>
              <a:rPr lang="de-DE" sz="4000" b="1" i="1" u="sng" dirty="0" err="1">
                <a:solidFill>
                  <a:schemeClr val="tx1"/>
                </a:solidFill>
                <a:latin typeface="Algerian" panose="04020705040A02060702" pitchFamily="82" charset="0"/>
              </a:rPr>
              <a:t>Jeanpierre</a:t>
            </a:r>
            <a:r>
              <a:rPr lang="de-DE" sz="4000" b="1" i="1" u="sng" dirty="0">
                <a:solidFill>
                  <a:schemeClr val="tx1"/>
                </a:solidFill>
                <a:latin typeface="Algerian" panose="04020705040A02060702" pitchFamily="82" charset="0"/>
              </a:rPr>
              <a:t>: Mein Talent ist Basketball spielen </a:t>
            </a:r>
          </a:p>
        </p:txBody>
      </p:sp>
      <p:sp>
        <p:nvSpPr>
          <p:cNvPr id="4" name="Textplatzhalter 3"/>
          <p:cNvSpPr>
            <a:spLocks noGrp="1"/>
          </p:cNvSpPr>
          <p:nvPr>
            <p:ph type="body" sz="half" idx="2"/>
          </p:nvPr>
        </p:nvSpPr>
        <p:spPr>
          <a:xfrm>
            <a:off x="493777" y="2043492"/>
            <a:ext cx="5841872" cy="3836099"/>
          </a:xfrm>
        </p:spPr>
        <p:txBody>
          <a:bodyPr>
            <a:normAutofit fontScale="25000" lnSpcReduction="20000"/>
          </a:bodyPr>
          <a:lstStyle/>
          <a:p>
            <a:pPr marL="342900" indent="-342900">
              <a:buFont typeface="Arial" panose="020B0604020202020204" pitchFamily="34" charset="0"/>
              <a:buChar char="•"/>
            </a:pPr>
            <a:r>
              <a:rPr lang="de-DE" sz="12800" dirty="0">
                <a:latin typeface="Arial Rounded MT Bold" panose="020F0704030504030204" pitchFamily="34" charset="0"/>
              </a:rPr>
              <a:t>Ich bin in Basketball sehr interessiert.</a:t>
            </a:r>
          </a:p>
          <a:p>
            <a:pPr marL="342900" indent="-342900">
              <a:buFont typeface="Arial" panose="020B0604020202020204" pitchFamily="34" charset="0"/>
              <a:buChar char="•"/>
            </a:pPr>
            <a:r>
              <a:rPr lang="de-DE" sz="12800" dirty="0">
                <a:latin typeface="Arial Rounded MT Bold" panose="020F0704030504030204" pitchFamily="34" charset="0"/>
              </a:rPr>
              <a:t>Ich spiele beim BSV Langenselbold Verein, in der Kreisliga B Ost Herren.</a:t>
            </a:r>
          </a:p>
          <a:p>
            <a:pPr marL="342900" indent="-342900">
              <a:buFont typeface="Arial" panose="020B0604020202020204" pitchFamily="34" charset="0"/>
              <a:buChar char="•"/>
            </a:pPr>
            <a:r>
              <a:rPr lang="de-DE" sz="12800" dirty="0">
                <a:latin typeface="Arial Rounded MT Bold" panose="020F0704030504030204" pitchFamily="34" charset="0"/>
              </a:rPr>
              <a:t>Ich bin der schnellsten Spieler meines Vereins.</a:t>
            </a:r>
          </a:p>
          <a:p>
            <a:pPr marL="342900" indent="-342900">
              <a:buFont typeface="Arial" panose="020B0604020202020204" pitchFamily="34" charset="0"/>
              <a:buChar char="•"/>
            </a:pPr>
            <a:r>
              <a:rPr lang="de-DE" sz="12800" dirty="0">
                <a:latin typeface="Arial Rounded MT Bold" panose="020F0704030504030204" pitchFamily="34" charset="0"/>
              </a:rPr>
              <a:t>Ich bin ein Aufbauspieler und der kleinste Spieler im Team.</a:t>
            </a:r>
          </a:p>
          <a:p>
            <a:pPr marL="342900" indent="-342900">
              <a:buFont typeface="Arial" panose="020B0604020202020204" pitchFamily="34" charset="0"/>
              <a:buChar char="•"/>
            </a:pPr>
            <a:endParaRPr lang="de-DE" sz="6500" dirty="0"/>
          </a:p>
          <a:p>
            <a:pPr marL="342900" indent="-342900">
              <a:buFont typeface="Arial" panose="020B0604020202020204" pitchFamily="34" charset="0"/>
              <a:buChar char="•"/>
            </a:pPr>
            <a:endParaRPr lang="de-DE" sz="2400" dirty="0"/>
          </a:p>
          <a:p>
            <a:pPr marL="342900" indent="-342900">
              <a:buFont typeface="Arial" panose="020B0604020202020204" pitchFamily="34" charset="0"/>
              <a:buChar char="•"/>
            </a:pPr>
            <a:endParaRPr lang="de-DE" sz="2400" dirty="0"/>
          </a:p>
          <a:p>
            <a:pPr marL="342900" indent="-342900">
              <a:buFont typeface="Arial" panose="020B0604020202020204" pitchFamily="34" charset="0"/>
              <a:buChar char="•"/>
            </a:pPr>
            <a:endParaRPr lang="de-DE" sz="2400" dirty="0">
              <a:solidFill>
                <a:schemeClr val="bg1"/>
              </a:solidFill>
            </a:endParaRPr>
          </a:p>
          <a:p>
            <a:pPr marL="342900" indent="-342900">
              <a:buFont typeface="Arial" panose="020B0604020202020204" pitchFamily="34" charset="0"/>
              <a:buChar char="•"/>
            </a:pPr>
            <a:endParaRPr lang="de-DE" sz="2400" dirty="0">
              <a:solidFill>
                <a:schemeClr val="bg1"/>
              </a:solidFill>
            </a:endParaRPr>
          </a:p>
          <a:p>
            <a:r>
              <a:rPr lang="de-DE" sz="2000" dirty="0"/>
              <a:t> </a:t>
            </a:r>
          </a:p>
          <a:p>
            <a:pPr marL="342900" indent="-342900">
              <a:buFont typeface="Arial" panose="020B0604020202020204" pitchFamily="34" charset="0"/>
              <a:buChar char="•"/>
            </a:pPr>
            <a:endParaRPr lang="de-DE" sz="2000" dirty="0"/>
          </a:p>
        </p:txBody>
      </p:sp>
      <p:pic>
        <p:nvPicPr>
          <p:cNvPr id="11" name="Inhaltsplatzhalt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705307" y="415879"/>
            <a:ext cx="3789803" cy="6004193"/>
          </a:xfrm>
          <a:ln w="76200">
            <a:solidFill>
              <a:schemeClr val="tx1"/>
            </a:solidFill>
          </a:ln>
        </p:spPr>
      </p:pic>
    </p:spTree>
    <p:extLst>
      <p:ext uri="{BB962C8B-B14F-4D97-AF65-F5344CB8AC3E}">
        <p14:creationId xmlns:p14="http://schemas.microsoft.com/office/powerpoint/2010/main" val="501008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pattFill prst="pct5">
          <a:fgClr>
            <a:schemeClr val="accent2">
              <a:lumMod val="20000"/>
              <a:lumOff val="80000"/>
            </a:schemeClr>
          </a:fgClr>
          <a:bgClr>
            <a:schemeClr val="bg2"/>
          </a:bgClr>
        </a:pattFill>
        <a:effectLst/>
      </p:bgPr>
    </p:bg>
    <p:spTree>
      <p:nvGrpSpPr>
        <p:cNvPr id="1" name=""/>
        <p:cNvGrpSpPr/>
        <p:nvPr/>
      </p:nvGrpSpPr>
      <p:grpSpPr>
        <a:xfrm>
          <a:off x="0" y="0"/>
          <a:ext cx="0" cy="0"/>
          <a:chOff x="0" y="0"/>
          <a:chExt cx="0" cy="0"/>
        </a:xfrm>
      </p:grpSpPr>
      <p:sp>
        <p:nvSpPr>
          <p:cNvPr id="4" name="Textplatzhalter 3"/>
          <p:cNvSpPr>
            <a:spLocks noGrp="1"/>
          </p:cNvSpPr>
          <p:nvPr>
            <p:ph type="body" sz="half" idx="2"/>
          </p:nvPr>
        </p:nvSpPr>
        <p:spPr>
          <a:xfrm>
            <a:off x="4010141" y="242370"/>
            <a:ext cx="7943160" cy="5519452"/>
          </a:xfrm>
          <a:noFill/>
        </p:spPr>
        <p:txBody>
          <a:bodyPr>
            <a:normAutofit fontScale="77500" lnSpcReduction="20000"/>
          </a:bodyPr>
          <a:lstStyle/>
          <a:p>
            <a:r>
              <a:rPr lang="de-DE" sz="5600" b="1" dirty="0">
                <a:solidFill>
                  <a:srgbClr val="FF0000"/>
                </a:solidFill>
              </a:rPr>
              <a:t>            Aleksandar:   </a:t>
            </a:r>
            <a:r>
              <a:rPr lang="de-DE" sz="5400" b="1" u="sng" dirty="0">
                <a:solidFill>
                  <a:srgbClr val="FF0000"/>
                </a:solidFill>
              </a:rPr>
              <a:t>Mein Talent</a:t>
            </a:r>
          </a:p>
          <a:p>
            <a:endParaRPr lang="de-DE" sz="3600" dirty="0">
              <a:solidFill>
                <a:schemeClr val="accent4">
                  <a:lumMod val="60000"/>
                  <a:lumOff val="40000"/>
                </a:schemeClr>
              </a:solidFill>
            </a:endParaRPr>
          </a:p>
          <a:p>
            <a:pPr marL="342900" indent="-342900">
              <a:buFont typeface="Arial" panose="020B0604020202020204" pitchFamily="34" charset="0"/>
              <a:buChar char="•"/>
            </a:pPr>
            <a:r>
              <a:rPr lang="de-DE" sz="3600" b="1" dirty="0">
                <a:solidFill>
                  <a:srgbClr val="7030A0"/>
                </a:solidFill>
              </a:rPr>
              <a:t>Mein Talent ist Basketball spielen.</a:t>
            </a:r>
          </a:p>
          <a:p>
            <a:pPr marL="342900" indent="-342900">
              <a:buFont typeface="Arial" panose="020B0604020202020204" pitchFamily="34" charset="0"/>
              <a:buChar char="•"/>
            </a:pPr>
            <a:endParaRPr lang="de-DE" sz="3600" b="1" dirty="0">
              <a:solidFill>
                <a:schemeClr val="accent4">
                  <a:lumMod val="60000"/>
                  <a:lumOff val="40000"/>
                </a:schemeClr>
              </a:solidFill>
            </a:endParaRPr>
          </a:p>
          <a:p>
            <a:pPr marL="342900" indent="-342900">
              <a:buFont typeface="Arial" panose="020B0604020202020204" pitchFamily="34" charset="0"/>
              <a:buChar char="•"/>
            </a:pPr>
            <a:r>
              <a:rPr lang="de-DE" sz="3600" b="1" dirty="0">
                <a:solidFill>
                  <a:schemeClr val="accent1"/>
                </a:solidFill>
              </a:rPr>
              <a:t>Ich spiele Basketball sehr gerne, weil es mich sehr interessiert.</a:t>
            </a:r>
          </a:p>
          <a:p>
            <a:pPr marL="342900" indent="-342900">
              <a:buFont typeface="Arial" panose="020B0604020202020204" pitchFamily="34" charset="0"/>
              <a:buChar char="•"/>
            </a:pPr>
            <a:endParaRPr lang="de-DE" sz="3600" b="1" dirty="0">
              <a:solidFill>
                <a:schemeClr val="accent4">
                  <a:lumMod val="60000"/>
                  <a:lumOff val="40000"/>
                </a:schemeClr>
              </a:solidFill>
            </a:endParaRPr>
          </a:p>
          <a:p>
            <a:pPr marL="342900" indent="-342900">
              <a:buFont typeface="Arial" panose="020B0604020202020204" pitchFamily="34" charset="0"/>
              <a:buChar char="•"/>
            </a:pPr>
            <a:r>
              <a:rPr lang="de-DE" sz="3600" b="1" dirty="0">
                <a:solidFill>
                  <a:srgbClr val="00B0F0"/>
                </a:solidFill>
              </a:rPr>
              <a:t>Ich spielte Basketball in einem Verein, bevor ich nach Deutschland gekommen bin.</a:t>
            </a:r>
          </a:p>
          <a:p>
            <a:pPr marL="342900" indent="-342900">
              <a:buFont typeface="Arial" panose="020B0604020202020204" pitchFamily="34" charset="0"/>
              <a:buChar char="•"/>
            </a:pPr>
            <a:endParaRPr lang="de-DE" sz="3600" b="1" dirty="0">
              <a:solidFill>
                <a:srgbClr val="00B0F0"/>
              </a:solidFill>
            </a:endParaRPr>
          </a:p>
          <a:p>
            <a:pPr marL="342900" indent="-342900">
              <a:buFont typeface="Arial" panose="020B0604020202020204" pitchFamily="34" charset="0"/>
              <a:buChar char="•"/>
            </a:pPr>
            <a:r>
              <a:rPr lang="de-DE" sz="3600" b="1" dirty="0">
                <a:solidFill>
                  <a:srgbClr val="00B050"/>
                </a:solidFill>
              </a:rPr>
              <a:t>Ich bin 15 Jahre alt und  1.85m groß und deswegen kann ich Position </a:t>
            </a:r>
            <a:r>
              <a:rPr lang="de-DE" sz="3600" b="1" dirty="0" err="1">
                <a:solidFill>
                  <a:srgbClr val="00B050"/>
                </a:solidFill>
              </a:rPr>
              <a:t>Zenter</a:t>
            </a:r>
            <a:r>
              <a:rPr lang="de-DE" sz="3600" b="1" dirty="0">
                <a:solidFill>
                  <a:srgbClr val="00B050"/>
                </a:solidFill>
              </a:rPr>
              <a:t> spielen.</a:t>
            </a:r>
          </a:p>
          <a:p>
            <a:endParaRPr lang="de-DE" sz="4400" b="1" u="sng" dirty="0">
              <a:solidFill>
                <a:schemeClr val="bg1"/>
              </a:solidFill>
            </a:endParaRPr>
          </a:p>
          <a:p>
            <a:endParaRPr lang="de-DE" sz="1400" b="1" u="sng" dirty="0">
              <a:solidFill>
                <a:schemeClr val="bg1"/>
              </a:solidFill>
            </a:endParaRPr>
          </a:p>
        </p:txBody>
      </p:sp>
      <p:pic>
        <p:nvPicPr>
          <p:cNvPr id="8" name="Inhaltsplatzhalt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3986" y="1721675"/>
            <a:ext cx="3238959" cy="3664877"/>
          </a:xfrm>
          <a:ln w="76200">
            <a:solidFill>
              <a:srgbClr val="00B0F0"/>
            </a:solidFill>
          </a:ln>
        </p:spPr>
      </p:pic>
    </p:spTree>
    <p:extLst>
      <p:ext uri="{BB962C8B-B14F-4D97-AF65-F5344CB8AC3E}">
        <p14:creationId xmlns:p14="http://schemas.microsoft.com/office/powerpoint/2010/main" val="4122444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pattFill prst="pct5">
          <a:fgClr>
            <a:schemeClr val="bg2">
              <a:lumMod val="90000"/>
            </a:schemeClr>
          </a:fgClr>
          <a:bgClr>
            <a:schemeClr val="bg2"/>
          </a:bgClr>
        </a:pattFill>
        <a:effectLst/>
      </p:bgPr>
    </p:bg>
    <p:spTree>
      <p:nvGrpSpPr>
        <p:cNvPr id="1" name=""/>
        <p:cNvGrpSpPr/>
        <p:nvPr/>
      </p:nvGrpSpPr>
      <p:grpSpPr>
        <a:xfrm>
          <a:off x="0" y="0"/>
          <a:ext cx="0" cy="0"/>
          <a:chOff x="0" y="0"/>
          <a:chExt cx="0" cy="0"/>
        </a:xfrm>
      </p:grpSpPr>
      <p:pic>
        <p:nvPicPr>
          <p:cNvPr id="8" name="Grafik 7"/>
          <p:cNvPicPr>
            <a:picLocks noChangeAspect="1"/>
          </p:cNvPicPr>
          <p:nvPr/>
        </p:nvPicPr>
        <p:blipFill rotWithShape="1">
          <a:blip r:embed="rId2"/>
          <a:srcRect l="13508" r="18930"/>
          <a:stretch/>
        </p:blipFill>
        <p:spPr>
          <a:xfrm>
            <a:off x="7661189" y="763234"/>
            <a:ext cx="3925330" cy="58099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el 1"/>
          <p:cNvSpPr>
            <a:spLocks noGrp="1"/>
          </p:cNvSpPr>
          <p:nvPr>
            <p:ph type="title"/>
          </p:nvPr>
        </p:nvSpPr>
        <p:spPr/>
        <p:txBody>
          <a:bodyPr/>
          <a:lstStyle/>
          <a:p>
            <a:r>
              <a:rPr lang="de-DE" dirty="0">
                <a:latin typeface="Kristen ITC" panose="03050502040202030202" pitchFamily="66" charset="0"/>
              </a:rPr>
              <a:t>Paola „Mein Talent ist:</a:t>
            </a:r>
            <a:br>
              <a:rPr lang="de-DE" dirty="0">
                <a:latin typeface="Kristen ITC" panose="03050502040202030202" pitchFamily="66" charset="0"/>
              </a:rPr>
            </a:br>
            <a:r>
              <a:rPr lang="de-DE" dirty="0">
                <a:latin typeface="Kristen ITC" panose="03050502040202030202" pitchFamily="66" charset="0"/>
              </a:rPr>
              <a:t>Zeichnen“</a:t>
            </a:r>
          </a:p>
        </p:txBody>
      </p:sp>
      <p:sp>
        <p:nvSpPr>
          <p:cNvPr id="3" name="Inhaltsplatzhalter 2"/>
          <p:cNvSpPr>
            <a:spLocks noGrp="1"/>
          </p:cNvSpPr>
          <p:nvPr>
            <p:ph idx="1"/>
          </p:nvPr>
        </p:nvSpPr>
        <p:spPr>
          <a:xfrm>
            <a:off x="194115" y="1956271"/>
            <a:ext cx="10515600" cy="4351336"/>
          </a:xfrm>
        </p:spPr>
        <p:txBody>
          <a:bodyPr>
            <a:normAutofit fontScale="92500" lnSpcReduction="10000"/>
          </a:bodyPr>
          <a:lstStyle/>
          <a:p>
            <a:r>
              <a:rPr lang="de-DE" sz="2600" dirty="0">
                <a:latin typeface="Kristen ITC" panose="03050502040202030202" pitchFamily="66" charset="0"/>
              </a:rPr>
              <a:t>Ich zeichne schon seit meiner Kindheit.</a:t>
            </a:r>
          </a:p>
          <a:p>
            <a:endParaRPr lang="de-DE" sz="2600" dirty="0">
              <a:latin typeface="Kristen ITC" panose="03050502040202030202" pitchFamily="66" charset="0"/>
            </a:endParaRPr>
          </a:p>
          <a:p>
            <a:r>
              <a:rPr lang="de-DE" sz="2600" dirty="0">
                <a:latin typeface="Kristen ITC" panose="03050502040202030202" pitchFamily="66" charset="0"/>
              </a:rPr>
              <a:t>Zeichnen ist mein Lieblingshobby.</a:t>
            </a:r>
          </a:p>
          <a:p>
            <a:endParaRPr lang="de-DE" sz="2600" dirty="0">
              <a:latin typeface="Kristen ITC" panose="03050502040202030202" pitchFamily="66" charset="0"/>
            </a:endParaRPr>
          </a:p>
          <a:p>
            <a:r>
              <a:rPr lang="de-DE" sz="2600" dirty="0">
                <a:latin typeface="Kristen ITC" panose="03050502040202030202" pitchFamily="66" charset="0"/>
              </a:rPr>
              <a:t>Ich mag es am liebsten Charaktere aus Filmen</a:t>
            </a:r>
          </a:p>
          <a:p>
            <a:pPr marL="0" indent="0">
              <a:buNone/>
            </a:pPr>
            <a:r>
              <a:rPr lang="de-DE" sz="2600" dirty="0">
                <a:latin typeface="Kristen ITC" panose="03050502040202030202" pitchFamily="66" charset="0"/>
              </a:rPr>
              <a:t> zu zeichnen.</a:t>
            </a:r>
          </a:p>
          <a:p>
            <a:endParaRPr lang="de-DE" sz="2600" dirty="0">
              <a:latin typeface="Kristen ITC" panose="03050502040202030202" pitchFamily="66" charset="0"/>
            </a:endParaRPr>
          </a:p>
          <a:p>
            <a:r>
              <a:rPr lang="de-DE" sz="2600" dirty="0">
                <a:latin typeface="Kristen ITC" panose="03050502040202030202" pitchFamily="66" charset="0"/>
              </a:rPr>
              <a:t>Ich zeichne meistens am PC oder Handy.</a:t>
            </a:r>
          </a:p>
          <a:p>
            <a:endParaRPr lang="de-DE" sz="2600" dirty="0">
              <a:latin typeface="Kristen ITC" panose="03050502040202030202" pitchFamily="66" charset="0"/>
            </a:endParaRPr>
          </a:p>
          <a:p>
            <a:r>
              <a:rPr lang="de-DE" sz="2600" dirty="0">
                <a:latin typeface="Kristen ITC" panose="03050502040202030202" pitchFamily="66" charset="0"/>
              </a:rPr>
              <a:t>Ich will ein Animator werden.</a:t>
            </a:r>
          </a:p>
          <a:p>
            <a:pPr marL="0" indent="0">
              <a:buNone/>
            </a:pPr>
            <a:endParaRPr lang="de-DE" sz="2600" dirty="0">
              <a:latin typeface="Kristen ITC" panose="03050502040202030202" pitchFamily="66" charset="0"/>
            </a:endParaRPr>
          </a:p>
          <a:p>
            <a:endParaRPr lang="de-DE" sz="2000" dirty="0"/>
          </a:p>
        </p:txBody>
      </p:sp>
    </p:spTree>
    <p:extLst>
      <p:ext uri="{BB962C8B-B14F-4D97-AF65-F5344CB8AC3E}">
        <p14:creationId xmlns:p14="http://schemas.microsoft.com/office/powerpoint/2010/main" val="318038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pattFill prst="pct5">
          <a:fgClr>
            <a:srgbClr val="FFFFFF"/>
          </a:fgClr>
          <a:bgClr>
            <a:schemeClr val="bg2"/>
          </a:bgClr>
        </a:pattFill>
        <a:effectLst/>
      </p:bgPr>
    </p:bg>
    <p:spTree>
      <p:nvGrpSpPr>
        <p:cNvPr id="1" name=""/>
        <p:cNvGrpSpPr/>
        <p:nvPr/>
      </p:nvGrpSpPr>
      <p:grpSpPr>
        <a:xfrm>
          <a:off x="0" y="0"/>
          <a:ext cx="0" cy="0"/>
          <a:chOff x="0" y="0"/>
          <a:chExt cx="0" cy="0"/>
        </a:xfrm>
      </p:grpSpPr>
      <p:sp>
        <p:nvSpPr>
          <p:cNvPr id="4" name="Titel 3"/>
          <p:cNvSpPr>
            <a:spLocks noGrp="1"/>
          </p:cNvSpPr>
          <p:nvPr>
            <p:ph type="title"/>
          </p:nvPr>
        </p:nvSpPr>
        <p:spPr>
          <a:xfrm>
            <a:off x="324089" y="859537"/>
            <a:ext cx="4915423" cy="1152144"/>
          </a:xfrm>
        </p:spPr>
        <p:txBody>
          <a:bodyPr>
            <a:noAutofit/>
          </a:bodyPr>
          <a:lstStyle/>
          <a:p>
            <a:r>
              <a:rPr lang="de-DE" sz="6000" dirty="0" err="1">
                <a:solidFill>
                  <a:schemeClr val="accent1"/>
                </a:solidFill>
                <a:latin typeface="Algerian" panose="04020705040A02060702" pitchFamily="82" charset="0"/>
              </a:rPr>
              <a:t>Nemanja</a:t>
            </a:r>
            <a:r>
              <a:rPr lang="de-DE" sz="6000" dirty="0">
                <a:solidFill>
                  <a:schemeClr val="accent1"/>
                </a:solidFill>
                <a:latin typeface="Algerian" panose="04020705040A02060702" pitchFamily="82" charset="0"/>
              </a:rPr>
              <a:t>: Mein Talent</a:t>
            </a:r>
          </a:p>
        </p:txBody>
      </p:sp>
      <p:pic>
        <p:nvPicPr>
          <p:cNvPr id="7" name="Inhaltsplatzhalter 6"/>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l="1" r="892" b="17520"/>
          <a:stretch/>
        </p:blipFill>
        <p:spPr>
          <a:xfrm>
            <a:off x="8701399" y="2163992"/>
            <a:ext cx="2671921" cy="3337559"/>
          </a:xfrm>
          <a:prstGeom prst="rect">
            <a:avLst/>
          </a:prstGeom>
          <a:ln w="127000" cap="sq">
            <a:solidFill>
              <a:srgbClr val="0E098D"/>
            </a:solidFill>
            <a:miter lim="800000"/>
          </a:ln>
          <a:effectLst>
            <a:outerShdw blurRad="57150" dist="50800" dir="2700000" algn="tl" rotWithShape="0">
              <a:srgbClr val="000000">
                <a:alpha val="40000"/>
              </a:srgbClr>
            </a:outerShdw>
          </a:effectLst>
        </p:spPr>
      </p:pic>
      <p:sp>
        <p:nvSpPr>
          <p:cNvPr id="6" name="Textplatzhalter 5"/>
          <p:cNvSpPr>
            <a:spLocks noGrp="1"/>
          </p:cNvSpPr>
          <p:nvPr>
            <p:ph type="body" sz="half" idx="2"/>
          </p:nvPr>
        </p:nvSpPr>
        <p:spPr>
          <a:xfrm>
            <a:off x="1224266" y="2176024"/>
            <a:ext cx="6632154" cy="4113433"/>
          </a:xfrm>
        </p:spPr>
        <p:txBody>
          <a:bodyPr>
            <a:normAutofit/>
          </a:bodyPr>
          <a:lstStyle/>
          <a:p>
            <a:pPr marL="342900" indent="-342900">
              <a:buFont typeface="Arial" panose="020B0604020202020204" pitchFamily="34" charset="0"/>
              <a:buChar char="•"/>
            </a:pPr>
            <a:r>
              <a:rPr lang="de-DE" sz="2800" b="1" dirty="0">
                <a:solidFill>
                  <a:schemeClr val="accent4">
                    <a:lumMod val="75000"/>
                  </a:schemeClr>
                </a:solidFill>
              </a:rPr>
              <a:t>Mein Talent ist Fußball spielen.</a:t>
            </a:r>
          </a:p>
          <a:p>
            <a:pPr marL="342900" indent="-342900">
              <a:buFont typeface="Arial" panose="020B0604020202020204" pitchFamily="34" charset="0"/>
              <a:buChar char="•"/>
            </a:pPr>
            <a:r>
              <a:rPr lang="de-DE" sz="2800" b="1" dirty="0">
                <a:solidFill>
                  <a:schemeClr val="accent4">
                    <a:lumMod val="75000"/>
                  </a:schemeClr>
                </a:solidFill>
              </a:rPr>
              <a:t>Ich spiele Fußball seit ich 5 Jahren bin.</a:t>
            </a:r>
          </a:p>
          <a:p>
            <a:pPr marL="342900" indent="-342900">
              <a:buFont typeface="Arial" panose="020B0604020202020204" pitchFamily="34" charset="0"/>
              <a:buChar char="•"/>
            </a:pPr>
            <a:r>
              <a:rPr lang="de-DE" sz="2800" b="1" dirty="0">
                <a:solidFill>
                  <a:schemeClr val="accent4">
                    <a:lumMod val="75000"/>
                  </a:schemeClr>
                </a:solidFill>
              </a:rPr>
              <a:t>Ich spielte Fußball in einem serbischen Verein.</a:t>
            </a:r>
          </a:p>
          <a:p>
            <a:pPr marL="342900" indent="-342900">
              <a:buFont typeface="Arial" panose="020B0604020202020204" pitchFamily="34" charset="0"/>
              <a:buChar char="•"/>
            </a:pPr>
            <a:r>
              <a:rPr lang="de-DE" sz="2800" b="1" dirty="0">
                <a:solidFill>
                  <a:schemeClr val="accent4">
                    <a:lumMod val="75000"/>
                  </a:schemeClr>
                </a:solidFill>
              </a:rPr>
              <a:t>Ich bin ein Stürmer.</a:t>
            </a:r>
          </a:p>
          <a:p>
            <a:pPr marL="342900" indent="-342900">
              <a:buFont typeface="Arial" panose="020B0604020202020204" pitchFamily="34" charset="0"/>
              <a:buChar char="•"/>
            </a:pPr>
            <a:r>
              <a:rPr lang="de-DE" sz="2800" b="1" dirty="0">
                <a:solidFill>
                  <a:schemeClr val="accent4">
                    <a:lumMod val="75000"/>
                  </a:schemeClr>
                </a:solidFill>
              </a:rPr>
              <a:t>Fußball macht mir Spaß.</a:t>
            </a:r>
          </a:p>
          <a:p>
            <a:pPr marL="342900" indent="-342900">
              <a:buFont typeface="Arial" panose="020B0604020202020204" pitchFamily="34" charset="0"/>
              <a:buChar char="•"/>
            </a:pPr>
            <a:r>
              <a:rPr lang="de-DE" sz="2800" b="1" dirty="0">
                <a:solidFill>
                  <a:schemeClr val="accent4">
                    <a:lumMod val="75000"/>
                  </a:schemeClr>
                </a:solidFill>
              </a:rPr>
              <a:t>Ich mag auch sehr Fußball zu gucken.</a:t>
            </a:r>
          </a:p>
        </p:txBody>
      </p:sp>
    </p:spTree>
    <p:extLst>
      <p:ext uri="{BB962C8B-B14F-4D97-AF65-F5344CB8AC3E}">
        <p14:creationId xmlns:p14="http://schemas.microsoft.com/office/powerpoint/2010/main" val="8311956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Grafik 3"/>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407021" y="201168"/>
            <a:ext cx="4583811" cy="2542487"/>
          </a:xfrm>
          <a:prstGeom prst="rect">
            <a:avLst/>
          </a:prstGeom>
          <a:ln w="38100" cap="sq">
            <a:solidFill>
              <a:srgbClr val="000000"/>
            </a:solidFill>
            <a:prstDash val="solid"/>
            <a:miter lim="800000"/>
          </a:ln>
          <a:effectLst>
            <a:outerShdw blurRad="50800" dist="38100" dir="2700000" algn="tl" rotWithShape="0">
              <a:srgbClr val="000000">
                <a:alpha val="43000"/>
              </a:srgbClr>
            </a:outerShdw>
            <a:reflection blurRad="139700" stA="50000" endA="300" endPos="38500" dist="50800" dir="5400000" sy="-100000" algn="bl" rotWithShape="0"/>
          </a:effectLst>
        </p:spPr>
      </p:pic>
      <p:sp>
        <p:nvSpPr>
          <p:cNvPr id="20" name="Textfeld 19"/>
          <p:cNvSpPr txBox="1"/>
          <p:nvPr/>
        </p:nvSpPr>
        <p:spPr>
          <a:xfrm>
            <a:off x="-54644" y="99183"/>
            <a:ext cx="9523497" cy="923330"/>
          </a:xfrm>
          <a:prstGeom prst="rect">
            <a:avLst/>
          </a:prstGeom>
          <a:noFill/>
        </p:spPr>
        <p:txBody>
          <a:bodyPr wrap="square" rtlCol="0">
            <a:spAutoFit/>
          </a:bodyPr>
          <a:lstStyle/>
          <a:p>
            <a:r>
              <a:rPr lang="de-DE" sz="5400" dirty="0" err="1">
                <a:solidFill>
                  <a:schemeClr val="bg1"/>
                </a:solidFill>
              </a:rPr>
              <a:t>Geasmin</a:t>
            </a:r>
            <a:r>
              <a:rPr lang="de-DE" sz="5400" dirty="0">
                <a:solidFill>
                  <a:schemeClr val="bg1"/>
                </a:solidFill>
              </a:rPr>
              <a:t>: „Mein Talent ist Musik“</a:t>
            </a:r>
          </a:p>
        </p:txBody>
      </p:sp>
      <p:sp>
        <p:nvSpPr>
          <p:cNvPr id="22" name="Textfeld 21"/>
          <p:cNvSpPr txBox="1"/>
          <p:nvPr/>
        </p:nvSpPr>
        <p:spPr>
          <a:xfrm>
            <a:off x="319608" y="1509107"/>
            <a:ext cx="6258033" cy="523220"/>
          </a:xfrm>
          <a:prstGeom prst="rect">
            <a:avLst/>
          </a:prstGeom>
          <a:noFill/>
        </p:spPr>
        <p:txBody>
          <a:bodyPr wrap="square" rtlCol="0">
            <a:spAutoFit/>
          </a:bodyPr>
          <a:lstStyle/>
          <a:p>
            <a:r>
              <a:rPr lang="de-DE" sz="2800" dirty="0">
                <a:solidFill>
                  <a:schemeClr val="bg1"/>
                </a:solidFill>
              </a:rPr>
              <a:t>Ich mache gerne Musik mit Freunde.</a:t>
            </a:r>
          </a:p>
        </p:txBody>
      </p:sp>
      <p:sp>
        <p:nvSpPr>
          <p:cNvPr id="23" name="Textfeld 22"/>
          <p:cNvSpPr txBox="1"/>
          <p:nvPr/>
        </p:nvSpPr>
        <p:spPr>
          <a:xfrm>
            <a:off x="271015" y="2356085"/>
            <a:ext cx="8648700" cy="523220"/>
          </a:xfrm>
          <a:prstGeom prst="rect">
            <a:avLst/>
          </a:prstGeom>
          <a:noFill/>
        </p:spPr>
        <p:txBody>
          <a:bodyPr wrap="square" rtlCol="0">
            <a:spAutoFit/>
          </a:bodyPr>
          <a:lstStyle/>
          <a:p>
            <a:r>
              <a:rPr lang="de-DE" sz="2800" dirty="0">
                <a:solidFill>
                  <a:schemeClr val="bg1"/>
                </a:solidFill>
              </a:rPr>
              <a:t>Meine Musikgenre sind </a:t>
            </a:r>
            <a:r>
              <a:rPr lang="de-DE" sz="2800" dirty="0">
                <a:solidFill>
                  <a:srgbClr val="DA0000"/>
                </a:solidFill>
              </a:rPr>
              <a:t>Drill</a:t>
            </a:r>
            <a:r>
              <a:rPr lang="de-DE" sz="2800" dirty="0">
                <a:solidFill>
                  <a:schemeClr val="bg1"/>
                </a:solidFill>
              </a:rPr>
              <a:t> und </a:t>
            </a:r>
            <a:r>
              <a:rPr lang="de-DE" sz="2800" dirty="0">
                <a:solidFill>
                  <a:srgbClr val="256EFF"/>
                </a:solidFill>
              </a:rPr>
              <a:t>Trap</a:t>
            </a:r>
            <a:r>
              <a:rPr lang="de-DE" sz="2800" dirty="0">
                <a:solidFill>
                  <a:schemeClr val="bg1"/>
                </a:solidFill>
              </a:rPr>
              <a:t>.</a:t>
            </a:r>
          </a:p>
        </p:txBody>
      </p:sp>
      <p:sp>
        <p:nvSpPr>
          <p:cNvPr id="24" name="Textfeld 23"/>
          <p:cNvSpPr txBox="1"/>
          <p:nvPr/>
        </p:nvSpPr>
        <p:spPr>
          <a:xfrm>
            <a:off x="319608" y="3144742"/>
            <a:ext cx="6997555" cy="954107"/>
          </a:xfrm>
          <a:prstGeom prst="rect">
            <a:avLst/>
          </a:prstGeom>
          <a:noFill/>
        </p:spPr>
        <p:txBody>
          <a:bodyPr wrap="square" rtlCol="0">
            <a:spAutoFit/>
          </a:bodyPr>
          <a:lstStyle/>
          <a:p>
            <a:r>
              <a:rPr lang="de-DE" sz="2800" dirty="0">
                <a:solidFill>
                  <a:schemeClr val="bg1"/>
                </a:solidFill>
              </a:rPr>
              <a:t>Ich bin ein Songwriter, Singer und mische alle die Songs.</a:t>
            </a:r>
          </a:p>
        </p:txBody>
      </p:sp>
      <p:sp>
        <p:nvSpPr>
          <p:cNvPr id="2" name="Textfeld 1"/>
          <p:cNvSpPr txBox="1"/>
          <p:nvPr/>
        </p:nvSpPr>
        <p:spPr>
          <a:xfrm>
            <a:off x="273957" y="4289229"/>
            <a:ext cx="6859106" cy="954107"/>
          </a:xfrm>
          <a:prstGeom prst="rect">
            <a:avLst/>
          </a:prstGeom>
          <a:noFill/>
        </p:spPr>
        <p:txBody>
          <a:bodyPr wrap="square" rtlCol="0">
            <a:spAutoFit/>
          </a:bodyPr>
          <a:lstStyle/>
          <a:p>
            <a:r>
              <a:rPr lang="de-DE" sz="2800" dirty="0">
                <a:solidFill>
                  <a:schemeClr val="bg1"/>
                </a:solidFill>
              </a:rPr>
              <a:t>Mein lieblings Rapper ist Ski Mask the Slump God.</a:t>
            </a:r>
          </a:p>
        </p:txBody>
      </p:sp>
      <p:pic>
        <p:nvPicPr>
          <p:cNvPr id="7" name="Grafi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7020" y="3145225"/>
            <a:ext cx="4646530" cy="290408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137972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5935585" cy="688554"/>
          </a:xfrm>
        </p:spPr>
        <p:txBody>
          <a:bodyPr>
            <a:normAutofit fontScale="90000"/>
          </a:bodyPr>
          <a:lstStyle/>
          <a:p>
            <a:r>
              <a:rPr lang="de-DE" sz="4400" dirty="0">
                <a:latin typeface="Bernard MT Condensed" panose="02050806060905020404" pitchFamily="18" charset="0"/>
              </a:rPr>
              <a:t>Pit: „Mein Hobby ist Fußball“</a:t>
            </a:r>
          </a:p>
        </p:txBody>
      </p:sp>
      <p:pic>
        <p:nvPicPr>
          <p:cNvPr id="5" name="Inhaltsplatzhalt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631714" y="308474"/>
            <a:ext cx="3431755" cy="4803354"/>
          </a:xfrm>
          <a:ln w="57150">
            <a:solidFill>
              <a:schemeClr val="accent5">
                <a:lumMod val="50000"/>
              </a:schemeClr>
            </a:solidFill>
          </a:ln>
        </p:spPr>
      </p:pic>
      <p:sp>
        <p:nvSpPr>
          <p:cNvPr id="4" name="Textplatzhalter 3"/>
          <p:cNvSpPr>
            <a:spLocks noGrp="1"/>
          </p:cNvSpPr>
          <p:nvPr>
            <p:ph type="body" sz="half" idx="2"/>
          </p:nvPr>
        </p:nvSpPr>
        <p:spPr>
          <a:xfrm>
            <a:off x="275422" y="1443210"/>
            <a:ext cx="7304183" cy="4458829"/>
          </a:xfrm>
        </p:spPr>
        <p:txBody>
          <a:bodyPr>
            <a:noAutofit/>
          </a:bodyPr>
          <a:lstStyle/>
          <a:p>
            <a:r>
              <a:rPr lang="de-DE" sz="3600" dirty="0">
                <a:solidFill>
                  <a:srgbClr val="C00000"/>
                </a:solidFill>
                <a:latin typeface="Berlin Sans FB Demi" panose="020E0802020502020306" pitchFamily="34" charset="0"/>
              </a:rPr>
              <a:t>Ich spiele beim SV 1930 Langenselbold in der A-Jungend.</a:t>
            </a:r>
          </a:p>
          <a:p>
            <a:endParaRPr lang="de-DE" sz="3600" dirty="0">
              <a:solidFill>
                <a:srgbClr val="C00000"/>
              </a:solidFill>
              <a:latin typeface="Berlin Sans FB Demi" panose="020E0802020502020306" pitchFamily="34" charset="0"/>
            </a:endParaRPr>
          </a:p>
          <a:p>
            <a:r>
              <a:rPr lang="de-DE" sz="3600" dirty="0">
                <a:solidFill>
                  <a:srgbClr val="C00000"/>
                </a:solidFill>
                <a:latin typeface="Berlin Sans FB Demi" panose="020E0802020502020306" pitchFamily="34" charset="0"/>
              </a:rPr>
              <a:t>Dort spiele ich mit meinen Freunden zusammen im Verein.</a:t>
            </a:r>
          </a:p>
          <a:p>
            <a:endParaRPr lang="de-DE" sz="3600" dirty="0">
              <a:latin typeface="Berlin Sans FB Demi" panose="020E0802020502020306" pitchFamily="34" charset="0"/>
            </a:endParaRPr>
          </a:p>
          <a:p>
            <a:r>
              <a:rPr lang="de-DE" sz="3600" dirty="0">
                <a:solidFill>
                  <a:srgbClr val="C00000"/>
                </a:solidFill>
                <a:latin typeface="Berlin Sans FB Demi" panose="020E0802020502020306" pitchFamily="34" charset="0"/>
              </a:rPr>
              <a:t>Ich spiele seid dem ich 3 Jahre alt bin also schon 13 Jahre.</a:t>
            </a:r>
          </a:p>
        </p:txBody>
      </p:sp>
    </p:spTree>
    <p:extLst>
      <p:ext uri="{BB962C8B-B14F-4D97-AF65-F5344CB8AC3E}">
        <p14:creationId xmlns:p14="http://schemas.microsoft.com/office/powerpoint/2010/main" val="1422789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pattFill prst="pct50">
          <a:fgClr>
            <a:srgbClr val="FFFFFF"/>
          </a:fgClr>
          <a:bgClr>
            <a:schemeClr val="bg2"/>
          </a:bgClr>
        </a:pattFill>
        <a:effectLst/>
      </p:bgPr>
    </p:bg>
    <p:spTree>
      <p:nvGrpSpPr>
        <p:cNvPr id="1" name=""/>
        <p:cNvGrpSpPr/>
        <p:nvPr/>
      </p:nvGrpSpPr>
      <p:grpSpPr>
        <a:xfrm>
          <a:off x="0" y="0"/>
          <a:ext cx="0" cy="0"/>
          <a:chOff x="0" y="0"/>
          <a:chExt cx="0" cy="0"/>
        </a:xfrm>
      </p:grpSpPr>
      <p:pic>
        <p:nvPicPr>
          <p:cNvPr id="2" name="Picture 4"/>
          <p:cNvPicPr>
            <a:picLocks noChangeAspect="1"/>
          </p:cNvPicPr>
          <p:nvPr/>
        </p:nvPicPr>
        <p:blipFill>
          <a:blip r:embed="rId2"/>
          <a:stretch>
            <a:fillRect/>
          </a:stretch>
        </p:blipFill>
        <p:spPr>
          <a:xfrm>
            <a:off x="2194223" y="102566"/>
            <a:ext cx="8481471" cy="6115883"/>
          </a:xfrm>
          <a:prstGeom prst="rect">
            <a:avLst/>
          </a:prstGeom>
          <a:solidFill>
            <a:schemeClr val="accent2">
              <a:lumMod val="20000"/>
              <a:lumOff val="80000"/>
            </a:schemeClr>
          </a:solidFill>
          <a:ln cap="flat">
            <a:noFill/>
          </a:ln>
        </p:spPr>
      </p:pic>
      <p:pic>
        <p:nvPicPr>
          <p:cNvPr id="3" name="Grafik 5"/>
          <p:cNvPicPr>
            <a:picLocks noChangeAspect="1"/>
          </p:cNvPicPr>
          <p:nvPr/>
        </p:nvPicPr>
        <p:blipFill>
          <a:blip r:embed="rId3"/>
          <a:stretch>
            <a:fillRect/>
          </a:stretch>
        </p:blipFill>
        <p:spPr>
          <a:xfrm>
            <a:off x="10010065" y="3657492"/>
            <a:ext cx="1933118" cy="2596046"/>
          </a:xfrm>
          <a:prstGeom prst="rect">
            <a:avLst/>
          </a:prstGeom>
          <a:noFill/>
          <a:ln cap="flat">
            <a:noFill/>
          </a:ln>
        </p:spPr>
      </p:pic>
      <p:sp>
        <p:nvSpPr>
          <p:cNvPr id="4" name="TextBox 5"/>
          <p:cNvSpPr txBox="1"/>
          <p:nvPr/>
        </p:nvSpPr>
        <p:spPr>
          <a:xfrm>
            <a:off x="1313983" y="2345472"/>
            <a:ext cx="2743200"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entury Gothic"/>
              <a:cs typeface="Calibri"/>
            </a:endParaRPr>
          </a:p>
        </p:txBody>
      </p:sp>
      <p:sp>
        <p:nvSpPr>
          <p:cNvPr id="5" name="TextBox 6"/>
          <p:cNvSpPr txBox="1"/>
          <p:nvPr/>
        </p:nvSpPr>
        <p:spPr>
          <a:xfrm>
            <a:off x="248817" y="3910129"/>
            <a:ext cx="2836130" cy="2308320"/>
          </a:xfrm>
          <a:prstGeom prst="rect">
            <a:avLst/>
          </a:prstGeom>
          <a:noFill/>
          <a:ln w="9528" cap="rnd">
            <a:solidFill>
              <a:srgbClr val="000000"/>
            </a:solid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entury Gothic"/>
              </a:rPr>
              <a:t>Plätzchen: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entury Gothic"/>
                <a:cs typeface="Calibri"/>
              </a:rPr>
              <a:t>400 Gramm Mehl</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entury Gothic"/>
                <a:cs typeface="Calibri"/>
              </a:rPr>
              <a:t>1 Teelöffel Backpulver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entury Gothic"/>
                <a:cs typeface="Calibri"/>
              </a:rPr>
              <a:t>130 Gramm Puderzucker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entury Gothic"/>
                <a:cs typeface="Calibri"/>
              </a:rPr>
              <a:t>1 Prise Salz</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entury Gothic"/>
                <a:cs typeface="Calibri"/>
              </a:rPr>
              <a:t>1 Ei</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entury Gothic"/>
                <a:cs typeface="Calibri"/>
              </a:rPr>
              <a:t>250 Gramm kalte Butter</a:t>
            </a:r>
          </a:p>
        </p:txBody>
      </p:sp>
      <p:sp>
        <p:nvSpPr>
          <p:cNvPr id="6" name="Textfeld 5">
            <a:extLst>
              <a:ext uri="{FF2B5EF4-FFF2-40B4-BE49-F238E27FC236}">
                <a16:creationId xmlns:a16="http://schemas.microsoft.com/office/drawing/2014/main" id="{E489B431-BEED-E547-9167-3D542369AB06}"/>
              </a:ext>
            </a:extLst>
          </p:cNvPr>
          <p:cNvSpPr txBox="1"/>
          <p:nvPr/>
        </p:nvSpPr>
        <p:spPr>
          <a:xfrm>
            <a:off x="36811" y="405408"/>
            <a:ext cx="2157412" cy="923330"/>
          </a:xfrm>
          <a:prstGeom prst="rect">
            <a:avLst/>
          </a:prstGeom>
          <a:noFill/>
        </p:spPr>
        <p:txBody>
          <a:bodyPr wrap="square" rtlCol="0">
            <a:spAutoFit/>
          </a:bodyPr>
          <a:lstStyle/>
          <a:p>
            <a:r>
              <a:rPr lang="de-DE" sz="5400" dirty="0"/>
              <a:t>Renata</a:t>
            </a:r>
          </a:p>
        </p:txBody>
      </p:sp>
    </p:spTree>
    <p:extLst>
      <p:ext uri="{BB962C8B-B14F-4D97-AF65-F5344CB8AC3E}">
        <p14:creationId xmlns:p14="http://schemas.microsoft.com/office/powerpoint/2010/main" val="1410509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a:extLst>
              <a:ext uri="{FF2B5EF4-FFF2-40B4-BE49-F238E27FC236}">
                <a16:creationId xmlns:a16="http://schemas.microsoft.com/office/drawing/2014/main" id="{34258238-47B8-4748-9C25-A6298AC49C3A}"/>
              </a:ext>
            </a:extLst>
          </p:cNvPr>
          <p:cNvPicPr>
            <a:picLocks noChangeAspect="1"/>
          </p:cNvPicPr>
          <p:nvPr/>
        </p:nvPicPr>
        <p:blipFill rotWithShape="1">
          <a:blip r:embed="rId2">
            <a:extLst>
              <a:ext uri="{28A0092B-C50C-407E-A947-70E740481C1C}">
                <a14:useLocalDpi xmlns:a14="http://schemas.microsoft.com/office/drawing/2010/main" val="0"/>
              </a:ext>
            </a:extLst>
          </a:blip>
          <a:srcRect t="4787"/>
          <a:stretch/>
        </p:blipFill>
        <p:spPr>
          <a:xfrm>
            <a:off x="1548845" y="5021530"/>
            <a:ext cx="1467811" cy="985272"/>
          </a:xfrm>
          <a:prstGeom prst="rect">
            <a:avLst/>
          </a:prstGeom>
          <a:effectLst/>
        </p:spPr>
      </p:pic>
      <p:pic>
        <p:nvPicPr>
          <p:cNvPr id="5" name="Picture 2">
            <a:extLst>
              <a:ext uri="{FF2B5EF4-FFF2-40B4-BE49-F238E27FC236}">
                <a16:creationId xmlns:a16="http://schemas.microsoft.com/office/drawing/2014/main" id="{BCF9C2FA-7BC9-004A-AFCE-64A9E433B4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9743" y="5021530"/>
            <a:ext cx="4320713" cy="884396"/>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F9C653E6-94F3-7646-8284-CD7909D662AC}"/>
              </a:ext>
            </a:extLst>
          </p:cNvPr>
          <p:cNvSpPr txBox="1"/>
          <p:nvPr/>
        </p:nvSpPr>
        <p:spPr>
          <a:xfrm>
            <a:off x="1411357" y="982158"/>
            <a:ext cx="6569765" cy="1477328"/>
          </a:xfrm>
          <a:prstGeom prst="rect">
            <a:avLst/>
          </a:prstGeom>
          <a:noFill/>
        </p:spPr>
        <p:txBody>
          <a:bodyPr wrap="square" rtlCol="0">
            <a:spAutoFit/>
          </a:bodyPr>
          <a:lstStyle/>
          <a:p>
            <a:r>
              <a:rPr lang="en-GB" dirty="0"/>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p>
        </p:txBody>
      </p:sp>
      <p:sp>
        <p:nvSpPr>
          <p:cNvPr id="8" name="Rechteck 7">
            <a:extLst>
              <a:ext uri="{FF2B5EF4-FFF2-40B4-BE49-F238E27FC236}">
                <a16:creationId xmlns:a16="http://schemas.microsoft.com/office/drawing/2014/main" id="{2BC681DF-E368-294A-9BC2-2812EDCF2572}"/>
              </a:ext>
            </a:extLst>
          </p:cNvPr>
          <p:cNvSpPr/>
          <p:nvPr/>
        </p:nvSpPr>
        <p:spPr>
          <a:xfrm>
            <a:off x="1394792" y="2782572"/>
            <a:ext cx="6096000" cy="1754326"/>
          </a:xfrm>
          <a:prstGeom prst="rect">
            <a:avLst/>
          </a:prstGeom>
        </p:spPr>
        <p:txBody>
          <a:bodyPr>
            <a:spAutoFit/>
          </a:bodyPr>
          <a:lstStyle/>
          <a:p>
            <a:r>
              <a:rPr lang="de-DE" dirty="0"/>
              <a:t> Die Unterstützung der Europäischen Kommission für die Erstellung dieser Veröffentlichung stellt keine</a:t>
            </a:r>
          </a:p>
          <a:p>
            <a:r>
              <a:rPr lang="de-DE" dirty="0"/>
              <a:t> Billigung des Inhalts dar, welcher nur die Ansichten der Verfasser wiedergibt, und die Kommission kann nicht</a:t>
            </a:r>
          </a:p>
          <a:p>
            <a:r>
              <a:rPr lang="de-DE" dirty="0"/>
              <a:t> für eine etwaige Verwendung der darin enthaltenen Informationen haftbar gemacht werden.</a:t>
            </a:r>
          </a:p>
        </p:txBody>
      </p:sp>
    </p:spTree>
    <p:extLst>
      <p:ext uri="{BB962C8B-B14F-4D97-AF65-F5344CB8AC3E}">
        <p14:creationId xmlns:p14="http://schemas.microsoft.com/office/powerpoint/2010/main" val="1536344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p:cNvPicPr>
            <a:picLocks noChangeAspect="1"/>
          </p:cNvPicPr>
          <p:nvPr/>
        </p:nvPicPr>
        <p:blipFill>
          <a:blip r:embed="rId2"/>
          <a:stretch>
            <a:fillRect/>
          </a:stretch>
        </p:blipFill>
        <p:spPr>
          <a:xfrm>
            <a:off x="7852007" y="3342552"/>
            <a:ext cx="4278569" cy="3516599"/>
          </a:xfrm>
          <a:prstGeom prst="rect">
            <a:avLst/>
          </a:prstGeom>
          <a:noFill/>
          <a:ln cap="flat">
            <a:noFill/>
          </a:ln>
        </p:spPr>
      </p:pic>
      <p:sp>
        <p:nvSpPr>
          <p:cNvPr id="3" name="Titel 1"/>
          <p:cNvSpPr txBox="1">
            <a:spLocks noGrp="1"/>
          </p:cNvSpPr>
          <p:nvPr>
            <p:ph type="ctrTitle"/>
          </p:nvPr>
        </p:nvSpPr>
        <p:spPr>
          <a:xfrm>
            <a:off x="1671852" y="30540"/>
            <a:ext cx="9144000" cy="909096"/>
          </a:xfrm>
        </p:spPr>
        <p:txBody>
          <a:bodyPr/>
          <a:lstStyle/>
          <a:p>
            <a:pPr lvl="0"/>
            <a:r>
              <a:rPr lang="de-DE" sz="5400" b="1" i="1" dirty="0">
                <a:cs typeface="Calibri Light"/>
              </a:rPr>
              <a:t>Till: „Mein Talent ist </a:t>
            </a:r>
            <a:r>
              <a:rPr lang="de-DE" sz="5400" b="1" i="1" dirty="0" err="1">
                <a:cs typeface="Calibri Light"/>
              </a:rPr>
              <a:t>Snowkiten</a:t>
            </a:r>
            <a:r>
              <a:rPr lang="de-DE" sz="5400" b="1" i="1" dirty="0">
                <a:cs typeface="Calibri Light"/>
              </a:rPr>
              <a:t>“</a:t>
            </a:r>
            <a:endParaRPr lang="en-US" sz="5400" dirty="0"/>
          </a:p>
        </p:txBody>
      </p:sp>
      <p:sp>
        <p:nvSpPr>
          <p:cNvPr id="4" name="Untertitel 2"/>
          <p:cNvSpPr txBox="1">
            <a:spLocks noGrp="1"/>
          </p:cNvSpPr>
          <p:nvPr>
            <p:ph type="subTitle" idx="1"/>
          </p:nvPr>
        </p:nvSpPr>
        <p:spPr>
          <a:xfrm>
            <a:off x="671014" y="872483"/>
            <a:ext cx="10144838" cy="5204179"/>
          </a:xfrm>
        </p:spPr>
        <p:txBody>
          <a:bodyPr anchorCtr="0"/>
          <a:lstStyle/>
          <a:p>
            <a:pPr marL="342900" lvl="0" indent="-342900" algn="l">
              <a:lnSpc>
                <a:spcPct val="100000"/>
              </a:lnSpc>
              <a:buChar char="•"/>
            </a:pPr>
            <a:r>
              <a:rPr lang="de-DE" dirty="0">
                <a:cs typeface="Calibri"/>
              </a:rPr>
              <a:t>Ich mache </a:t>
            </a:r>
            <a:r>
              <a:rPr lang="de-DE" dirty="0" err="1">
                <a:cs typeface="Calibri"/>
              </a:rPr>
              <a:t>Snowkiten</a:t>
            </a:r>
            <a:r>
              <a:rPr lang="de-DE" dirty="0">
                <a:cs typeface="Calibri"/>
              </a:rPr>
              <a:t> seit 3 Jahren.</a:t>
            </a:r>
            <a:endParaRPr lang="en-US" dirty="0">
              <a:cs typeface="Calibri"/>
            </a:endParaRPr>
          </a:p>
          <a:p>
            <a:pPr marL="342900" lvl="0" indent="-342900" algn="l">
              <a:lnSpc>
                <a:spcPct val="100000"/>
              </a:lnSpc>
              <a:buChar char="•"/>
            </a:pPr>
            <a:r>
              <a:rPr lang="de-DE" dirty="0" err="1">
                <a:cs typeface="Calibri"/>
              </a:rPr>
              <a:t>Snowkiten</a:t>
            </a:r>
            <a:r>
              <a:rPr lang="de-DE" dirty="0">
                <a:cs typeface="Calibri"/>
              </a:rPr>
              <a:t> kann man an vielen Orten, ich mache es auf der Wasserkuppe in der Rhön.</a:t>
            </a:r>
          </a:p>
          <a:p>
            <a:pPr marL="342900" lvl="0" indent="-342900" algn="l">
              <a:lnSpc>
                <a:spcPct val="100000"/>
              </a:lnSpc>
              <a:buChar char="•"/>
            </a:pPr>
            <a:r>
              <a:rPr lang="de-DE" dirty="0">
                <a:cs typeface="Calibri"/>
              </a:rPr>
              <a:t>Man braucht viel Wind und gute Sicht. </a:t>
            </a:r>
          </a:p>
          <a:p>
            <a:pPr marL="342900" lvl="0" indent="-342900" algn="l">
              <a:lnSpc>
                <a:spcPct val="100000"/>
              </a:lnSpc>
              <a:buChar char="•"/>
            </a:pPr>
            <a:r>
              <a:rPr lang="de-DE" dirty="0" err="1">
                <a:cs typeface="Calibri"/>
              </a:rPr>
              <a:t>Snowkiten</a:t>
            </a:r>
            <a:r>
              <a:rPr lang="de-DE" dirty="0">
                <a:cs typeface="Calibri"/>
              </a:rPr>
              <a:t> kommt vom „Normalen“ </a:t>
            </a:r>
            <a:r>
              <a:rPr lang="de-DE" dirty="0" err="1">
                <a:cs typeface="Calibri"/>
              </a:rPr>
              <a:t>Kiten</a:t>
            </a:r>
            <a:r>
              <a:rPr lang="de-DE" dirty="0">
                <a:cs typeface="Calibri"/>
              </a:rPr>
              <a:t> auf dem Wasser.</a:t>
            </a:r>
          </a:p>
          <a:p>
            <a:pPr marL="342900" lvl="0" indent="-342900" algn="l">
              <a:lnSpc>
                <a:spcPct val="100000"/>
              </a:lnSpc>
              <a:buChar char="•"/>
            </a:pPr>
            <a:r>
              <a:rPr lang="de-DE" dirty="0">
                <a:cs typeface="Calibri"/>
              </a:rPr>
              <a:t>Man kann es schnell lernen und wenn man es kann macht es sehr viel Spaß!</a:t>
            </a:r>
          </a:p>
          <a:p>
            <a:pPr lvl="0" algn="l">
              <a:lnSpc>
                <a:spcPct val="100000"/>
              </a:lnSpc>
            </a:pPr>
            <a:endParaRPr lang="de-DE" dirty="0">
              <a:cs typeface="Calibri"/>
            </a:endParaRPr>
          </a:p>
        </p:txBody>
      </p:sp>
      <p:pic>
        <p:nvPicPr>
          <p:cNvPr id="5" name="Picture 4"/>
          <p:cNvPicPr>
            <a:picLocks noChangeAspect="1"/>
          </p:cNvPicPr>
          <p:nvPr/>
        </p:nvPicPr>
        <p:blipFill>
          <a:blip r:embed="rId3"/>
          <a:stretch>
            <a:fillRect/>
          </a:stretch>
        </p:blipFill>
        <p:spPr>
          <a:xfrm>
            <a:off x="10519632" y="998872"/>
            <a:ext cx="1612736" cy="2032839"/>
          </a:xfrm>
          <a:prstGeom prst="rect">
            <a:avLst/>
          </a:prstGeom>
          <a:noFill/>
          <a:ln cap="flat">
            <a:noFill/>
          </a:ln>
        </p:spPr>
      </p:pic>
      <p:pic>
        <p:nvPicPr>
          <p:cNvPr id="6" name="Grafik 6"/>
          <p:cNvPicPr>
            <a:picLocks noChangeAspect="1"/>
          </p:cNvPicPr>
          <p:nvPr/>
        </p:nvPicPr>
        <p:blipFill>
          <a:blip r:embed="rId4"/>
          <a:stretch>
            <a:fillRect/>
          </a:stretch>
        </p:blipFill>
        <p:spPr>
          <a:xfrm>
            <a:off x="910659" y="4160217"/>
            <a:ext cx="3191783" cy="2354991"/>
          </a:xfrm>
          <a:prstGeom prst="rect">
            <a:avLst/>
          </a:prstGeom>
          <a:noFill/>
          <a:ln cap="flat">
            <a:noFill/>
          </a:ln>
        </p:spPr>
      </p:pic>
      <p:pic>
        <p:nvPicPr>
          <p:cNvPr id="7" name="Grafik 5"/>
          <p:cNvPicPr>
            <a:picLocks noChangeAspect="1"/>
          </p:cNvPicPr>
          <p:nvPr/>
        </p:nvPicPr>
        <p:blipFill>
          <a:blip r:embed="rId5"/>
          <a:stretch>
            <a:fillRect/>
          </a:stretch>
        </p:blipFill>
        <p:spPr>
          <a:xfrm rot="5400013">
            <a:off x="5439316" y="4311646"/>
            <a:ext cx="2460378" cy="1852135"/>
          </a:xfrm>
          <a:prstGeom prst="rect">
            <a:avLst/>
          </a:prstGeom>
          <a:noFill/>
          <a:ln cap="flat">
            <a:noFill/>
          </a:ln>
        </p:spPr>
      </p:pic>
    </p:spTree>
    <p:extLst>
      <p:ext uri="{BB962C8B-B14F-4D97-AF65-F5344CB8AC3E}">
        <p14:creationId xmlns:p14="http://schemas.microsoft.com/office/powerpoint/2010/main" val="2636142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1">
    <p:bg>
      <p:bgPr>
        <a:pattFill prst="pct5">
          <a:fgClr>
            <a:srgbClr val="FFFFFF"/>
          </a:fgClr>
          <a:bgClr>
            <a:schemeClr val="bg2"/>
          </a:bgClr>
        </a:pattFill>
        <a:effectLst/>
      </p:bgPr>
    </p:bg>
    <p:spTree>
      <p:nvGrpSpPr>
        <p:cNvPr id="1" name=""/>
        <p:cNvGrpSpPr/>
        <p:nvPr/>
      </p:nvGrpSpPr>
      <p:grpSpPr>
        <a:xfrm>
          <a:off x="0" y="0"/>
          <a:ext cx="0" cy="0"/>
          <a:chOff x="0" y="0"/>
          <a:chExt cx="0" cy="0"/>
        </a:xfrm>
      </p:grpSpPr>
      <p:sp>
        <p:nvSpPr>
          <p:cNvPr id="2" name="Titel 1"/>
          <p:cNvSpPr txBox="1">
            <a:spLocks noGrp="1"/>
          </p:cNvSpPr>
          <p:nvPr>
            <p:ph type="ctrTitle"/>
          </p:nvPr>
        </p:nvSpPr>
        <p:spPr>
          <a:xfrm>
            <a:off x="597571" y="288758"/>
            <a:ext cx="11361818" cy="791777"/>
          </a:xfrm>
        </p:spPr>
        <p:txBody>
          <a:bodyPr>
            <a:normAutofit fontScale="90000"/>
          </a:bodyPr>
          <a:lstStyle/>
          <a:p>
            <a:pPr lvl="0"/>
            <a:r>
              <a:rPr lang="de-DE" dirty="0" err="1">
                <a:cs typeface="Calibri Light"/>
              </a:rPr>
              <a:t>Andreas:“Mein</a:t>
            </a:r>
            <a:r>
              <a:rPr lang="de-DE" dirty="0">
                <a:cs typeface="Calibri Light"/>
              </a:rPr>
              <a:t> Talent ist Kochen“</a:t>
            </a:r>
            <a:endParaRPr lang="en-US" dirty="0"/>
          </a:p>
        </p:txBody>
      </p:sp>
      <p:sp>
        <p:nvSpPr>
          <p:cNvPr id="3" name="Untertitel 2"/>
          <p:cNvSpPr txBox="1">
            <a:spLocks noGrp="1"/>
          </p:cNvSpPr>
          <p:nvPr>
            <p:ph type="subTitle" idx="1"/>
          </p:nvPr>
        </p:nvSpPr>
        <p:spPr>
          <a:xfrm>
            <a:off x="65772" y="4432755"/>
            <a:ext cx="9449683" cy="2425244"/>
          </a:xfrm>
        </p:spPr>
        <p:txBody>
          <a:bodyPr anchorCtr="0"/>
          <a:lstStyle/>
          <a:p>
            <a:pPr marL="342900" lvl="0" indent="-342900" algn="l">
              <a:lnSpc>
                <a:spcPct val="70000"/>
              </a:lnSpc>
              <a:buChar char="•"/>
            </a:pPr>
            <a:r>
              <a:rPr lang="de-DE" b="1" dirty="0">
                <a:cs typeface="Calibri"/>
              </a:rPr>
              <a:t>Ich kann gut Kochen.</a:t>
            </a:r>
          </a:p>
          <a:p>
            <a:pPr marL="342900" lvl="0" indent="-342900" algn="l">
              <a:lnSpc>
                <a:spcPct val="70000"/>
              </a:lnSpc>
              <a:buChar char="•"/>
            </a:pPr>
            <a:r>
              <a:rPr lang="de-DE" b="1" dirty="0">
                <a:cs typeface="Calibri"/>
              </a:rPr>
              <a:t>Das erste Mal alleine gekocht habe ich mit 7 Jahren.</a:t>
            </a:r>
          </a:p>
          <a:p>
            <a:pPr marL="342900" lvl="0" indent="-342900" algn="l">
              <a:lnSpc>
                <a:spcPct val="70000"/>
              </a:lnSpc>
              <a:buChar char="•"/>
            </a:pPr>
            <a:r>
              <a:rPr lang="de-DE" b="1" dirty="0">
                <a:cs typeface="Calibri"/>
              </a:rPr>
              <a:t>Am liebsten koche ich mit Fleisch.</a:t>
            </a:r>
          </a:p>
          <a:p>
            <a:pPr marL="342900" lvl="0" indent="-342900" algn="l">
              <a:lnSpc>
                <a:spcPct val="70000"/>
              </a:lnSpc>
              <a:buChar char="•"/>
            </a:pPr>
            <a:r>
              <a:rPr lang="de-DE" b="1" dirty="0">
                <a:cs typeface="Calibri"/>
              </a:rPr>
              <a:t>Mein Lieblingsgericht, was ich am liebsten koche, ist Spargel mit Sauce Hollandaise und Kartoffeln.</a:t>
            </a:r>
          </a:p>
          <a:p>
            <a:pPr marL="342900" lvl="0" indent="-342900" algn="l">
              <a:lnSpc>
                <a:spcPct val="70000"/>
              </a:lnSpc>
              <a:buChar char="•"/>
            </a:pPr>
            <a:r>
              <a:rPr lang="de-DE" b="1" dirty="0">
                <a:cs typeface="Calibri"/>
              </a:rPr>
              <a:t>Mich freut es, wenn das Essen, was ich koche, meiner Familie schmeckt.</a:t>
            </a:r>
          </a:p>
          <a:p>
            <a:pPr marL="342900" lvl="0" indent="-342900" algn="l">
              <a:lnSpc>
                <a:spcPct val="70000"/>
              </a:lnSpc>
              <a:buChar char="•"/>
            </a:pPr>
            <a:endParaRPr lang="de-DE" sz="1700" dirty="0">
              <a:cs typeface="Calibri"/>
            </a:endParaRPr>
          </a:p>
          <a:p>
            <a:pPr marL="342900" lvl="0" indent="-342900" algn="l">
              <a:lnSpc>
                <a:spcPct val="70000"/>
              </a:lnSpc>
              <a:buChar char="•"/>
            </a:pPr>
            <a:endParaRPr lang="de-DE" sz="1700" dirty="0">
              <a:cs typeface="Calibri"/>
            </a:endParaRPr>
          </a:p>
          <a:p>
            <a:pPr marL="342900" lvl="0" indent="-342900" algn="l">
              <a:lnSpc>
                <a:spcPct val="70000"/>
              </a:lnSpc>
              <a:buChar char="•"/>
            </a:pPr>
            <a:endParaRPr lang="de-DE" sz="1700" dirty="0">
              <a:cs typeface="Calibri"/>
            </a:endParaRPr>
          </a:p>
          <a:p>
            <a:pPr marL="342900" lvl="0" indent="-342900" algn="l">
              <a:lnSpc>
                <a:spcPct val="70000"/>
              </a:lnSpc>
              <a:buChar char="•"/>
            </a:pPr>
            <a:endParaRPr lang="de-DE" sz="1700" dirty="0">
              <a:cs typeface="Calibri"/>
            </a:endParaRPr>
          </a:p>
          <a:p>
            <a:pPr lvl="0">
              <a:lnSpc>
                <a:spcPct val="70000"/>
              </a:lnSpc>
            </a:pPr>
            <a:endParaRPr lang="de-DE" sz="1700" dirty="0">
              <a:cs typeface="Calibri"/>
            </a:endParaRPr>
          </a:p>
        </p:txBody>
      </p:sp>
      <p:pic>
        <p:nvPicPr>
          <p:cNvPr id="4" name="Grafik 4"/>
          <p:cNvPicPr>
            <a:picLocks noChangeAspect="1"/>
          </p:cNvPicPr>
          <p:nvPr/>
        </p:nvPicPr>
        <p:blipFill>
          <a:blip r:embed="rId2"/>
          <a:stretch>
            <a:fillRect/>
          </a:stretch>
        </p:blipFill>
        <p:spPr>
          <a:xfrm>
            <a:off x="9295826" y="1247131"/>
            <a:ext cx="2243901" cy="2730279"/>
          </a:xfrm>
          <a:prstGeom prst="rect">
            <a:avLst/>
          </a:prstGeom>
          <a:noFill/>
          <a:ln w="57150" cap="flat">
            <a:solidFill>
              <a:srgbClr val="ED7D31"/>
            </a:solidFill>
            <a:prstDash val="solid"/>
            <a:miter/>
          </a:ln>
        </p:spPr>
      </p:pic>
      <p:pic>
        <p:nvPicPr>
          <p:cNvPr id="5" name="Grafik 6"/>
          <p:cNvPicPr>
            <a:picLocks noChangeAspect="1"/>
          </p:cNvPicPr>
          <p:nvPr/>
        </p:nvPicPr>
        <p:blipFill>
          <a:blip r:embed="rId3"/>
          <a:stretch>
            <a:fillRect/>
          </a:stretch>
        </p:blipFill>
        <p:spPr>
          <a:xfrm>
            <a:off x="5415698" y="2270610"/>
            <a:ext cx="2166433" cy="1706791"/>
          </a:xfrm>
          <a:prstGeom prst="rect">
            <a:avLst/>
          </a:prstGeom>
          <a:noFill/>
          <a:ln w="57150" cap="flat">
            <a:solidFill>
              <a:srgbClr val="C55A11"/>
            </a:solidFill>
            <a:prstDash val="solid"/>
            <a:miter/>
          </a:ln>
        </p:spPr>
      </p:pic>
      <p:pic>
        <p:nvPicPr>
          <p:cNvPr id="6" name="Grafik 7"/>
          <p:cNvPicPr>
            <a:picLocks noChangeAspect="1"/>
          </p:cNvPicPr>
          <p:nvPr/>
        </p:nvPicPr>
        <p:blipFill>
          <a:blip r:embed="rId4"/>
          <a:stretch>
            <a:fillRect/>
          </a:stretch>
        </p:blipFill>
        <p:spPr>
          <a:xfrm>
            <a:off x="473128" y="1247131"/>
            <a:ext cx="3640363" cy="2730279"/>
          </a:xfrm>
          <a:prstGeom prst="rect">
            <a:avLst/>
          </a:prstGeom>
          <a:noFill/>
          <a:ln w="57150" cap="flat">
            <a:solidFill>
              <a:srgbClr val="ED7D31"/>
            </a:solidFill>
            <a:prstDash val="solid"/>
            <a:miter/>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pattFill prst="pct5">
          <a:fgClr>
            <a:srgbClr val="FFFFFF"/>
          </a:fgClr>
          <a:bgClr>
            <a:schemeClr val="bg2"/>
          </a:bgClr>
        </a:patt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BA7FF2-1B73-441B-B965-10EE01507002}"/>
              </a:ext>
            </a:extLst>
          </p:cNvPr>
          <p:cNvSpPr>
            <a:spLocks noGrp="1"/>
          </p:cNvSpPr>
          <p:nvPr>
            <p:ph type="title"/>
          </p:nvPr>
        </p:nvSpPr>
        <p:spPr>
          <a:xfrm>
            <a:off x="838200" y="214296"/>
            <a:ext cx="7812505" cy="1325563"/>
          </a:xfrm>
        </p:spPr>
        <p:txBody>
          <a:bodyPr/>
          <a:lstStyle/>
          <a:p>
            <a:r>
              <a:rPr lang="de-DE" dirty="0">
                <a:cs typeface="Calibri Light"/>
              </a:rPr>
              <a:t>David: „Mein Talent ist Grillen“</a:t>
            </a:r>
            <a:endParaRPr lang="de-DE" dirty="0"/>
          </a:p>
        </p:txBody>
      </p:sp>
      <p:sp>
        <p:nvSpPr>
          <p:cNvPr id="3" name="Inhaltsplatzhalter 2">
            <a:extLst>
              <a:ext uri="{FF2B5EF4-FFF2-40B4-BE49-F238E27FC236}">
                <a16:creationId xmlns:a16="http://schemas.microsoft.com/office/drawing/2014/main" id="{699C4A78-2A73-4226-A643-A2430FD2C3DB}"/>
              </a:ext>
            </a:extLst>
          </p:cNvPr>
          <p:cNvSpPr>
            <a:spLocks noGrp="1"/>
          </p:cNvSpPr>
          <p:nvPr>
            <p:ph idx="1"/>
          </p:nvPr>
        </p:nvSpPr>
        <p:spPr/>
        <p:txBody>
          <a:bodyPr vert="horz" lIns="91440" tIns="45720" rIns="91440" bIns="45720" rtlCol="0" anchor="t">
            <a:normAutofit fontScale="92500" lnSpcReduction="20000"/>
          </a:bodyPr>
          <a:lstStyle/>
          <a:p>
            <a:pPr>
              <a:lnSpc>
                <a:spcPct val="120000"/>
              </a:lnSpc>
            </a:pPr>
            <a:r>
              <a:rPr lang="de-DE" sz="2400" dirty="0">
                <a:cs typeface="Calibri"/>
              </a:rPr>
              <a:t>Ich grille, seitdem ich 13 Jahre alt bin.</a:t>
            </a:r>
          </a:p>
          <a:p>
            <a:pPr>
              <a:lnSpc>
                <a:spcPct val="150000"/>
              </a:lnSpc>
            </a:pPr>
            <a:r>
              <a:rPr lang="de-DE" sz="2400" dirty="0">
                <a:cs typeface="Calibri"/>
              </a:rPr>
              <a:t>Ich habe mit meinem Vater angefangen zu grillen.</a:t>
            </a:r>
          </a:p>
          <a:p>
            <a:pPr>
              <a:lnSpc>
                <a:spcPct val="150000"/>
              </a:lnSpc>
            </a:pPr>
            <a:r>
              <a:rPr lang="de-DE" sz="2400" dirty="0">
                <a:cs typeface="Calibri"/>
              </a:rPr>
              <a:t>Jeden Sommer wird bei uns öfter in der Woche gegrillt.</a:t>
            </a:r>
          </a:p>
          <a:p>
            <a:pPr>
              <a:lnSpc>
                <a:spcPct val="150000"/>
              </a:lnSpc>
            </a:pPr>
            <a:r>
              <a:rPr lang="de-DE" sz="2400" dirty="0">
                <a:cs typeface="Calibri"/>
              </a:rPr>
              <a:t>Zurzeit grillen wir auf einem Gasgrill oder auf dem Grillfass.</a:t>
            </a:r>
          </a:p>
          <a:p>
            <a:pPr>
              <a:lnSpc>
                <a:spcPct val="150000"/>
              </a:lnSpc>
            </a:pPr>
            <a:r>
              <a:rPr lang="de-DE" sz="2400" dirty="0">
                <a:cs typeface="Calibri"/>
              </a:rPr>
              <a:t>Meine Lieblingscuts sind Flank, (Try Age) Tomahawk und Flat Iron.</a:t>
            </a:r>
          </a:p>
          <a:p>
            <a:pPr>
              <a:lnSpc>
                <a:spcPct val="150000"/>
              </a:lnSpc>
            </a:pPr>
            <a:r>
              <a:rPr lang="de-DE" sz="2400" dirty="0">
                <a:cs typeface="Calibri"/>
              </a:rPr>
              <a:t>Meistens grille ich auf die Garstufe Medium Rare. </a:t>
            </a:r>
          </a:p>
          <a:p>
            <a:pPr>
              <a:lnSpc>
                <a:spcPct val="150000"/>
              </a:lnSpc>
            </a:pPr>
            <a:r>
              <a:rPr lang="de-DE" sz="2400" dirty="0">
                <a:cs typeface="Calibri"/>
              </a:rPr>
              <a:t>Wenn ich älter werde, möchte ich auf jeden Fall das Grillen zu meinem Hobby machen. </a:t>
            </a:r>
            <a:r>
              <a:rPr lang="de-DE" sz="2400" dirty="0">
                <a:solidFill>
                  <a:schemeClr val="bg1"/>
                </a:solidFill>
                <a:cs typeface="Calibri"/>
              </a:rPr>
              <a:t>machen.</a:t>
            </a: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72167" y="1539859"/>
            <a:ext cx="3481633" cy="1958419"/>
          </a:xfrm>
          <a:prstGeom prst="rect">
            <a:avLst/>
          </a:prstGeom>
        </p:spPr>
      </p:pic>
    </p:spTree>
    <p:extLst>
      <p:ext uri="{BB962C8B-B14F-4D97-AF65-F5344CB8AC3E}">
        <p14:creationId xmlns:p14="http://schemas.microsoft.com/office/powerpoint/2010/main" val="3937874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pattFill prst="pct5">
          <a:fgClr>
            <a:srgbClr val="FFFFFF"/>
          </a:fgClr>
          <a:bgClr>
            <a:schemeClr val="bg2"/>
          </a:bgClr>
        </a:patt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84275" y="330204"/>
            <a:ext cx="10823449" cy="980757"/>
          </a:xfrm>
        </p:spPr>
        <p:txBody>
          <a:bodyPr>
            <a:normAutofit fontScale="90000"/>
          </a:bodyPr>
          <a:lstStyle/>
          <a:p>
            <a:r>
              <a:rPr lang="de-DE" dirty="0">
                <a:latin typeface="Bookman Old Style" panose="02050604050505020204" pitchFamily="18" charset="0"/>
              </a:rPr>
              <a:t>Lara: „Mein Talent ist Planen“ </a:t>
            </a:r>
          </a:p>
        </p:txBody>
      </p:sp>
      <p:pic>
        <p:nvPicPr>
          <p:cNvPr id="4" name="Grafik 3"/>
          <p:cNvPicPr>
            <a:picLocks noChangeAspect="1"/>
          </p:cNvPicPr>
          <p:nvPr/>
        </p:nvPicPr>
        <p:blipFill>
          <a:blip r:embed="rId2"/>
          <a:stretch>
            <a:fillRect/>
          </a:stretch>
        </p:blipFill>
        <p:spPr>
          <a:xfrm>
            <a:off x="765429" y="2103120"/>
            <a:ext cx="2736723" cy="1775688"/>
          </a:xfrm>
          <a:prstGeom prst="rect">
            <a:avLst/>
          </a:prstGeom>
        </p:spPr>
      </p:pic>
      <p:sp>
        <p:nvSpPr>
          <p:cNvPr id="6" name="Textfeld 5"/>
          <p:cNvSpPr txBox="1"/>
          <p:nvPr/>
        </p:nvSpPr>
        <p:spPr>
          <a:xfrm>
            <a:off x="3749040" y="2295144"/>
            <a:ext cx="7095744" cy="3108543"/>
          </a:xfrm>
          <a:prstGeom prst="rect">
            <a:avLst/>
          </a:prstGeom>
          <a:noFill/>
        </p:spPr>
        <p:txBody>
          <a:bodyPr wrap="square" rtlCol="0">
            <a:spAutoFit/>
          </a:bodyPr>
          <a:lstStyle/>
          <a:p>
            <a:pPr marL="457200" indent="-457200">
              <a:buFontTx/>
              <a:buChar char="-"/>
            </a:pPr>
            <a:r>
              <a:rPr lang="de-DE" sz="2800" dirty="0"/>
              <a:t>Planen hilft Ordnung zu halten </a:t>
            </a:r>
          </a:p>
          <a:p>
            <a:endParaRPr lang="de-DE" sz="2800" dirty="0"/>
          </a:p>
          <a:p>
            <a:pPr marL="285750" indent="-285750">
              <a:buFontTx/>
              <a:buChar char="-"/>
            </a:pPr>
            <a:r>
              <a:rPr lang="de-DE" sz="2800" dirty="0"/>
              <a:t>Planen hilft einen geregelten Ablauf zu haben</a:t>
            </a:r>
          </a:p>
          <a:p>
            <a:r>
              <a:rPr lang="de-DE" sz="2800" dirty="0"/>
              <a:t> </a:t>
            </a:r>
          </a:p>
          <a:p>
            <a:pPr marL="285750" indent="-285750">
              <a:buFontTx/>
              <a:buChar char="-"/>
            </a:pPr>
            <a:r>
              <a:rPr lang="de-DE" sz="2800" dirty="0"/>
              <a:t>Ich habe Events geplant</a:t>
            </a:r>
          </a:p>
          <a:p>
            <a:r>
              <a:rPr lang="de-DE" sz="2800" dirty="0"/>
              <a:t> </a:t>
            </a:r>
          </a:p>
          <a:p>
            <a:r>
              <a:rPr lang="de-DE" sz="2800" dirty="0"/>
              <a:t> </a:t>
            </a:r>
          </a:p>
        </p:txBody>
      </p:sp>
    </p:spTree>
    <p:extLst>
      <p:ext uri="{BB962C8B-B14F-4D97-AF65-F5344CB8AC3E}">
        <p14:creationId xmlns:p14="http://schemas.microsoft.com/office/powerpoint/2010/main" val="1405602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pattFill prst="pct5">
          <a:fgClr>
            <a:srgbClr val="FFFFFF"/>
          </a:fgClr>
          <a:bgClr>
            <a:schemeClr val="bg2"/>
          </a:bgClr>
        </a:patt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a:t>Laurenz: „Mein Talent ist Volleyball“</a:t>
            </a:r>
          </a:p>
        </p:txBody>
      </p:sp>
      <p:sp>
        <p:nvSpPr>
          <p:cNvPr id="3" name="Inhaltsplatzhalter 2"/>
          <p:cNvSpPr>
            <a:spLocks noGrp="1"/>
          </p:cNvSpPr>
          <p:nvPr>
            <p:ph idx="1"/>
          </p:nvPr>
        </p:nvSpPr>
        <p:spPr/>
        <p:txBody>
          <a:bodyPr>
            <a:normAutofit fontScale="92500"/>
          </a:bodyPr>
          <a:lstStyle/>
          <a:p>
            <a:r>
              <a:rPr lang="de-DE" dirty="0"/>
              <a:t>Insgesamt spiele ich seit 2 Jahren.</a:t>
            </a:r>
          </a:p>
          <a:p>
            <a:endParaRPr lang="de-DE" dirty="0"/>
          </a:p>
          <a:p>
            <a:r>
              <a:rPr lang="de-DE" dirty="0"/>
              <a:t>Ich habe nach einem Teamsport gesucht und habe mich dafür entschieden.</a:t>
            </a:r>
          </a:p>
          <a:p>
            <a:endParaRPr lang="de-DE" dirty="0"/>
          </a:p>
          <a:p>
            <a:r>
              <a:rPr lang="de-DE" dirty="0"/>
              <a:t>Mein Team trainiert zweimal die Woche</a:t>
            </a:r>
          </a:p>
          <a:p>
            <a:endParaRPr lang="de-DE" dirty="0"/>
          </a:p>
          <a:p>
            <a:r>
              <a:rPr lang="de-DE" dirty="0"/>
              <a:t>Wir spielen in einer Sporthalle im Nachbarort.</a:t>
            </a:r>
          </a:p>
          <a:p>
            <a:endParaRPr lang="de-DE" dirty="0"/>
          </a:p>
          <a:p>
            <a:r>
              <a:rPr lang="de-DE" dirty="0"/>
              <a:t> Meine bevorzugte Position ist Außenangriff </a:t>
            </a:r>
          </a:p>
          <a:p>
            <a:pPr marL="0" indent="0">
              <a:buNone/>
            </a:pPr>
            <a:endParaRPr lang="de-DE" dirty="0"/>
          </a:p>
          <a:p>
            <a:pPr marL="0" indent="0">
              <a:buNone/>
            </a:pPr>
            <a:endParaRPr lang="de-DE" dirty="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16112" y="3444240"/>
            <a:ext cx="2301240" cy="2732723"/>
          </a:xfrm>
          <a:prstGeom prst="rect">
            <a:avLst/>
          </a:prstGeom>
        </p:spPr>
      </p:pic>
    </p:spTree>
    <p:extLst>
      <p:ext uri="{BB962C8B-B14F-4D97-AF65-F5344CB8AC3E}">
        <p14:creationId xmlns:p14="http://schemas.microsoft.com/office/powerpoint/2010/main" val="3183629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pattFill prst="pct5">
          <a:fgClr>
            <a:srgbClr val="FFFFFF"/>
          </a:fgClr>
          <a:bgClr>
            <a:schemeClr val="bg2"/>
          </a:bgClr>
        </a:patt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18767" y="205984"/>
            <a:ext cx="10515600" cy="1325559"/>
          </a:xfrm>
        </p:spPr>
        <p:txBody>
          <a:bodyPr/>
          <a:lstStyle/>
          <a:p>
            <a:r>
              <a:rPr lang="de-DE" dirty="0"/>
              <a:t>Lea: „Mein Talent ist Schreiben“</a:t>
            </a:r>
          </a:p>
        </p:txBody>
      </p:sp>
      <p:sp>
        <p:nvSpPr>
          <p:cNvPr id="3" name="Inhaltsplatzhalter 2"/>
          <p:cNvSpPr>
            <a:spLocks noGrp="1"/>
          </p:cNvSpPr>
          <p:nvPr>
            <p:ph idx="1"/>
          </p:nvPr>
        </p:nvSpPr>
        <p:spPr/>
        <p:txBody>
          <a:bodyPr>
            <a:noAutofit/>
          </a:bodyPr>
          <a:lstStyle/>
          <a:p>
            <a:r>
              <a:rPr lang="de-DE" sz="2400" dirty="0"/>
              <a:t>Ich schreibe seit der Grundschule.</a:t>
            </a:r>
          </a:p>
          <a:p>
            <a:endParaRPr lang="de-DE" sz="2400" dirty="0"/>
          </a:p>
          <a:p>
            <a:r>
              <a:rPr lang="de-DE" sz="2400" dirty="0"/>
              <a:t>Ich schreibe am PC und per Hand.</a:t>
            </a:r>
          </a:p>
          <a:p>
            <a:endParaRPr lang="de-DE" sz="2400" dirty="0"/>
          </a:p>
          <a:p>
            <a:r>
              <a:rPr lang="de-DE" sz="2400" dirty="0"/>
              <a:t>Ich schreibe meistens in englisch.</a:t>
            </a:r>
          </a:p>
          <a:p>
            <a:endParaRPr lang="de-DE" sz="2400" dirty="0"/>
          </a:p>
          <a:p>
            <a:r>
              <a:rPr lang="de-DE" sz="2400" dirty="0"/>
              <a:t>Ich schreibe Geschichten und einfache Texte.</a:t>
            </a:r>
          </a:p>
          <a:p>
            <a:endParaRPr lang="de-DE" sz="2400" dirty="0"/>
          </a:p>
          <a:p>
            <a:r>
              <a:rPr lang="de-DE" sz="2400" dirty="0"/>
              <a:t>Ich bin zurzeit dabei, mein eigenes Buch zu schreiben.</a:t>
            </a:r>
          </a:p>
        </p:txBody>
      </p:sp>
      <p:pic>
        <p:nvPicPr>
          <p:cNvPr id="7" name="Grafik 6"/>
          <p:cNvPicPr>
            <a:picLocks noChangeAspect="1"/>
          </p:cNvPicPr>
          <p:nvPr/>
        </p:nvPicPr>
        <p:blipFill rotWithShape="1">
          <a:blip r:embed="rId2" cstate="print">
            <a:extLst>
              <a:ext uri="{28A0092B-C50C-407E-A947-70E740481C1C}">
                <a14:useLocalDpi xmlns:a14="http://schemas.microsoft.com/office/drawing/2010/main" val="0"/>
              </a:ext>
            </a:extLst>
          </a:blip>
          <a:srcRect l="9216" t="11199" r="7232" b="21603"/>
          <a:stretch/>
        </p:blipFill>
        <p:spPr>
          <a:xfrm rot="436917">
            <a:off x="7537622" y="457726"/>
            <a:ext cx="4263081" cy="457147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456504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pattFill prst="pct5">
          <a:fgClr>
            <a:srgbClr val="FFFFFF"/>
          </a:fgClr>
          <a:bgClr>
            <a:schemeClr val="bg2"/>
          </a:bgClr>
        </a:patt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1810121" y="571202"/>
            <a:ext cx="6420211" cy="1968001"/>
          </a:xfrm>
        </p:spPr>
        <p:txBody>
          <a:bodyPr>
            <a:normAutofit fontScale="90000"/>
          </a:bodyPr>
          <a:lstStyle/>
          <a:p>
            <a:r>
              <a:rPr lang="de-DE" dirty="0">
                <a:latin typeface="Algerian" panose="04020705040A02060702" pitchFamily="82" charset="0"/>
              </a:rPr>
              <a:t>Leonie: „Mein Talent ist zeichnen“</a:t>
            </a:r>
          </a:p>
        </p:txBody>
      </p:sp>
      <p:sp>
        <p:nvSpPr>
          <p:cNvPr id="3" name="Untertitel 2"/>
          <p:cNvSpPr>
            <a:spLocks noGrp="1"/>
          </p:cNvSpPr>
          <p:nvPr>
            <p:ph type="subTitle" idx="1"/>
          </p:nvPr>
        </p:nvSpPr>
        <p:spPr>
          <a:xfrm>
            <a:off x="1185672" y="2516490"/>
            <a:ext cx="8482139" cy="913525"/>
          </a:xfrm>
        </p:spPr>
        <p:txBody>
          <a:bodyPr>
            <a:normAutofit fontScale="85000" lnSpcReduction="20000"/>
          </a:bodyPr>
          <a:lstStyle/>
          <a:p>
            <a:endParaRPr lang="de-DE" sz="8000" dirty="0"/>
          </a:p>
          <a:p>
            <a:endParaRPr lang="de-DE" sz="8000" dirty="0"/>
          </a:p>
          <a:p>
            <a:endParaRPr lang="de-DE" sz="8000" dirty="0"/>
          </a:p>
          <a:p>
            <a:endParaRPr lang="de-DE" sz="8000" dirty="0"/>
          </a:p>
          <a:p>
            <a:endParaRPr lang="de-DE" sz="8000" dirty="0"/>
          </a:p>
          <a:p>
            <a:endParaRPr lang="de-DE" sz="8000" dirty="0"/>
          </a:p>
          <a:p>
            <a:endParaRPr lang="de-DE" sz="8000" dirty="0"/>
          </a:p>
          <a:p>
            <a:endParaRPr lang="de-DE" dirty="0"/>
          </a:p>
          <a:p>
            <a:endParaRPr lang="de-DE" sz="2000" dirty="0"/>
          </a:p>
        </p:txBody>
      </p:sp>
      <p:pic>
        <p:nvPicPr>
          <p:cNvPr id="4" name="Grafik 3"/>
          <p:cNvPicPr>
            <a:picLocks noChangeAspect="1"/>
          </p:cNvPicPr>
          <p:nvPr/>
        </p:nvPicPr>
        <p:blipFill>
          <a:blip r:embed="rId2"/>
          <a:stretch>
            <a:fillRect/>
          </a:stretch>
        </p:blipFill>
        <p:spPr>
          <a:xfrm>
            <a:off x="8854780" y="145842"/>
            <a:ext cx="2938449" cy="3284171"/>
          </a:xfrm>
          <a:prstGeom prst="rect">
            <a:avLst/>
          </a:prstGeom>
        </p:spPr>
      </p:pic>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7824" y="3850173"/>
            <a:ext cx="3001613" cy="2609996"/>
          </a:xfrm>
          <a:prstGeom prst="rect">
            <a:avLst/>
          </a:prstGeom>
        </p:spPr>
      </p:pic>
      <p:sp>
        <p:nvSpPr>
          <p:cNvPr id="9" name="Rechteck 8"/>
          <p:cNvSpPr/>
          <p:nvPr/>
        </p:nvSpPr>
        <p:spPr>
          <a:xfrm>
            <a:off x="2851824" y="2836337"/>
            <a:ext cx="6002956" cy="461665"/>
          </a:xfrm>
          <a:prstGeom prst="rect">
            <a:avLst/>
          </a:prstGeom>
        </p:spPr>
        <p:txBody>
          <a:bodyPr wrap="square">
            <a:spAutoFit/>
          </a:bodyPr>
          <a:lstStyle/>
          <a:p>
            <a:r>
              <a:rPr lang="de-DE" sz="2400" dirty="0"/>
              <a:t>-Ich zeichne auf digitale Art.</a:t>
            </a:r>
          </a:p>
        </p:txBody>
      </p:sp>
      <p:sp>
        <p:nvSpPr>
          <p:cNvPr id="10" name="Rechteck 9"/>
          <p:cNvSpPr/>
          <p:nvPr/>
        </p:nvSpPr>
        <p:spPr>
          <a:xfrm>
            <a:off x="2851824" y="3349430"/>
            <a:ext cx="6096000" cy="830997"/>
          </a:xfrm>
          <a:prstGeom prst="rect">
            <a:avLst/>
          </a:prstGeom>
        </p:spPr>
        <p:txBody>
          <a:bodyPr>
            <a:spAutoFit/>
          </a:bodyPr>
          <a:lstStyle/>
          <a:p>
            <a:r>
              <a:rPr lang="de-DE" sz="2400" dirty="0"/>
              <a:t>-Die Art von Zeichnungen sind </a:t>
            </a:r>
            <a:r>
              <a:rPr lang="de-DE" sz="2400" dirty="0" err="1"/>
              <a:t>Chibi</a:t>
            </a:r>
            <a:r>
              <a:rPr lang="de-DE" sz="2400" dirty="0"/>
              <a:t> Art, Anime Style und Block Art.</a:t>
            </a:r>
          </a:p>
        </p:txBody>
      </p:sp>
      <p:sp>
        <p:nvSpPr>
          <p:cNvPr id="11" name="Rechteck 10"/>
          <p:cNvSpPr/>
          <p:nvPr/>
        </p:nvSpPr>
        <p:spPr>
          <a:xfrm>
            <a:off x="9667810" y="3455428"/>
            <a:ext cx="6096000" cy="369332"/>
          </a:xfrm>
          <a:prstGeom prst="rect">
            <a:avLst/>
          </a:prstGeom>
        </p:spPr>
        <p:txBody>
          <a:bodyPr>
            <a:spAutoFit/>
          </a:bodyPr>
          <a:lstStyle/>
          <a:p>
            <a:r>
              <a:rPr lang="de-DE" dirty="0"/>
              <a:t>Anime Style</a:t>
            </a:r>
          </a:p>
        </p:txBody>
      </p:sp>
      <p:sp>
        <p:nvSpPr>
          <p:cNvPr id="12" name="Rechteck 11"/>
          <p:cNvSpPr/>
          <p:nvPr/>
        </p:nvSpPr>
        <p:spPr>
          <a:xfrm>
            <a:off x="9933905" y="6462655"/>
            <a:ext cx="1029449" cy="369332"/>
          </a:xfrm>
          <a:prstGeom prst="rect">
            <a:avLst/>
          </a:prstGeom>
        </p:spPr>
        <p:txBody>
          <a:bodyPr wrap="none">
            <a:spAutoFit/>
          </a:bodyPr>
          <a:lstStyle/>
          <a:p>
            <a:r>
              <a:rPr lang="de-DE" dirty="0"/>
              <a:t>Block Art</a:t>
            </a:r>
          </a:p>
        </p:txBody>
      </p:sp>
      <p:sp>
        <p:nvSpPr>
          <p:cNvPr id="13" name="Rechteck 12"/>
          <p:cNvSpPr/>
          <p:nvPr/>
        </p:nvSpPr>
        <p:spPr>
          <a:xfrm>
            <a:off x="2851824" y="4232688"/>
            <a:ext cx="3526543" cy="461665"/>
          </a:xfrm>
          <a:prstGeom prst="rect">
            <a:avLst/>
          </a:prstGeom>
        </p:spPr>
        <p:txBody>
          <a:bodyPr wrap="none">
            <a:spAutoFit/>
          </a:bodyPr>
          <a:lstStyle/>
          <a:p>
            <a:r>
              <a:rPr lang="de-DE" sz="2400" dirty="0"/>
              <a:t>-Ich zeichne fast jeden Tag.</a:t>
            </a:r>
          </a:p>
        </p:txBody>
      </p:sp>
      <p:sp>
        <p:nvSpPr>
          <p:cNvPr id="15" name="Rechteck 14"/>
          <p:cNvSpPr/>
          <p:nvPr/>
        </p:nvSpPr>
        <p:spPr>
          <a:xfrm>
            <a:off x="2851824" y="4728916"/>
            <a:ext cx="6096000" cy="1569660"/>
          </a:xfrm>
          <a:prstGeom prst="rect">
            <a:avLst/>
          </a:prstGeom>
        </p:spPr>
        <p:txBody>
          <a:bodyPr>
            <a:spAutoFit/>
          </a:bodyPr>
          <a:lstStyle/>
          <a:p>
            <a:r>
              <a:rPr lang="de-DE" sz="2400" dirty="0"/>
              <a:t>-Außerdem hab ich schon mit anderen aus der Welt ein Art Trade gemacht.</a:t>
            </a:r>
          </a:p>
          <a:p>
            <a:r>
              <a:rPr lang="de-DE" sz="2400" dirty="0"/>
              <a:t>(Einer Zeichnet für den anderen/Ein Austausch von Zeichnungen)</a:t>
            </a:r>
          </a:p>
        </p:txBody>
      </p:sp>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8965" y="4033188"/>
            <a:ext cx="2773692" cy="2080269"/>
          </a:xfrm>
          <a:prstGeom prst="rect">
            <a:avLst/>
          </a:prstGeom>
          <a:ln>
            <a:solidFill>
              <a:schemeClr val="tx1"/>
            </a:solidFill>
          </a:ln>
        </p:spPr>
      </p:pic>
      <p:pic>
        <p:nvPicPr>
          <p:cNvPr id="7" name="Grafi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8965" y="673682"/>
            <a:ext cx="2773691" cy="2080269"/>
          </a:xfrm>
          <a:prstGeom prst="rect">
            <a:avLst/>
          </a:prstGeom>
          <a:ln>
            <a:solidFill>
              <a:schemeClr val="tx1"/>
            </a:solidFill>
          </a:ln>
        </p:spPr>
      </p:pic>
    </p:spTree>
    <p:extLst>
      <p:ext uri="{BB962C8B-B14F-4D97-AF65-F5344CB8AC3E}">
        <p14:creationId xmlns:p14="http://schemas.microsoft.com/office/powerpoint/2010/main" val="2474491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pattFill prst="pct5">
          <a:fgClr>
            <a:srgbClr val="FFFFFF"/>
          </a:fgClr>
          <a:bgClr>
            <a:schemeClr val="bg2"/>
          </a:bgClr>
        </a:patt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2540508" y="484724"/>
            <a:ext cx="6294120" cy="1097915"/>
          </a:xfrm>
        </p:spPr>
        <p:txBody>
          <a:bodyPr>
            <a:normAutofit fontScale="90000"/>
          </a:bodyPr>
          <a:lstStyle/>
          <a:p>
            <a:r>
              <a:rPr lang="de-DE" dirty="0">
                <a:latin typeface="Imprint MT Shadow" panose="04020605060303030202" pitchFamily="82" charset="0"/>
                <a:cs typeface="Leelawadee UI Semilight" panose="020B0402040204020203" pitchFamily="34" charset="-34"/>
              </a:rPr>
              <a:t>Luisa: „Mein Talent ist zeichnen“</a:t>
            </a:r>
          </a:p>
        </p:txBody>
      </p:sp>
      <p:sp>
        <p:nvSpPr>
          <p:cNvPr id="3" name="Inhaltsplatzhalter 2"/>
          <p:cNvSpPr>
            <a:spLocks noGrp="1"/>
          </p:cNvSpPr>
          <p:nvPr>
            <p:ph idx="1"/>
          </p:nvPr>
        </p:nvSpPr>
        <p:spPr>
          <a:xfrm>
            <a:off x="1399032" y="1837657"/>
            <a:ext cx="8577072" cy="2856103"/>
          </a:xfrm>
        </p:spPr>
        <p:txBody>
          <a:bodyPr>
            <a:normAutofit fontScale="92500" lnSpcReduction="10000"/>
          </a:bodyPr>
          <a:lstStyle/>
          <a:p>
            <a:r>
              <a:rPr lang="de-DE" dirty="0">
                <a:latin typeface="Bell MT" panose="02020503060305020303" pitchFamily="18" charset="0"/>
              </a:rPr>
              <a:t>Ich zeichne seitdem ich 3 Jahre alt bin</a:t>
            </a:r>
          </a:p>
          <a:p>
            <a:r>
              <a:rPr lang="de-DE" dirty="0">
                <a:latin typeface="Bell MT" panose="02020503060305020303" pitchFamily="18" charset="0"/>
              </a:rPr>
              <a:t>Ich zeichne mit Acrylfarbe und Bleistift </a:t>
            </a:r>
          </a:p>
          <a:p>
            <a:r>
              <a:rPr lang="de-DE" dirty="0">
                <a:latin typeface="Bell MT" panose="02020503060305020303" pitchFamily="18" charset="0"/>
              </a:rPr>
              <a:t>Am meisten zeichne ich auf Leinwand und Papier </a:t>
            </a:r>
          </a:p>
          <a:p>
            <a:r>
              <a:rPr lang="de-DE" dirty="0">
                <a:latin typeface="Bell MT" panose="02020503060305020303" pitchFamily="18" charset="0"/>
              </a:rPr>
              <a:t>Meine längste Zeichnung hat 2 Tage gedauert </a:t>
            </a:r>
          </a:p>
          <a:p>
            <a:r>
              <a:rPr lang="de-DE" dirty="0">
                <a:latin typeface="Bell MT" panose="02020503060305020303" pitchFamily="18" charset="0"/>
              </a:rPr>
              <a:t>Ich zeichne nur das, was mich zu dem Zeitpunkt interessiert </a:t>
            </a:r>
          </a:p>
          <a:p>
            <a:r>
              <a:rPr lang="de-DE" dirty="0">
                <a:latin typeface="Bell MT" panose="02020503060305020303" pitchFamily="18" charset="0"/>
              </a:rPr>
              <a:t>Zeichnen bedeutet für mich, meine innere Ruhe zu finden </a:t>
            </a: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46570" y="346178"/>
            <a:ext cx="3524315" cy="2078545"/>
          </a:xfrm>
          <a:prstGeom prst="rect">
            <a:avLst/>
          </a:prstGeom>
        </p:spPr>
      </p:pic>
      <p:sp>
        <p:nvSpPr>
          <p:cNvPr id="5" name="AutoShape 2" descr="blob:https://web.whatsapp.com/acdada25-ec8a-4fee-a374-f2d290fe43e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6" name="AutoShape 4" descr="blob:https://web.whatsapp.com/acdada25-ec8a-4fee-a374-f2d290fe43e0"/>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7" name="AutoShape 6" descr="blob:https://web.whatsapp.com/6b441ce9-0565-4271-8ec8-f07d44a08b7b"/>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8" name="Grafik 7"/>
          <p:cNvPicPr>
            <a:picLocks noChangeAspect="1"/>
          </p:cNvPicPr>
          <p:nvPr/>
        </p:nvPicPr>
        <p:blipFill rotWithShape="1">
          <a:blip r:embed="rId3"/>
          <a:srcRect l="-474" t="40985" r="474" b="22447"/>
          <a:stretch/>
        </p:blipFill>
        <p:spPr>
          <a:xfrm>
            <a:off x="3921309" y="4794440"/>
            <a:ext cx="3854966" cy="1892808"/>
          </a:xfrm>
          <a:prstGeom prst="rect">
            <a:avLst/>
          </a:prstGeom>
        </p:spPr>
      </p:pic>
      <p:pic>
        <p:nvPicPr>
          <p:cNvPr id="9" name="Grafik 8"/>
          <p:cNvPicPr>
            <a:picLocks noChangeAspect="1"/>
          </p:cNvPicPr>
          <p:nvPr/>
        </p:nvPicPr>
        <p:blipFill rotWithShape="1">
          <a:blip r:embed="rId4"/>
          <a:srcRect l="3726" t="5968" r="5534" b="4562"/>
          <a:stretch/>
        </p:blipFill>
        <p:spPr>
          <a:xfrm>
            <a:off x="10123880" y="4398073"/>
            <a:ext cx="1752703" cy="2304288"/>
          </a:xfrm>
          <a:prstGeom prst="rect">
            <a:avLst/>
          </a:prstGeom>
        </p:spPr>
      </p:pic>
      <p:sp>
        <p:nvSpPr>
          <p:cNvPr id="10" name="AutoShape 8" descr="blob:https://web.whatsapp.com/a5bd0806-70a5-454b-a75c-fcbc94d9be7b"/>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1" name="Grafik 10"/>
          <p:cNvPicPr>
            <a:picLocks noChangeAspect="1"/>
          </p:cNvPicPr>
          <p:nvPr/>
        </p:nvPicPr>
        <p:blipFill>
          <a:blip r:embed="rId5"/>
          <a:stretch>
            <a:fillRect/>
          </a:stretch>
        </p:blipFill>
        <p:spPr>
          <a:xfrm>
            <a:off x="137287" y="4513849"/>
            <a:ext cx="1714584" cy="2286112"/>
          </a:xfrm>
          <a:prstGeom prst="rect">
            <a:avLst/>
          </a:prstGeom>
        </p:spPr>
      </p:pic>
      <p:pic>
        <p:nvPicPr>
          <p:cNvPr id="12" name="Grafik 11"/>
          <p:cNvPicPr>
            <a:picLocks noChangeAspect="1"/>
          </p:cNvPicPr>
          <p:nvPr/>
        </p:nvPicPr>
        <p:blipFill>
          <a:blip r:embed="rId6"/>
          <a:stretch>
            <a:fillRect/>
          </a:stretch>
        </p:blipFill>
        <p:spPr>
          <a:xfrm>
            <a:off x="137287" y="385763"/>
            <a:ext cx="2005202" cy="1362411"/>
          </a:xfrm>
          <a:prstGeom prst="rect">
            <a:avLst/>
          </a:prstGeom>
        </p:spPr>
      </p:pic>
    </p:spTree>
    <p:extLst>
      <p:ext uri="{BB962C8B-B14F-4D97-AF65-F5344CB8AC3E}">
        <p14:creationId xmlns:p14="http://schemas.microsoft.com/office/powerpoint/2010/main" val="3827829301"/>
      </p:ext>
    </p:extLst>
  </p:cSld>
  <p:clrMapOvr>
    <a:masterClrMapping/>
  </p:clrMapOvr>
</p:sld>
</file>

<file path=ppt/theme/theme1.xml><?xml version="1.0" encoding="utf-8"?>
<a:theme xmlns:a="http://schemas.openxmlformats.org/drawingml/2006/main" name="Larissa">
  <a:themeElements>
    <a:clrScheme name="Rot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{52544A50-4DBD-3046-AB97-28347F0CE07E}tf10001072</Template>
  <TotalTime>0</TotalTime>
  <Words>873</Words>
  <Application>Microsoft Macintosh PowerPoint</Application>
  <PresentationFormat>Breitbild</PresentationFormat>
  <Paragraphs>139</Paragraphs>
  <Slides>17</Slides>
  <Notes>1</Notes>
  <HiddenSlides>0</HiddenSlides>
  <MMClips>0</MMClips>
  <ScaleCrop>false</ScaleCrop>
  <HeadingPairs>
    <vt:vector size="6" baseType="variant">
      <vt:variant>
        <vt:lpstr>Verwendete Schriftarten</vt:lpstr>
      </vt:variant>
      <vt:variant>
        <vt:i4>12</vt:i4>
      </vt:variant>
      <vt:variant>
        <vt:lpstr>Design</vt:lpstr>
      </vt:variant>
      <vt:variant>
        <vt:i4>1</vt:i4>
      </vt:variant>
      <vt:variant>
        <vt:lpstr>Folientitel</vt:lpstr>
      </vt:variant>
      <vt:variant>
        <vt:i4>17</vt:i4>
      </vt:variant>
    </vt:vector>
  </HeadingPairs>
  <TitlesOfParts>
    <vt:vector size="30" baseType="lpstr">
      <vt:lpstr>Algerian</vt:lpstr>
      <vt:lpstr>Arial</vt:lpstr>
      <vt:lpstr>Arial Rounded MT Bold</vt:lpstr>
      <vt:lpstr>Bell MT</vt:lpstr>
      <vt:lpstr>Berlin Sans FB Demi</vt:lpstr>
      <vt:lpstr>Bernard MT Condensed</vt:lpstr>
      <vt:lpstr>Bookman Old Style</vt:lpstr>
      <vt:lpstr>Calibri</vt:lpstr>
      <vt:lpstr>Calibri Light</vt:lpstr>
      <vt:lpstr>Century Gothic</vt:lpstr>
      <vt:lpstr>Imprint MT Shadow</vt:lpstr>
      <vt:lpstr>Kristen ITC</vt:lpstr>
      <vt:lpstr>Larissa</vt:lpstr>
      <vt:lpstr>Mein Talent ist…</vt:lpstr>
      <vt:lpstr>Till: „Mein Talent ist Snowkiten“</vt:lpstr>
      <vt:lpstr>Andreas:“Mein Talent ist Kochen“</vt:lpstr>
      <vt:lpstr>David: „Mein Talent ist Grillen“</vt:lpstr>
      <vt:lpstr>Lara: „Mein Talent ist Planen“ </vt:lpstr>
      <vt:lpstr>Laurenz: „Mein Talent ist Volleyball“</vt:lpstr>
      <vt:lpstr>Lea: „Mein Talent ist Schreiben“</vt:lpstr>
      <vt:lpstr>Leonie: „Mein Talent ist zeichnen“</vt:lpstr>
      <vt:lpstr>Luisa: „Mein Talent ist zeichnen“</vt:lpstr>
      <vt:lpstr>Jeanpierre: Mein Talent ist Basketball spielen </vt:lpstr>
      <vt:lpstr>PowerPoint-Präsentation</vt:lpstr>
      <vt:lpstr>Paola „Mein Talent ist: Zeichnen“</vt:lpstr>
      <vt:lpstr>Nemanja: Mein Talent</vt:lpstr>
      <vt:lpstr>PowerPoint-Präsentation</vt:lpstr>
      <vt:lpstr>Pit: „Mein Hobby ist Fußball“</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N1U02</dc:creator>
  <cp:lastModifiedBy>Lucile Blume</cp:lastModifiedBy>
  <cp:revision>16</cp:revision>
  <dcterms:created xsi:type="dcterms:W3CDTF">2022-01-19T07:23:55Z</dcterms:created>
  <dcterms:modified xsi:type="dcterms:W3CDTF">2022-02-09T08:32:24Z</dcterms:modified>
</cp:coreProperties>
</file>