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58" r:id="rId4"/>
    <p:sldId id="259" r:id="rId5"/>
    <p:sldId id="260" r:id="rId6"/>
    <p:sldId id="263"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snapToGrid="0" showGuides="1">
      <p:cViewPr varScale="1">
        <p:scale>
          <a:sx n="112" d="100"/>
          <a:sy n="112" d="100"/>
        </p:scale>
        <p:origin x="496"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3T18:21:31.954"/>
    </inkml:context>
    <inkml:brush xml:id="br0">
      <inkml:brushProperty name="width" value="0.05" units="cm"/>
      <inkml:brushProperty name="height" value="0.05" units="cm"/>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3T18:22:19.349"/>
    </inkml:context>
    <inkml:brush xml:id="br0">
      <inkml:brushProperty name="width" value="0.05" units="cm"/>
      <inkml:brushProperty name="height" value="0.05" units="cm"/>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3T18:22:20.699"/>
    </inkml:context>
    <inkml:brush xml:id="br0">
      <inkml:brushProperty name="width" value="0.05" units="cm"/>
      <inkml:brushProperty name="height" value="0.05" units="cm"/>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3T18:22:21.690"/>
    </inkml:context>
    <inkml:brush xml:id="br0">
      <inkml:brushProperty name="width" value="0.05" units="cm"/>
      <inkml:brushProperty name="height" value="0.05" units="cm"/>
    </inkml:brush>
  </inkml:definitions>
  <inkml:trace contextRef="#ctx0" brushRef="#br0">0 0 24575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3T18:22:34.780"/>
    </inkml:context>
    <inkml:brush xml:id="br0">
      <inkml:brushProperty name="width" value="0.05" units="cm"/>
      <inkml:brushProperty name="height" value="0.05" units="cm"/>
    </inkml:brush>
  </inkml:definitions>
  <inkml:trace contextRef="#ctx0" brushRef="#br0">1 1 24575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00BBEB-A6D6-4B29-BEEA-6F10B3A609F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ED1BEB8-1CD1-46D7-BB08-864DD6B5B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A19F26B-2B8D-421E-87BF-E3773A37D3CF}"/>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5" name="Fußzeilenplatzhalter 4">
            <a:extLst>
              <a:ext uri="{FF2B5EF4-FFF2-40B4-BE49-F238E27FC236}">
                <a16:creationId xmlns:a16="http://schemas.microsoft.com/office/drawing/2014/main" id="{95745DAF-740E-4849-B5F3-846B1B3182A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8D69B97-39F9-477B-B11D-500C1A950852}"/>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477129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D0E5C-788F-4665-A0E4-20E2CA87745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8A89D45-CF86-4802-B408-99337C1CF4D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51ECDBB-CFAF-40B1-8DC8-717D22B17391}"/>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5" name="Fußzeilenplatzhalter 4">
            <a:extLst>
              <a:ext uri="{FF2B5EF4-FFF2-40B4-BE49-F238E27FC236}">
                <a16:creationId xmlns:a16="http://schemas.microsoft.com/office/drawing/2014/main" id="{C42C67AC-630D-45E1-91E6-FAF47C95C73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8F16FF-7A8D-40C6-917B-F96FF1AF4D8C}"/>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2639036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D3B2555-7C3F-4456-9EDA-E432AD25A34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00C424B-EADF-4D98-8E14-84D3DEBDDB8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6A0B104-5343-4AE6-9770-B6309B06A45C}"/>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5" name="Fußzeilenplatzhalter 4">
            <a:extLst>
              <a:ext uri="{FF2B5EF4-FFF2-40B4-BE49-F238E27FC236}">
                <a16:creationId xmlns:a16="http://schemas.microsoft.com/office/drawing/2014/main" id="{60360BE7-4048-4503-AD85-32EEA8AA462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2202258-A014-4EB5-9608-78A37D4665FB}"/>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2394571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731A0-F435-4212-8471-8A5E777A4F9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6751EAF-FCEB-416A-AEDF-6AE457E7676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6319CCB-0C81-4054-B81E-B99E7CA16E18}"/>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5" name="Fußzeilenplatzhalter 4">
            <a:extLst>
              <a:ext uri="{FF2B5EF4-FFF2-40B4-BE49-F238E27FC236}">
                <a16:creationId xmlns:a16="http://schemas.microsoft.com/office/drawing/2014/main" id="{FAEDAB06-8D7A-417D-9E84-CD5B75DB815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D08436A-493D-4ACD-9615-26FF0777FC28}"/>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275054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D3BE4E-1351-4F7E-B1C7-AE88B02C782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F377B94-B01B-4412-8D98-7038B9CD22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EDE5A32-54F7-4DE9-9E84-5368BA98AC58}"/>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5" name="Fußzeilenplatzhalter 4">
            <a:extLst>
              <a:ext uri="{FF2B5EF4-FFF2-40B4-BE49-F238E27FC236}">
                <a16:creationId xmlns:a16="http://schemas.microsoft.com/office/drawing/2014/main" id="{3B355DCC-0C61-4DB3-B1CF-AE378B88545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8154385-2507-4EDB-9563-3F19D5659641}"/>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4065484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9F3E7-6A89-4E45-B65D-82DEAE84FE1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42303A5-7D3C-403D-BB77-9C0194AE04E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D9DC06A-0ECD-4ED9-840E-0F41027DE28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7D98229-B6CD-4D31-9703-A2E9D66F8167}"/>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6" name="Fußzeilenplatzhalter 5">
            <a:extLst>
              <a:ext uri="{FF2B5EF4-FFF2-40B4-BE49-F238E27FC236}">
                <a16:creationId xmlns:a16="http://schemas.microsoft.com/office/drawing/2014/main" id="{23B9CFDD-C3E8-4E31-82D5-FA56AE788E0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B7500A0-0E66-4A35-AB9C-62B3B4085C84}"/>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160675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1F7E8-8B38-4702-8ACD-45C66E117ED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4F7602F-4736-46F1-84CF-C0B9C6BAF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9D77C36-05A0-43B2-AD15-CCA807A2FED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B939B35-EF67-455C-BFE4-0341017426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5DAA953-103A-4BD3-B88F-2786090668C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879E7EA-0901-46CD-820D-13FAF4A96EC0}"/>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8" name="Fußzeilenplatzhalter 7">
            <a:extLst>
              <a:ext uri="{FF2B5EF4-FFF2-40B4-BE49-F238E27FC236}">
                <a16:creationId xmlns:a16="http://schemas.microsoft.com/office/drawing/2014/main" id="{D476F40F-6FCF-4F84-AE29-CCF6E7D7447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261B6C4-3E97-478C-910C-501D4BE5F7BE}"/>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1004248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8EC0A-DF4A-4550-B7C0-EE00668FCBE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6F48AE4-D4E7-41B2-9161-B643A0C6EFC7}"/>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4" name="Fußzeilenplatzhalter 3">
            <a:extLst>
              <a:ext uri="{FF2B5EF4-FFF2-40B4-BE49-F238E27FC236}">
                <a16:creationId xmlns:a16="http://schemas.microsoft.com/office/drawing/2014/main" id="{68B08445-22AC-4557-8DCC-06772AFA6EC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2095BD4-EF51-44F0-90CE-D4E012AECF98}"/>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856821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469B96A-2F46-4DDE-9E90-E100D129D1C9}"/>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3" name="Fußzeilenplatzhalter 2">
            <a:extLst>
              <a:ext uri="{FF2B5EF4-FFF2-40B4-BE49-F238E27FC236}">
                <a16:creationId xmlns:a16="http://schemas.microsoft.com/office/drawing/2014/main" id="{0B4D5D16-C4C0-4F7F-A88B-B139CB6429A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B699439-40F0-4F21-A0B4-314C44371950}"/>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1574937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175EA-F325-42EA-B20E-706F7E39D17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4218261-5739-4B3B-A8AB-1A2DA7733E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8486474-3837-4595-A3C8-6BCDC003C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57AF899-9FC2-4E6B-89E0-F11644ADDB3F}"/>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6" name="Fußzeilenplatzhalter 5">
            <a:extLst>
              <a:ext uri="{FF2B5EF4-FFF2-40B4-BE49-F238E27FC236}">
                <a16:creationId xmlns:a16="http://schemas.microsoft.com/office/drawing/2014/main" id="{F1A9879D-A017-45B4-B1E9-D6073FF95F6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B0CEAC7-C3D4-4A72-B887-00F98B5AA8B3}"/>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213286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44FC38-7EE5-4A19-91EE-CA3A80F5352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8C90549-50AF-4575-AF87-5540D1CE4A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71EBBB7-ACBF-4BFE-8B51-EC818EB8E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7CA8BFB-C7AE-413E-88C7-6F84A4E40166}"/>
              </a:ext>
            </a:extLst>
          </p:cNvPr>
          <p:cNvSpPr>
            <a:spLocks noGrp="1"/>
          </p:cNvSpPr>
          <p:nvPr>
            <p:ph type="dt" sz="half" idx="10"/>
          </p:nvPr>
        </p:nvSpPr>
        <p:spPr/>
        <p:txBody>
          <a:bodyPr/>
          <a:lstStyle/>
          <a:p>
            <a:fld id="{BA49B280-8C2B-4FF4-9AF9-A3D64B05B422}" type="datetimeFigureOut">
              <a:rPr lang="de-DE" smtClean="0"/>
              <a:t>05.12.21</a:t>
            </a:fld>
            <a:endParaRPr lang="de-DE"/>
          </a:p>
        </p:txBody>
      </p:sp>
      <p:sp>
        <p:nvSpPr>
          <p:cNvPr id="6" name="Fußzeilenplatzhalter 5">
            <a:extLst>
              <a:ext uri="{FF2B5EF4-FFF2-40B4-BE49-F238E27FC236}">
                <a16:creationId xmlns:a16="http://schemas.microsoft.com/office/drawing/2014/main" id="{8DD787B2-75B9-4D40-AE56-E1A5C2204A7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FC2A151-D6D6-4432-B75E-BA1A6D82D2E0}"/>
              </a:ext>
            </a:extLst>
          </p:cNvPr>
          <p:cNvSpPr>
            <a:spLocks noGrp="1"/>
          </p:cNvSpPr>
          <p:nvPr>
            <p:ph type="sldNum" sz="quarter" idx="12"/>
          </p:nvPr>
        </p:nvSpPr>
        <p:spPr/>
        <p:txBody>
          <a:bodyPr/>
          <a:lstStyle/>
          <a:p>
            <a:fld id="{CBF97E7C-717C-4394-8EAD-72600EA8D0FB}" type="slidenum">
              <a:rPr lang="de-DE" smtClean="0"/>
              <a:t>‹Nr.›</a:t>
            </a:fld>
            <a:endParaRPr lang="de-DE"/>
          </a:p>
        </p:txBody>
      </p:sp>
    </p:spTree>
    <p:extLst>
      <p:ext uri="{BB962C8B-B14F-4D97-AF65-F5344CB8AC3E}">
        <p14:creationId xmlns:p14="http://schemas.microsoft.com/office/powerpoint/2010/main" val="266503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7283D0E-36DA-47A7-B71A-52CD32F0C9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0D3AA0B-B4B2-4B74-895D-7611F64D6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4D51FEF-516C-49F4-930E-36FBA0D82A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9B280-8C2B-4FF4-9AF9-A3D64B05B422}" type="datetimeFigureOut">
              <a:rPr lang="de-DE" smtClean="0"/>
              <a:t>05.12.21</a:t>
            </a:fld>
            <a:endParaRPr lang="de-DE"/>
          </a:p>
        </p:txBody>
      </p:sp>
      <p:sp>
        <p:nvSpPr>
          <p:cNvPr id="5" name="Fußzeilenplatzhalter 4">
            <a:extLst>
              <a:ext uri="{FF2B5EF4-FFF2-40B4-BE49-F238E27FC236}">
                <a16:creationId xmlns:a16="http://schemas.microsoft.com/office/drawing/2014/main" id="{064EC034-5317-488E-92DF-2398422E1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C4562C6-28E9-409A-9C3D-B2BC3E9FE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97E7C-717C-4394-8EAD-72600EA8D0FB}" type="slidenum">
              <a:rPr lang="de-DE" smtClean="0"/>
              <a:t>‹Nr.›</a:t>
            </a:fld>
            <a:endParaRPr lang="de-DE"/>
          </a:p>
        </p:txBody>
      </p:sp>
    </p:spTree>
    <p:extLst>
      <p:ext uri="{BB962C8B-B14F-4D97-AF65-F5344CB8AC3E}">
        <p14:creationId xmlns:p14="http://schemas.microsoft.com/office/powerpoint/2010/main" val="1982349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fif"/><Relationship Id="rId7" Type="http://schemas.openxmlformats.org/officeDocument/2006/relationships/image" Target="../media/image13.jfi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jfif"/><Relationship Id="rId5" Type="http://schemas.openxmlformats.org/officeDocument/2006/relationships/image" Target="../media/image11.jfif"/><Relationship Id="rId4" Type="http://schemas.openxmlformats.org/officeDocument/2006/relationships/image" Target="../media/image10.jfi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9" name="Rectangle 72">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30" name="Freeform: Shape 74">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31" name="Isosceles Triangle 76">
            <a:extLst>
              <a:ext uri="{FF2B5EF4-FFF2-40B4-BE49-F238E27FC236}">
                <a16:creationId xmlns:a16="http://schemas.microsoft.com/office/drawing/2014/main" id="{CB64814D-A361-44E1-8D97-B83E41C8B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0" y="-2"/>
            <a:ext cx="1248189" cy="1248189"/>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Rectangle 78">
            <a:extLst>
              <a:ext uri="{FF2B5EF4-FFF2-40B4-BE49-F238E27FC236}">
                <a16:creationId xmlns:a16="http://schemas.microsoft.com/office/drawing/2014/main" id="{852A6879-032A-4946-9CCA-44D38BEDF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96832" y="246646"/>
            <a:ext cx="577231"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80">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93049" y="367194"/>
            <a:ext cx="999162" cy="99916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Rectangle 82">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9187" y="946949"/>
            <a:ext cx="352820" cy="35282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Shape 84">
            <a:extLst>
              <a:ext uri="{FF2B5EF4-FFF2-40B4-BE49-F238E27FC236}">
                <a16:creationId xmlns:a16="http://schemas.microsoft.com/office/drawing/2014/main" id="{77C2D141-F73C-4BF3-B3DF-D3BA74B8B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7826" y="1350438"/>
            <a:ext cx="4160520" cy="4157124"/>
          </a:xfrm>
          <a:custGeom>
            <a:avLst/>
            <a:gdLst>
              <a:gd name="connsiteX0" fmla="*/ 2080261 w 4160520"/>
              <a:gd name="connsiteY0" fmla="*/ 0 h 4157124"/>
              <a:gd name="connsiteX1" fmla="*/ 4160520 w 4160520"/>
              <a:gd name="connsiteY1" fmla="*/ 2078563 h 4157124"/>
              <a:gd name="connsiteX2" fmla="*/ 2080261 w 4160520"/>
              <a:gd name="connsiteY2" fmla="*/ 4157124 h 4157124"/>
              <a:gd name="connsiteX3" fmla="*/ 0 w 4160520"/>
              <a:gd name="connsiteY3" fmla="*/ 2078563 h 4157124"/>
            </a:gdLst>
            <a:ahLst/>
            <a:cxnLst>
              <a:cxn ang="0">
                <a:pos x="connsiteX0" y="connsiteY0"/>
              </a:cxn>
              <a:cxn ang="0">
                <a:pos x="connsiteX1" y="connsiteY1"/>
              </a:cxn>
              <a:cxn ang="0">
                <a:pos x="connsiteX2" y="connsiteY2"/>
              </a:cxn>
              <a:cxn ang="0">
                <a:pos x="connsiteX3" y="connsiteY3"/>
              </a:cxn>
            </a:cxnLst>
            <a:rect l="l" t="t" r="r" b="b"/>
            <a:pathLst>
              <a:path w="4160520" h="4157124">
                <a:moveTo>
                  <a:pt x="2080261" y="0"/>
                </a:moveTo>
                <a:lnTo>
                  <a:pt x="4160520" y="2078563"/>
                </a:lnTo>
                <a:lnTo>
                  <a:pt x="2080261" y="4157124"/>
                </a:lnTo>
                <a:lnTo>
                  <a:pt x="0" y="20785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DB456AC5-2DFE-4E00-B0CE-30AAA2A3D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7566" y="1"/>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Startseite - Erasmus+">
            <a:extLst>
              <a:ext uri="{FF2B5EF4-FFF2-40B4-BE49-F238E27FC236}">
                <a16:creationId xmlns:a16="http://schemas.microsoft.com/office/drawing/2014/main" id="{3F36079D-6658-5542-B640-D9B3F7F7DA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89580" y="654103"/>
            <a:ext cx="2141658" cy="1322473"/>
          </a:xfrm>
          <a:prstGeom prst="rect">
            <a:avLst/>
          </a:prstGeom>
          <a:noFill/>
          <a:extLst>
            <a:ext uri="{909E8E84-426E-40DD-AFC4-6F175D3DCCD1}">
              <a14:hiddenFill xmlns:a14="http://schemas.microsoft.com/office/drawing/2010/main">
                <a:solidFill>
                  <a:srgbClr val="FFFFFF"/>
                </a:solidFill>
              </a14:hiddenFill>
            </a:ext>
          </a:extLst>
        </p:spPr>
      </p:pic>
      <p:sp>
        <p:nvSpPr>
          <p:cNvPr id="89" name="Isosceles Triangle 88">
            <a:extLst>
              <a:ext uri="{FF2B5EF4-FFF2-40B4-BE49-F238E27FC236}">
                <a16:creationId xmlns:a16="http://schemas.microsoft.com/office/drawing/2014/main" id="{D3EB41F8-8868-4FC3-8553-94FEE5A8B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972" y="6102888"/>
            <a:ext cx="1510228" cy="75511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39671820-9967-4806-B0A7-4944C2A4A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447566" y="3562194"/>
            <a:ext cx="3997403" cy="3295805"/>
          </a:xfrm>
          <a:custGeom>
            <a:avLst/>
            <a:gdLst>
              <a:gd name="connsiteX0" fmla="*/ 1352836 w 4160520"/>
              <a:gd name="connsiteY0" fmla="*/ 0 h 3430293"/>
              <a:gd name="connsiteX1" fmla="*/ 2807685 w 4160520"/>
              <a:gd name="connsiteY1" fmla="*/ 0 h 3430293"/>
              <a:gd name="connsiteX2" fmla="*/ 4160520 w 4160520"/>
              <a:gd name="connsiteY2" fmla="*/ 1351732 h 3430293"/>
              <a:gd name="connsiteX3" fmla="*/ 2080261 w 4160520"/>
              <a:gd name="connsiteY3" fmla="*/ 3430293 h 3430293"/>
              <a:gd name="connsiteX4" fmla="*/ 0 w 4160520"/>
              <a:gd name="connsiteY4" fmla="*/ 1351732 h 343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20" h="3430293">
                <a:moveTo>
                  <a:pt x="1352836" y="0"/>
                </a:moveTo>
                <a:lnTo>
                  <a:pt x="2807685" y="0"/>
                </a:lnTo>
                <a:lnTo>
                  <a:pt x="4160520" y="1351732"/>
                </a:lnTo>
                <a:lnTo>
                  <a:pt x="2080261" y="3430293"/>
                </a:lnTo>
                <a:lnTo>
                  <a:pt x="0" y="13517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nhaltsplatzhalter 7">
            <a:extLst>
              <a:ext uri="{FF2B5EF4-FFF2-40B4-BE49-F238E27FC236}">
                <a16:creationId xmlns:a16="http://schemas.microsoft.com/office/drawing/2014/main" id="{A8E08975-11D0-B249-A3AD-4D78DEB78A5B}"/>
              </a:ext>
            </a:extLst>
          </p:cNvPr>
          <p:cNvPicPr>
            <a:picLocks noGrp="1" noChangeAspect="1"/>
          </p:cNvPicPr>
          <p:nvPr>
            <p:ph idx="1"/>
          </p:nvPr>
        </p:nvPicPr>
        <p:blipFill>
          <a:blip r:embed="rId3"/>
          <a:stretch>
            <a:fillRect/>
          </a:stretch>
        </p:blipFill>
        <p:spPr>
          <a:xfrm>
            <a:off x="2329833" y="1627285"/>
            <a:ext cx="2524866" cy="1380117"/>
          </a:xfrm>
          <a:prstGeom prst="rect">
            <a:avLst/>
          </a:prstGeom>
        </p:spPr>
      </p:pic>
      <p:pic>
        <p:nvPicPr>
          <p:cNvPr id="5" name="Inhaltsplatzhalter 4" descr="Ein Bild, das Text, ClipArt enthält.&#10;&#10;Automatisch generierte Beschreibung">
            <a:extLst>
              <a:ext uri="{FF2B5EF4-FFF2-40B4-BE49-F238E27FC236}">
                <a16:creationId xmlns:a16="http://schemas.microsoft.com/office/drawing/2014/main" id="{7705123B-BFB8-EF45-A3C6-3998CA654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9580" y="4934018"/>
            <a:ext cx="2141658" cy="1279640"/>
          </a:xfrm>
          <a:prstGeom prst="rect">
            <a:avLst/>
          </a:prstGeom>
        </p:spPr>
      </p:pic>
      <p:sp>
        <p:nvSpPr>
          <p:cNvPr id="9" name="Textfeld 8">
            <a:extLst>
              <a:ext uri="{FF2B5EF4-FFF2-40B4-BE49-F238E27FC236}">
                <a16:creationId xmlns:a16="http://schemas.microsoft.com/office/drawing/2014/main" id="{F0A73166-E75F-2D48-B61D-D8FF67291FBA}"/>
              </a:ext>
            </a:extLst>
          </p:cNvPr>
          <p:cNvSpPr txBox="1"/>
          <p:nvPr/>
        </p:nvSpPr>
        <p:spPr>
          <a:xfrm>
            <a:off x="1198773" y="2758723"/>
            <a:ext cx="4248793" cy="2308324"/>
          </a:xfrm>
          <a:prstGeom prst="rect">
            <a:avLst/>
          </a:prstGeom>
          <a:noFill/>
        </p:spPr>
        <p:txBody>
          <a:bodyPr wrap="square" rtlCol="0">
            <a:spAutoFit/>
          </a:bodyPr>
          <a:lstStyle/>
          <a:p>
            <a:r>
              <a:rPr lang="de-DE" sz="3600" dirty="0"/>
              <a:t>Käthe-Kollwitz-Schule</a:t>
            </a:r>
          </a:p>
          <a:p>
            <a:endParaRPr lang="de-DE" sz="3600" dirty="0"/>
          </a:p>
          <a:p>
            <a:pPr algn="ctr"/>
            <a:r>
              <a:rPr lang="de-DE" sz="3600" dirty="0"/>
              <a:t>Langenselbold</a:t>
            </a:r>
          </a:p>
          <a:p>
            <a:pPr algn="ctr"/>
            <a:r>
              <a:rPr lang="de-DE" sz="3600" dirty="0"/>
              <a:t>Deutschland</a:t>
            </a:r>
          </a:p>
        </p:txBody>
      </p:sp>
      <p:sp>
        <p:nvSpPr>
          <p:cNvPr id="11" name="Textfeld 10">
            <a:extLst>
              <a:ext uri="{FF2B5EF4-FFF2-40B4-BE49-F238E27FC236}">
                <a16:creationId xmlns:a16="http://schemas.microsoft.com/office/drawing/2014/main" id="{8D1AE314-FB0F-1148-B047-5EB907C363C7}"/>
              </a:ext>
            </a:extLst>
          </p:cNvPr>
          <p:cNvSpPr txBox="1"/>
          <p:nvPr/>
        </p:nvSpPr>
        <p:spPr>
          <a:xfrm>
            <a:off x="7968623" y="3086790"/>
            <a:ext cx="3244863" cy="523220"/>
          </a:xfrm>
          <a:prstGeom prst="rect">
            <a:avLst/>
          </a:prstGeom>
          <a:noFill/>
        </p:spPr>
        <p:txBody>
          <a:bodyPr wrap="none" rtlCol="0">
            <a:spAutoFit/>
          </a:bodyPr>
          <a:lstStyle/>
          <a:p>
            <a:r>
              <a:rPr lang="de-DE" sz="2800" dirty="0"/>
              <a:t>Woher kommen wir?</a:t>
            </a:r>
          </a:p>
        </p:txBody>
      </p:sp>
    </p:spTree>
    <p:extLst>
      <p:ext uri="{BB962C8B-B14F-4D97-AF65-F5344CB8AC3E}">
        <p14:creationId xmlns:p14="http://schemas.microsoft.com/office/powerpoint/2010/main" val="1768674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9D66999-5210-4401-B504-A27AE69079F7}"/>
              </a:ext>
            </a:extLst>
          </p:cNvPr>
          <p:cNvPicPr>
            <a:picLocks noChangeAspect="1"/>
          </p:cNvPicPr>
          <p:nvPr/>
        </p:nvPicPr>
        <p:blipFill rotWithShape="1">
          <a:blip r:embed="rId2"/>
          <a:srcRect l="15580" t="12043" r="27177" b="12602"/>
          <a:stretch/>
        </p:blipFill>
        <p:spPr>
          <a:xfrm>
            <a:off x="2536722" y="1091381"/>
            <a:ext cx="6978937" cy="5167835"/>
          </a:xfrm>
          <a:prstGeom prst="rect">
            <a:avLst/>
          </a:prstGeom>
        </p:spPr>
      </p:pic>
      <p:sp>
        <p:nvSpPr>
          <p:cNvPr id="6" name="Rechteck 5">
            <a:extLst>
              <a:ext uri="{FF2B5EF4-FFF2-40B4-BE49-F238E27FC236}">
                <a16:creationId xmlns:a16="http://schemas.microsoft.com/office/drawing/2014/main" id="{D1FB1A8A-F5B1-47D6-AC49-A4E33054ADFF}"/>
              </a:ext>
            </a:extLst>
          </p:cNvPr>
          <p:cNvSpPr/>
          <p:nvPr/>
        </p:nvSpPr>
        <p:spPr>
          <a:xfrm>
            <a:off x="0" y="13234"/>
            <a:ext cx="12192000" cy="923330"/>
          </a:xfrm>
          <a:prstGeom prst="rect">
            <a:avLst/>
          </a:prstGeom>
          <a:noFill/>
        </p:spPr>
        <p:txBody>
          <a:bodyPr wrap="squar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Käthe-Kollwitz-Schule Langenselbold</a:t>
            </a:r>
          </a:p>
        </p:txBody>
      </p:sp>
      <p:sp>
        <p:nvSpPr>
          <p:cNvPr id="7" name="Herz 6">
            <a:extLst>
              <a:ext uri="{FF2B5EF4-FFF2-40B4-BE49-F238E27FC236}">
                <a16:creationId xmlns:a16="http://schemas.microsoft.com/office/drawing/2014/main" id="{CA79FAE3-F07F-45B7-88BA-E1E5BC1C3D95}"/>
              </a:ext>
            </a:extLst>
          </p:cNvPr>
          <p:cNvSpPr/>
          <p:nvPr/>
        </p:nvSpPr>
        <p:spPr>
          <a:xfrm>
            <a:off x="5392010" y="3424575"/>
            <a:ext cx="294968" cy="26547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56794434-2A28-4537-9C6F-EBE1AF4A1D32}"/>
              </a:ext>
            </a:extLst>
          </p:cNvPr>
          <p:cNvSpPr/>
          <p:nvPr/>
        </p:nvSpPr>
        <p:spPr>
          <a:xfrm>
            <a:off x="4192924" y="3020429"/>
            <a:ext cx="4183710" cy="923330"/>
          </a:xfrm>
          <a:prstGeom prst="rect">
            <a:avLst/>
          </a:prstGeom>
          <a:noFill/>
        </p:spPr>
        <p:txBody>
          <a:bodyPr wrap="none" lIns="91440" tIns="45720" rIns="91440" bIns="45720">
            <a:spAutoFit/>
          </a:bodyPr>
          <a:lstStyle/>
          <a:p>
            <a:pPr algn="ctr"/>
            <a:r>
              <a:rPr lang="de-DE" sz="5400" b="1" cap="none" spc="0" dirty="0">
                <a:ln w="6600">
                  <a:solidFill>
                    <a:schemeClr val="accent2"/>
                  </a:solidFill>
                  <a:prstDash val="solid"/>
                </a:ln>
                <a:solidFill>
                  <a:srgbClr val="FFFFFF"/>
                </a:solidFill>
                <a:effectLst>
                  <a:outerShdw dist="38100" dir="2700000" algn="tl" rotWithShape="0">
                    <a:schemeClr val="accent2"/>
                  </a:outerShdw>
                </a:effectLst>
              </a:rPr>
              <a:t>Im      Europas</a:t>
            </a:r>
          </a:p>
        </p:txBody>
      </p:sp>
    </p:spTree>
    <p:extLst>
      <p:ext uri="{BB962C8B-B14F-4D97-AF65-F5344CB8AC3E}">
        <p14:creationId xmlns:p14="http://schemas.microsoft.com/office/powerpoint/2010/main" val="178415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Grafik 2" descr="Ein Bild, das Karte enthält.&#10;&#10;Automatisch generierte Beschreibung">
            <a:extLst>
              <a:ext uri="{FF2B5EF4-FFF2-40B4-BE49-F238E27FC236}">
                <a16:creationId xmlns:a16="http://schemas.microsoft.com/office/drawing/2014/main" id="{48917595-CD3F-45C4-AAB5-B27D77D16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0" y="182486"/>
            <a:ext cx="6025530" cy="6493028"/>
          </a:xfrm>
          <a:prstGeom prst="rect">
            <a:avLst/>
          </a:prstGeom>
        </p:spPr>
      </p:pic>
      <p:sp>
        <p:nvSpPr>
          <p:cNvPr id="4" name="Ellipse 3">
            <a:extLst>
              <a:ext uri="{FF2B5EF4-FFF2-40B4-BE49-F238E27FC236}">
                <a16:creationId xmlns:a16="http://schemas.microsoft.com/office/drawing/2014/main" id="{61E6E9F5-9641-473D-B1CE-410808532073}"/>
              </a:ext>
            </a:extLst>
          </p:cNvPr>
          <p:cNvSpPr/>
          <p:nvPr/>
        </p:nvSpPr>
        <p:spPr>
          <a:xfrm>
            <a:off x="2301240" y="3886200"/>
            <a:ext cx="129600" cy="1295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p14="http://schemas.microsoft.com/office/powerpoint/2010/main">
        <mc:Choice Requires="p14">
          <p:contentPart p14:bwMode="auto" r:id="rId3">
            <p14:nvContentPartPr>
              <p14:cNvPr id="17" name="Freihand 16">
                <a:extLst>
                  <a:ext uri="{FF2B5EF4-FFF2-40B4-BE49-F238E27FC236}">
                    <a16:creationId xmlns:a16="http://schemas.microsoft.com/office/drawing/2014/main" id="{967CF711-DD4C-46CA-86D0-0252A3C46861}"/>
                  </a:ext>
                </a:extLst>
              </p14:cNvPr>
              <p14:cNvContentPartPr/>
              <p14:nvPr/>
            </p14:nvContentPartPr>
            <p14:xfrm>
              <a:off x="8040391" y="2058248"/>
              <a:ext cx="360" cy="360"/>
            </p14:xfrm>
          </p:contentPart>
        </mc:Choice>
        <mc:Fallback xmlns="">
          <p:pic>
            <p:nvPicPr>
              <p:cNvPr id="17" name="Freihand 16">
                <a:extLst>
                  <a:ext uri="{FF2B5EF4-FFF2-40B4-BE49-F238E27FC236}">
                    <a16:creationId xmlns:a16="http://schemas.microsoft.com/office/drawing/2014/main" id="{967CF711-DD4C-46CA-86D0-0252A3C46861}"/>
                  </a:ext>
                </a:extLst>
              </p:cNvPr>
              <p:cNvPicPr/>
              <p:nvPr/>
            </p:nvPicPr>
            <p:blipFill>
              <a:blip r:embed="rId4"/>
              <a:stretch>
                <a:fillRect/>
              </a:stretch>
            </p:blipFill>
            <p:spPr>
              <a:xfrm>
                <a:off x="8031751" y="2049608"/>
                <a:ext cx="18000" cy="18000"/>
              </a:xfrm>
              <a:prstGeom prst="rect">
                <a:avLst/>
              </a:prstGeom>
            </p:spPr>
          </p:pic>
        </mc:Fallback>
      </mc:AlternateContent>
      <p:grpSp>
        <p:nvGrpSpPr>
          <p:cNvPr id="22" name="Gruppieren 21">
            <a:extLst>
              <a:ext uri="{FF2B5EF4-FFF2-40B4-BE49-F238E27FC236}">
                <a16:creationId xmlns:a16="http://schemas.microsoft.com/office/drawing/2014/main" id="{5EF20560-78EC-4A44-85BC-B4144327E082}"/>
              </a:ext>
            </a:extLst>
          </p:cNvPr>
          <p:cNvGrpSpPr/>
          <p:nvPr/>
        </p:nvGrpSpPr>
        <p:grpSpPr>
          <a:xfrm>
            <a:off x="7733615" y="1193305"/>
            <a:ext cx="360" cy="360"/>
            <a:chOff x="7733615" y="1193305"/>
            <a:chExt cx="360" cy="360"/>
          </a:xfrm>
        </p:grpSpPr>
        <mc:AlternateContent xmlns:mc="http://schemas.openxmlformats.org/markup-compatibility/2006" xmlns:p14="http://schemas.microsoft.com/office/powerpoint/2010/main">
          <mc:Choice Requires="p14">
            <p:contentPart p14:bwMode="auto" r:id="rId5">
              <p14:nvContentPartPr>
                <p14:cNvPr id="19" name="Freihand 18">
                  <a:extLst>
                    <a:ext uri="{FF2B5EF4-FFF2-40B4-BE49-F238E27FC236}">
                      <a16:creationId xmlns:a16="http://schemas.microsoft.com/office/drawing/2014/main" id="{ECF150E4-0E9C-457E-9151-32D5F4DDFC24}"/>
                    </a:ext>
                  </a:extLst>
                </p14:cNvPr>
                <p14:cNvContentPartPr/>
                <p14:nvPr/>
              </p14:nvContentPartPr>
              <p14:xfrm>
                <a:off x="7733615" y="1193305"/>
                <a:ext cx="360" cy="360"/>
              </p14:xfrm>
            </p:contentPart>
          </mc:Choice>
          <mc:Fallback xmlns="">
            <p:pic>
              <p:nvPicPr>
                <p:cNvPr id="19" name="Freihand 18">
                  <a:extLst>
                    <a:ext uri="{FF2B5EF4-FFF2-40B4-BE49-F238E27FC236}">
                      <a16:creationId xmlns:a16="http://schemas.microsoft.com/office/drawing/2014/main" id="{ECF150E4-0E9C-457E-9151-32D5F4DDFC24}"/>
                    </a:ext>
                  </a:extLst>
                </p:cNvPr>
                <p:cNvPicPr/>
                <p:nvPr/>
              </p:nvPicPr>
              <p:blipFill>
                <a:blip r:embed="rId4"/>
                <a:stretch>
                  <a:fillRect/>
                </a:stretch>
              </p:blipFill>
              <p:spPr>
                <a:xfrm>
                  <a:off x="7724615" y="11843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Freihand 19">
                  <a:extLst>
                    <a:ext uri="{FF2B5EF4-FFF2-40B4-BE49-F238E27FC236}">
                      <a16:creationId xmlns:a16="http://schemas.microsoft.com/office/drawing/2014/main" id="{514D10A8-45B0-4E31-96AF-7A49501FF765}"/>
                    </a:ext>
                  </a:extLst>
                </p14:cNvPr>
                <p14:cNvContentPartPr/>
                <p14:nvPr/>
              </p14:nvContentPartPr>
              <p14:xfrm>
                <a:off x="7733615" y="1193305"/>
                <a:ext cx="360" cy="360"/>
              </p14:xfrm>
            </p:contentPart>
          </mc:Choice>
          <mc:Fallback xmlns="">
            <p:pic>
              <p:nvPicPr>
                <p:cNvPr id="20" name="Freihand 19">
                  <a:extLst>
                    <a:ext uri="{FF2B5EF4-FFF2-40B4-BE49-F238E27FC236}">
                      <a16:creationId xmlns:a16="http://schemas.microsoft.com/office/drawing/2014/main" id="{514D10A8-45B0-4E31-96AF-7A49501FF765}"/>
                    </a:ext>
                  </a:extLst>
                </p:cNvPr>
                <p:cNvPicPr/>
                <p:nvPr/>
              </p:nvPicPr>
              <p:blipFill>
                <a:blip r:embed="rId4"/>
                <a:stretch>
                  <a:fillRect/>
                </a:stretch>
              </p:blipFill>
              <p:spPr>
                <a:xfrm>
                  <a:off x="7724615" y="11843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Freihand 20">
                  <a:extLst>
                    <a:ext uri="{FF2B5EF4-FFF2-40B4-BE49-F238E27FC236}">
                      <a16:creationId xmlns:a16="http://schemas.microsoft.com/office/drawing/2014/main" id="{8B4681D6-FF0A-41D8-ABAD-561746E8B68C}"/>
                    </a:ext>
                  </a:extLst>
                </p14:cNvPr>
                <p14:cNvContentPartPr/>
                <p14:nvPr/>
              </p14:nvContentPartPr>
              <p14:xfrm>
                <a:off x="7733615" y="1193305"/>
                <a:ext cx="360" cy="360"/>
              </p14:xfrm>
            </p:contentPart>
          </mc:Choice>
          <mc:Fallback xmlns="">
            <p:pic>
              <p:nvPicPr>
                <p:cNvPr id="21" name="Freihand 20">
                  <a:extLst>
                    <a:ext uri="{FF2B5EF4-FFF2-40B4-BE49-F238E27FC236}">
                      <a16:creationId xmlns:a16="http://schemas.microsoft.com/office/drawing/2014/main" id="{8B4681D6-FF0A-41D8-ABAD-561746E8B68C}"/>
                    </a:ext>
                  </a:extLst>
                </p:cNvPr>
                <p:cNvPicPr/>
                <p:nvPr/>
              </p:nvPicPr>
              <p:blipFill>
                <a:blip r:embed="rId4"/>
                <a:stretch>
                  <a:fillRect/>
                </a:stretch>
              </p:blipFill>
              <p:spPr>
                <a:xfrm>
                  <a:off x="7724615" y="11843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24" name="Freihand 23">
                <a:extLst>
                  <a:ext uri="{FF2B5EF4-FFF2-40B4-BE49-F238E27FC236}">
                    <a16:creationId xmlns:a16="http://schemas.microsoft.com/office/drawing/2014/main" id="{C7A9A441-EC8A-4AEC-9B46-BD46C1EFE818}"/>
                  </a:ext>
                </a:extLst>
              </p14:cNvPr>
              <p14:cNvContentPartPr/>
              <p14:nvPr/>
            </p14:nvContentPartPr>
            <p14:xfrm>
              <a:off x="-15025" y="-163895"/>
              <a:ext cx="360" cy="360"/>
            </p14:xfrm>
          </p:contentPart>
        </mc:Choice>
        <mc:Fallback xmlns="">
          <p:pic>
            <p:nvPicPr>
              <p:cNvPr id="24" name="Freihand 23">
                <a:extLst>
                  <a:ext uri="{FF2B5EF4-FFF2-40B4-BE49-F238E27FC236}">
                    <a16:creationId xmlns:a16="http://schemas.microsoft.com/office/drawing/2014/main" id="{C7A9A441-EC8A-4AEC-9B46-BD46C1EFE818}"/>
                  </a:ext>
                </a:extLst>
              </p:cNvPr>
              <p:cNvPicPr/>
              <p:nvPr/>
            </p:nvPicPr>
            <p:blipFill>
              <a:blip r:embed="rId4"/>
              <a:stretch>
                <a:fillRect/>
              </a:stretch>
            </p:blipFill>
            <p:spPr>
              <a:xfrm>
                <a:off x="-23665" y="-172535"/>
                <a:ext cx="18000" cy="18000"/>
              </a:xfrm>
              <a:prstGeom prst="rect">
                <a:avLst/>
              </a:prstGeom>
            </p:spPr>
          </p:pic>
        </mc:Fallback>
      </mc:AlternateContent>
      <p:sp>
        <p:nvSpPr>
          <p:cNvPr id="25" name="Freihandform: Form 24">
            <a:extLst>
              <a:ext uri="{FF2B5EF4-FFF2-40B4-BE49-F238E27FC236}">
                <a16:creationId xmlns:a16="http://schemas.microsoft.com/office/drawing/2014/main" id="{A868D6BE-0FE9-4AE9-B1F4-4AA6525735BF}"/>
              </a:ext>
            </a:extLst>
          </p:cNvPr>
          <p:cNvSpPr/>
          <p:nvPr/>
        </p:nvSpPr>
        <p:spPr>
          <a:xfrm>
            <a:off x="1718109" y="3043250"/>
            <a:ext cx="1236847" cy="1803539"/>
          </a:xfrm>
          <a:custGeom>
            <a:avLst/>
            <a:gdLst>
              <a:gd name="connsiteX0" fmla="*/ 288758 w 1236847"/>
              <a:gd name="connsiteY0" fmla="*/ 590287 h 1803539"/>
              <a:gd name="connsiteX1" fmla="*/ 288758 w 1236847"/>
              <a:gd name="connsiteY1" fmla="*/ 590287 h 1803539"/>
              <a:gd name="connsiteX2" fmla="*/ 327259 w 1236847"/>
              <a:gd name="connsiteY2" fmla="*/ 609537 h 1803539"/>
              <a:gd name="connsiteX3" fmla="*/ 336885 w 1236847"/>
              <a:gd name="connsiteY3" fmla="*/ 619163 h 1803539"/>
              <a:gd name="connsiteX4" fmla="*/ 346510 w 1236847"/>
              <a:gd name="connsiteY4" fmla="*/ 604725 h 1803539"/>
              <a:gd name="connsiteX5" fmla="*/ 351323 w 1236847"/>
              <a:gd name="connsiteY5" fmla="*/ 585474 h 1803539"/>
              <a:gd name="connsiteX6" fmla="*/ 360948 w 1236847"/>
              <a:gd name="connsiteY6" fmla="*/ 551786 h 1803539"/>
              <a:gd name="connsiteX7" fmla="*/ 365760 w 1236847"/>
              <a:gd name="connsiteY7" fmla="*/ 527723 h 1803539"/>
              <a:gd name="connsiteX8" fmla="*/ 389824 w 1236847"/>
              <a:gd name="connsiteY8" fmla="*/ 508472 h 1803539"/>
              <a:gd name="connsiteX9" fmla="*/ 399449 w 1236847"/>
              <a:gd name="connsiteY9" fmla="*/ 494034 h 1803539"/>
              <a:gd name="connsiteX10" fmla="*/ 413887 w 1236847"/>
              <a:gd name="connsiteY10" fmla="*/ 412219 h 1803539"/>
              <a:gd name="connsiteX11" fmla="*/ 428325 w 1236847"/>
              <a:gd name="connsiteY11" fmla="*/ 407407 h 1803539"/>
              <a:gd name="connsiteX12" fmla="*/ 476451 w 1236847"/>
              <a:gd name="connsiteY12" fmla="*/ 402594 h 1803539"/>
              <a:gd name="connsiteX13" fmla="*/ 486076 w 1236847"/>
              <a:gd name="connsiteY13" fmla="*/ 368906 h 1803539"/>
              <a:gd name="connsiteX14" fmla="*/ 490889 w 1236847"/>
              <a:gd name="connsiteY14" fmla="*/ 354468 h 1803539"/>
              <a:gd name="connsiteX15" fmla="*/ 500514 w 1236847"/>
              <a:gd name="connsiteY15" fmla="*/ 320779 h 1803539"/>
              <a:gd name="connsiteX16" fmla="*/ 486076 w 1236847"/>
              <a:gd name="connsiteY16" fmla="*/ 296716 h 1803539"/>
              <a:gd name="connsiteX17" fmla="*/ 471638 w 1236847"/>
              <a:gd name="connsiteY17" fmla="*/ 291904 h 1803539"/>
              <a:gd name="connsiteX18" fmla="*/ 476451 w 1236847"/>
              <a:gd name="connsiteY18" fmla="*/ 234152 h 1803539"/>
              <a:gd name="connsiteX19" fmla="*/ 524577 w 1236847"/>
              <a:gd name="connsiteY19" fmla="*/ 224527 h 1803539"/>
              <a:gd name="connsiteX20" fmla="*/ 558266 w 1236847"/>
              <a:gd name="connsiteY20" fmla="*/ 210089 h 1803539"/>
              <a:gd name="connsiteX21" fmla="*/ 567891 w 1236847"/>
              <a:gd name="connsiteY21" fmla="*/ 195651 h 1803539"/>
              <a:gd name="connsiteX22" fmla="*/ 582329 w 1236847"/>
              <a:gd name="connsiteY22" fmla="*/ 190838 h 1803539"/>
              <a:gd name="connsiteX23" fmla="*/ 596767 w 1236847"/>
              <a:gd name="connsiteY23" fmla="*/ 166775 h 1803539"/>
              <a:gd name="connsiteX24" fmla="*/ 616017 w 1236847"/>
              <a:gd name="connsiteY24" fmla="*/ 137899 h 1803539"/>
              <a:gd name="connsiteX25" fmla="*/ 635268 w 1236847"/>
              <a:gd name="connsiteY25" fmla="*/ 128274 h 1803539"/>
              <a:gd name="connsiteX26" fmla="*/ 664144 w 1236847"/>
              <a:gd name="connsiteY26" fmla="*/ 118649 h 1803539"/>
              <a:gd name="connsiteX27" fmla="*/ 702645 w 1236847"/>
              <a:gd name="connsiteY27" fmla="*/ 128274 h 1803539"/>
              <a:gd name="connsiteX28" fmla="*/ 707457 w 1236847"/>
              <a:gd name="connsiteY28" fmla="*/ 142712 h 1803539"/>
              <a:gd name="connsiteX29" fmla="*/ 717083 w 1236847"/>
              <a:gd name="connsiteY29" fmla="*/ 161963 h 1803539"/>
              <a:gd name="connsiteX30" fmla="*/ 736333 w 1236847"/>
              <a:gd name="connsiteY30" fmla="*/ 171588 h 1803539"/>
              <a:gd name="connsiteX31" fmla="*/ 765209 w 1236847"/>
              <a:gd name="connsiteY31" fmla="*/ 166775 h 1803539"/>
              <a:gd name="connsiteX32" fmla="*/ 784459 w 1236847"/>
              <a:gd name="connsiteY32" fmla="*/ 133087 h 1803539"/>
              <a:gd name="connsiteX33" fmla="*/ 803710 w 1236847"/>
              <a:gd name="connsiteY33" fmla="*/ 113836 h 1803539"/>
              <a:gd name="connsiteX34" fmla="*/ 822960 w 1236847"/>
              <a:gd name="connsiteY34" fmla="*/ 84961 h 1803539"/>
              <a:gd name="connsiteX35" fmla="*/ 847024 w 1236847"/>
              <a:gd name="connsiteY35" fmla="*/ 56085 h 1803539"/>
              <a:gd name="connsiteX36" fmla="*/ 875899 w 1236847"/>
              <a:gd name="connsiteY36" fmla="*/ 27209 h 1803539"/>
              <a:gd name="connsiteX37" fmla="*/ 885525 w 1236847"/>
              <a:gd name="connsiteY37" fmla="*/ 17584 h 1803539"/>
              <a:gd name="connsiteX38" fmla="*/ 914400 w 1236847"/>
              <a:gd name="connsiteY38" fmla="*/ 3146 h 1803539"/>
              <a:gd name="connsiteX39" fmla="*/ 1010653 w 1236847"/>
              <a:gd name="connsiteY39" fmla="*/ 27209 h 1803539"/>
              <a:gd name="connsiteX40" fmla="*/ 1015466 w 1236847"/>
              <a:gd name="connsiteY40" fmla="*/ 41647 h 1803539"/>
              <a:gd name="connsiteX41" fmla="*/ 1010653 w 1236847"/>
              <a:gd name="connsiteY41" fmla="*/ 70523 h 1803539"/>
              <a:gd name="connsiteX42" fmla="*/ 972152 w 1236847"/>
              <a:gd name="connsiteY42" fmla="*/ 75335 h 1803539"/>
              <a:gd name="connsiteX43" fmla="*/ 981777 w 1236847"/>
              <a:gd name="connsiteY43" fmla="*/ 128274 h 1803539"/>
              <a:gd name="connsiteX44" fmla="*/ 976965 w 1236847"/>
              <a:gd name="connsiteY44" fmla="*/ 161963 h 1803539"/>
              <a:gd name="connsiteX45" fmla="*/ 962527 w 1236847"/>
              <a:gd name="connsiteY45" fmla="*/ 200464 h 1803539"/>
              <a:gd name="connsiteX46" fmla="*/ 948089 w 1236847"/>
              <a:gd name="connsiteY46" fmla="*/ 210089 h 1803539"/>
              <a:gd name="connsiteX47" fmla="*/ 952902 w 1236847"/>
              <a:gd name="connsiteY47" fmla="*/ 243777 h 1803539"/>
              <a:gd name="connsiteX48" fmla="*/ 962527 w 1236847"/>
              <a:gd name="connsiteY48" fmla="*/ 253403 h 1803539"/>
              <a:gd name="connsiteX49" fmla="*/ 981777 w 1236847"/>
              <a:gd name="connsiteY49" fmla="*/ 277466 h 1803539"/>
              <a:gd name="connsiteX50" fmla="*/ 1001028 w 1236847"/>
              <a:gd name="connsiteY50" fmla="*/ 282278 h 1803539"/>
              <a:gd name="connsiteX51" fmla="*/ 1015466 w 1236847"/>
              <a:gd name="connsiteY51" fmla="*/ 287091 h 1803539"/>
              <a:gd name="connsiteX52" fmla="*/ 1039529 w 1236847"/>
              <a:gd name="connsiteY52" fmla="*/ 282278 h 1803539"/>
              <a:gd name="connsiteX53" fmla="*/ 1044342 w 1236847"/>
              <a:gd name="connsiteY53" fmla="*/ 238965 h 1803539"/>
              <a:gd name="connsiteX54" fmla="*/ 1053967 w 1236847"/>
              <a:gd name="connsiteY54" fmla="*/ 224527 h 1803539"/>
              <a:gd name="connsiteX55" fmla="*/ 1058779 w 1236847"/>
              <a:gd name="connsiteY55" fmla="*/ 210089 h 1803539"/>
              <a:gd name="connsiteX56" fmla="*/ 1121344 w 1236847"/>
              <a:gd name="connsiteY56" fmla="*/ 219714 h 1803539"/>
              <a:gd name="connsiteX57" fmla="*/ 1145407 w 1236847"/>
              <a:gd name="connsiteY57" fmla="*/ 205276 h 1803539"/>
              <a:gd name="connsiteX58" fmla="*/ 1169470 w 1236847"/>
              <a:gd name="connsiteY58" fmla="*/ 287091 h 1803539"/>
              <a:gd name="connsiteX59" fmla="*/ 1198346 w 1236847"/>
              <a:gd name="connsiteY59" fmla="*/ 291904 h 1803539"/>
              <a:gd name="connsiteX60" fmla="*/ 1212784 w 1236847"/>
              <a:gd name="connsiteY60" fmla="*/ 325592 h 1803539"/>
              <a:gd name="connsiteX61" fmla="*/ 1222409 w 1236847"/>
              <a:gd name="connsiteY61" fmla="*/ 340030 h 1803539"/>
              <a:gd name="connsiteX62" fmla="*/ 1236847 w 1236847"/>
              <a:gd name="connsiteY62" fmla="*/ 344843 h 1803539"/>
              <a:gd name="connsiteX63" fmla="*/ 1227222 w 1236847"/>
              <a:gd name="connsiteY63" fmla="*/ 421845 h 1803539"/>
              <a:gd name="connsiteX64" fmla="*/ 1217596 w 1236847"/>
              <a:gd name="connsiteY64" fmla="*/ 436283 h 1803539"/>
              <a:gd name="connsiteX65" fmla="*/ 1207971 w 1236847"/>
              <a:gd name="connsiteY65" fmla="*/ 469971 h 1803539"/>
              <a:gd name="connsiteX66" fmla="*/ 1212784 w 1236847"/>
              <a:gd name="connsiteY66" fmla="*/ 484409 h 1803539"/>
              <a:gd name="connsiteX67" fmla="*/ 1174283 w 1236847"/>
              <a:gd name="connsiteY67" fmla="*/ 508472 h 1803539"/>
              <a:gd name="connsiteX68" fmla="*/ 1159845 w 1236847"/>
              <a:gd name="connsiteY68" fmla="*/ 518097 h 1803539"/>
              <a:gd name="connsiteX69" fmla="*/ 1140594 w 1236847"/>
              <a:gd name="connsiteY69" fmla="*/ 537348 h 1803539"/>
              <a:gd name="connsiteX70" fmla="*/ 1130969 w 1236847"/>
              <a:gd name="connsiteY70" fmla="*/ 551786 h 1803539"/>
              <a:gd name="connsiteX71" fmla="*/ 1150219 w 1236847"/>
              <a:gd name="connsiteY71" fmla="*/ 590287 h 1803539"/>
              <a:gd name="connsiteX72" fmla="*/ 1159845 w 1236847"/>
              <a:gd name="connsiteY72" fmla="*/ 623975 h 1803539"/>
              <a:gd name="connsiteX73" fmla="*/ 1135782 w 1236847"/>
              <a:gd name="connsiteY73" fmla="*/ 648038 h 1803539"/>
              <a:gd name="connsiteX74" fmla="*/ 1130969 w 1236847"/>
              <a:gd name="connsiteY74" fmla="*/ 667289 h 1803539"/>
              <a:gd name="connsiteX75" fmla="*/ 1121344 w 1236847"/>
              <a:gd name="connsiteY75" fmla="*/ 686539 h 1803539"/>
              <a:gd name="connsiteX76" fmla="*/ 1111718 w 1236847"/>
              <a:gd name="connsiteY76" fmla="*/ 725041 h 1803539"/>
              <a:gd name="connsiteX77" fmla="*/ 1102093 w 1236847"/>
              <a:gd name="connsiteY77" fmla="*/ 744291 h 1803539"/>
              <a:gd name="connsiteX78" fmla="*/ 1092468 w 1236847"/>
              <a:gd name="connsiteY78" fmla="*/ 773167 h 1803539"/>
              <a:gd name="connsiteX79" fmla="*/ 1097280 w 1236847"/>
              <a:gd name="connsiteY79" fmla="*/ 830918 h 1803539"/>
              <a:gd name="connsiteX80" fmla="*/ 1111718 w 1236847"/>
              <a:gd name="connsiteY80" fmla="*/ 835731 h 1803539"/>
              <a:gd name="connsiteX81" fmla="*/ 1135782 w 1236847"/>
              <a:gd name="connsiteY81" fmla="*/ 806855 h 1803539"/>
              <a:gd name="connsiteX82" fmla="*/ 1164657 w 1236847"/>
              <a:gd name="connsiteY82" fmla="*/ 797230 h 1803539"/>
              <a:gd name="connsiteX83" fmla="*/ 1179095 w 1236847"/>
              <a:gd name="connsiteY83" fmla="*/ 811668 h 1803539"/>
              <a:gd name="connsiteX84" fmla="*/ 1164657 w 1236847"/>
              <a:gd name="connsiteY84" fmla="*/ 864607 h 1803539"/>
              <a:gd name="connsiteX85" fmla="*/ 1130969 w 1236847"/>
              <a:gd name="connsiteY85" fmla="*/ 927171 h 1803539"/>
              <a:gd name="connsiteX86" fmla="*/ 1126156 w 1236847"/>
              <a:gd name="connsiteY86" fmla="*/ 994548 h 1803539"/>
              <a:gd name="connsiteX87" fmla="*/ 1116531 w 1236847"/>
              <a:gd name="connsiteY87" fmla="*/ 1023424 h 1803539"/>
              <a:gd name="connsiteX88" fmla="*/ 1111718 w 1236847"/>
              <a:gd name="connsiteY88" fmla="*/ 1037862 h 1803539"/>
              <a:gd name="connsiteX89" fmla="*/ 1082843 w 1236847"/>
              <a:gd name="connsiteY89" fmla="*/ 1028236 h 1803539"/>
              <a:gd name="connsiteX90" fmla="*/ 1049154 w 1236847"/>
              <a:gd name="connsiteY90" fmla="*/ 1013798 h 1803539"/>
              <a:gd name="connsiteX91" fmla="*/ 1025091 w 1236847"/>
              <a:gd name="connsiteY91" fmla="*/ 1028236 h 1803539"/>
              <a:gd name="connsiteX92" fmla="*/ 1020278 w 1236847"/>
              <a:gd name="connsiteY92" fmla="*/ 1061925 h 1803539"/>
              <a:gd name="connsiteX93" fmla="*/ 1015466 w 1236847"/>
              <a:gd name="connsiteY93" fmla="*/ 1105238 h 1803539"/>
              <a:gd name="connsiteX94" fmla="*/ 1005840 w 1236847"/>
              <a:gd name="connsiteY94" fmla="*/ 1114864 h 1803539"/>
              <a:gd name="connsiteX95" fmla="*/ 967339 w 1236847"/>
              <a:gd name="connsiteY95" fmla="*/ 1129302 h 1803539"/>
              <a:gd name="connsiteX96" fmla="*/ 952902 w 1236847"/>
              <a:gd name="connsiteY96" fmla="*/ 1172615 h 1803539"/>
              <a:gd name="connsiteX97" fmla="*/ 924026 w 1236847"/>
              <a:gd name="connsiteY97" fmla="*/ 1201491 h 1803539"/>
              <a:gd name="connsiteX98" fmla="*/ 914400 w 1236847"/>
              <a:gd name="connsiteY98" fmla="*/ 1211116 h 1803539"/>
              <a:gd name="connsiteX99" fmla="*/ 904775 w 1236847"/>
              <a:gd name="connsiteY99" fmla="*/ 1230367 h 1803539"/>
              <a:gd name="connsiteX100" fmla="*/ 866274 w 1236847"/>
              <a:gd name="connsiteY100" fmla="*/ 1244805 h 1803539"/>
              <a:gd name="connsiteX101" fmla="*/ 818148 w 1236847"/>
              <a:gd name="connsiteY101" fmla="*/ 1239992 h 1803539"/>
              <a:gd name="connsiteX102" fmla="*/ 803710 w 1236847"/>
              <a:gd name="connsiteY102" fmla="*/ 1235179 h 1803539"/>
              <a:gd name="connsiteX103" fmla="*/ 779647 w 1236847"/>
              <a:gd name="connsiteY103" fmla="*/ 1230367 h 1803539"/>
              <a:gd name="connsiteX104" fmla="*/ 678582 w 1236847"/>
              <a:gd name="connsiteY104" fmla="*/ 1235179 h 1803539"/>
              <a:gd name="connsiteX105" fmla="*/ 616017 w 1236847"/>
              <a:gd name="connsiteY105" fmla="*/ 1239992 h 1803539"/>
              <a:gd name="connsiteX106" fmla="*/ 601579 w 1236847"/>
              <a:gd name="connsiteY106" fmla="*/ 1249617 h 1803539"/>
              <a:gd name="connsiteX107" fmla="*/ 596767 w 1236847"/>
              <a:gd name="connsiteY107" fmla="*/ 1264055 h 1803539"/>
              <a:gd name="connsiteX108" fmla="*/ 611205 w 1236847"/>
              <a:gd name="connsiteY108" fmla="*/ 1307369 h 1803539"/>
              <a:gd name="connsiteX109" fmla="*/ 620830 w 1236847"/>
              <a:gd name="connsiteY109" fmla="*/ 1403622 h 1803539"/>
              <a:gd name="connsiteX110" fmla="*/ 630455 w 1236847"/>
              <a:gd name="connsiteY110" fmla="*/ 1427685 h 1803539"/>
              <a:gd name="connsiteX111" fmla="*/ 620830 w 1236847"/>
              <a:gd name="connsiteY111" fmla="*/ 1499874 h 1803539"/>
              <a:gd name="connsiteX112" fmla="*/ 616017 w 1236847"/>
              <a:gd name="connsiteY112" fmla="*/ 1514312 h 1803539"/>
              <a:gd name="connsiteX113" fmla="*/ 616017 w 1236847"/>
              <a:gd name="connsiteY113" fmla="*/ 1673129 h 1803539"/>
              <a:gd name="connsiteX114" fmla="*/ 620830 w 1236847"/>
              <a:gd name="connsiteY114" fmla="*/ 1687567 h 1803539"/>
              <a:gd name="connsiteX115" fmla="*/ 630455 w 1236847"/>
              <a:gd name="connsiteY115" fmla="*/ 1702005 h 1803539"/>
              <a:gd name="connsiteX116" fmla="*/ 596767 w 1236847"/>
              <a:gd name="connsiteY116" fmla="*/ 1726068 h 1803539"/>
              <a:gd name="connsiteX117" fmla="*/ 577516 w 1236847"/>
              <a:gd name="connsiteY117" fmla="*/ 1730881 h 1803539"/>
              <a:gd name="connsiteX118" fmla="*/ 567891 w 1236847"/>
              <a:gd name="connsiteY118" fmla="*/ 1745318 h 1803539"/>
              <a:gd name="connsiteX119" fmla="*/ 548640 w 1236847"/>
              <a:gd name="connsiteY119" fmla="*/ 1750131 h 1803539"/>
              <a:gd name="connsiteX120" fmla="*/ 534203 w 1236847"/>
              <a:gd name="connsiteY120" fmla="*/ 1759756 h 1803539"/>
              <a:gd name="connsiteX121" fmla="*/ 514952 w 1236847"/>
              <a:gd name="connsiteY121" fmla="*/ 1793445 h 1803539"/>
              <a:gd name="connsiteX122" fmla="*/ 500514 w 1236847"/>
              <a:gd name="connsiteY122" fmla="*/ 1803070 h 1803539"/>
              <a:gd name="connsiteX123" fmla="*/ 466826 w 1236847"/>
              <a:gd name="connsiteY123" fmla="*/ 1798257 h 1803539"/>
              <a:gd name="connsiteX124" fmla="*/ 490889 w 1236847"/>
              <a:gd name="connsiteY124" fmla="*/ 1764569 h 1803539"/>
              <a:gd name="connsiteX125" fmla="*/ 505327 w 1236847"/>
              <a:gd name="connsiteY125" fmla="*/ 1692379 h 1803539"/>
              <a:gd name="connsiteX126" fmla="*/ 490889 w 1236847"/>
              <a:gd name="connsiteY126" fmla="*/ 1687567 h 1803539"/>
              <a:gd name="connsiteX127" fmla="*/ 442763 w 1236847"/>
              <a:gd name="connsiteY127" fmla="*/ 1682754 h 1803539"/>
              <a:gd name="connsiteX128" fmla="*/ 423512 w 1236847"/>
              <a:gd name="connsiteY128" fmla="*/ 1677942 h 1803539"/>
              <a:gd name="connsiteX129" fmla="*/ 404262 w 1236847"/>
              <a:gd name="connsiteY129" fmla="*/ 1644253 h 1803539"/>
              <a:gd name="connsiteX130" fmla="*/ 389824 w 1236847"/>
              <a:gd name="connsiteY130" fmla="*/ 1634628 h 1803539"/>
              <a:gd name="connsiteX131" fmla="*/ 375386 w 1236847"/>
              <a:gd name="connsiteY131" fmla="*/ 1658691 h 1803539"/>
              <a:gd name="connsiteX132" fmla="*/ 365760 w 1236847"/>
              <a:gd name="connsiteY132" fmla="*/ 1668316 h 1803539"/>
              <a:gd name="connsiteX133" fmla="*/ 322447 w 1236847"/>
              <a:gd name="connsiteY133" fmla="*/ 1639441 h 1803539"/>
              <a:gd name="connsiteX134" fmla="*/ 298384 w 1236847"/>
              <a:gd name="connsiteY134" fmla="*/ 1615377 h 1803539"/>
              <a:gd name="connsiteX135" fmla="*/ 288758 w 1236847"/>
              <a:gd name="connsiteY135" fmla="*/ 1605752 h 1803539"/>
              <a:gd name="connsiteX136" fmla="*/ 298384 w 1236847"/>
              <a:gd name="connsiteY136" fmla="*/ 1567251 h 1803539"/>
              <a:gd name="connsiteX137" fmla="*/ 312822 w 1236847"/>
              <a:gd name="connsiteY137" fmla="*/ 1557626 h 1803539"/>
              <a:gd name="connsiteX138" fmla="*/ 341697 w 1236847"/>
              <a:gd name="connsiteY138" fmla="*/ 1548001 h 1803539"/>
              <a:gd name="connsiteX139" fmla="*/ 336885 w 1236847"/>
              <a:gd name="connsiteY139" fmla="*/ 1495062 h 1803539"/>
              <a:gd name="connsiteX140" fmla="*/ 327259 w 1236847"/>
              <a:gd name="connsiteY140" fmla="*/ 1485436 h 1803539"/>
              <a:gd name="connsiteX141" fmla="*/ 288758 w 1236847"/>
              <a:gd name="connsiteY141" fmla="*/ 1466186 h 1803539"/>
              <a:gd name="connsiteX142" fmla="*/ 279133 w 1236847"/>
              <a:gd name="connsiteY142" fmla="*/ 1418059 h 1803539"/>
              <a:gd name="connsiteX143" fmla="*/ 259883 w 1236847"/>
              <a:gd name="connsiteY143" fmla="*/ 1389184 h 1803539"/>
              <a:gd name="connsiteX144" fmla="*/ 240632 w 1236847"/>
              <a:gd name="connsiteY144" fmla="*/ 1345870 h 1803539"/>
              <a:gd name="connsiteX145" fmla="*/ 221382 w 1236847"/>
              <a:gd name="connsiteY145" fmla="*/ 1312182 h 1803539"/>
              <a:gd name="connsiteX146" fmla="*/ 197318 w 1236847"/>
              <a:gd name="connsiteY146" fmla="*/ 1288118 h 1803539"/>
              <a:gd name="connsiteX147" fmla="*/ 178068 w 1236847"/>
              <a:gd name="connsiteY147" fmla="*/ 1283306 h 1803539"/>
              <a:gd name="connsiteX148" fmla="*/ 158817 w 1236847"/>
              <a:gd name="connsiteY148" fmla="*/ 1259243 h 1803539"/>
              <a:gd name="connsiteX149" fmla="*/ 81815 w 1236847"/>
              <a:gd name="connsiteY149" fmla="*/ 1273681 h 1803539"/>
              <a:gd name="connsiteX150" fmla="*/ 67377 w 1236847"/>
              <a:gd name="connsiteY150" fmla="*/ 1283306 h 1803539"/>
              <a:gd name="connsiteX151" fmla="*/ 38502 w 1236847"/>
              <a:gd name="connsiteY151" fmla="*/ 1292931 h 1803539"/>
              <a:gd name="connsiteX152" fmla="*/ 14438 w 1236847"/>
              <a:gd name="connsiteY152" fmla="*/ 1288118 h 1803539"/>
              <a:gd name="connsiteX153" fmla="*/ 0 w 1236847"/>
              <a:gd name="connsiteY153" fmla="*/ 1259243 h 1803539"/>
              <a:gd name="connsiteX154" fmla="*/ 4813 w 1236847"/>
              <a:gd name="connsiteY154" fmla="*/ 1239992 h 1803539"/>
              <a:gd name="connsiteX155" fmla="*/ 24064 w 1236847"/>
              <a:gd name="connsiteY155" fmla="*/ 1235179 h 1803539"/>
              <a:gd name="connsiteX156" fmla="*/ 86628 w 1236847"/>
              <a:gd name="connsiteY156" fmla="*/ 1230367 h 1803539"/>
              <a:gd name="connsiteX157" fmla="*/ 81815 w 1236847"/>
              <a:gd name="connsiteY157" fmla="*/ 1211116 h 1803539"/>
              <a:gd name="connsiteX158" fmla="*/ 67377 w 1236847"/>
              <a:gd name="connsiteY158" fmla="*/ 1201491 h 1803539"/>
              <a:gd name="connsiteX159" fmla="*/ 52939 w 1236847"/>
              <a:gd name="connsiteY159" fmla="*/ 1187053 h 1803539"/>
              <a:gd name="connsiteX160" fmla="*/ 48127 w 1236847"/>
              <a:gd name="connsiteY160" fmla="*/ 1138927 h 1803539"/>
              <a:gd name="connsiteX161" fmla="*/ 67377 w 1236847"/>
              <a:gd name="connsiteY161" fmla="*/ 1124489 h 1803539"/>
              <a:gd name="connsiteX162" fmla="*/ 120316 w 1236847"/>
              <a:gd name="connsiteY162" fmla="*/ 1114864 h 1803539"/>
              <a:gd name="connsiteX163" fmla="*/ 129942 w 1236847"/>
              <a:gd name="connsiteY163" fmla="*/ 1095613 h 1803539"/>
              <a:gd name="connsiteX164" fmla="*/ 129942 w 1236847"/>
              <a:gd name="connsiteY164" fmla="*/ 1037862 h 1803539"/>
              <a:gd name="connsiteX165" fmla="*/ 110691 w 1236847"/>
              <a:gd name="connsiteY165" fmla="*/ 1013798 h 1803539"/>
              <a:gd name="connsiteX166" fmla="*/ 101066 w 1236847"/>
              <a:gd name="connsiteY166" fmla="*/ 999361 h 1803539"/>
              <a:gd name="connsiteX167" fmla="*/ 101066 w 1236847"/>
              <a:gd name="connsiteY167" fmla="*/ 922358 h 1803539"/>
              <a:gd name="connsiteX168" fmla="*/ 120316 w 1236847"/>
              <a:gd name="connsiteY168" fmla="*/ 912733 h 1803539"/>
              <a:gd name="connsiteX169" fmla="*/ 134754 w 1236847"/>
              <a:gd name="connsiteY169" fmla="*/ 888670 h 1803539"/>
              <a:gd name="connsiteX170" fmla="*/ 139567 w 1236847"/>
              <a:gd name="connsiteY170" fmla="*/ 854982 h 1803539"/>
              <a:gd name="connsiteX171" fmla="*/ 154005 w 1236847"/>
              <a:gd name="connsiteY171" fmla="*/ 850169 h 1803539"/>
              <a:gd name="connsiteX172" fmla="*/ 192506 w 1236847"/>
              <a:gd name="connsiteY172" fmla="*/ 840544 h 1803539"/>
              <a:gd name="connsiteX173" fmla="*/ 187693 w 1236847"/>
              <a:gd name="connsiteY173" fmla="*/ 753916 h 1803539"/>
              <a:gd name="connsiteX174" fmla="*/ 178068 w 1236847"/>
              <a:gd name="connsiteY174" fmla="*/ 734666 h 1803539"/>
              <a:gd name="connsiteX175" fmla="*/ 173255 w 1236847"/>
              <a:gd name="connsiteY175" fmla="*/ 720228 h 1803539"/>
              <a:gd name="connsiteX176" fmla="*/ 192506 w 1236847"/>
              <a:gd name="connsiteY176" fmla="*/ 710603 h 1803539"/>
              <a:gd name="connsiteX177" fmla="*/ 197318 w 1236847"/>
              <a:gd name="connsiteY177" fmla="*/ 686539 h 1803539"/>
              <a:gd name="connsiteX178" fmla="*/ 202131 w 1236847"/>
              <a:gd name="connsiteY178" fmla="*/ 628788 h 1803539"/>
              <a:gd name="connsiteX179" fmla="*/ 226194 w 1236847"/>
              <a:gd name="connsiteY179" fmla="*/ 609537 h 1803539"/>
              <a:gd name="connsiteX180" fmla="*/ 245445 w 1236847"/>
              <a:gd name="connsiteY180" fmla="*/ 604725 h 1803539"/>
              <a:gd name="connsiteX181" fmla="*/ 288758 w 1236847"/>
              <a:gd name="connsiteY181" fmla="*/ 590287 h 180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36847" h="1803539">
                <a:moveTo>
                  <a:pt x="288758" y="590287"/>
                </a:moveTo>
                <a:lnTo>
                  <a:pt x="288758" y="590287"/>
                </a:lnTo>
                <a:cubicBezTo>
                  <a:pt x="301592" y="596704"/>
                  <a:pt x="314955" y="602155"/>
                  <a:pt x="327259" y="609537"/>
                </a:cubicBezTo>
                <a:cubicBezTo>
                  <a:pt x="331150" y="611872"/>
                  <a:pt x="332483" y="620263"/>
                  <a:pt x="336885" y="619163"/>
                </a:cubicBezTo>
                <a:cubicBezTo>
                  <a:pt x="342496" y="617760"/>
                  <a:pt x="343302" y="609538"/>
                  <a:pt x="346510" y="604725"/>
                </a:cubicBezTo>
                <a:cubicBezTo>
                  <a:pt x="348114" y="598308"/>
                  <a:pt x="349583" y="591855"/>
                  <a:pt x="351323" y="585474"/>
                </a:cubicBezTo>
                <a:cubicBezTo>
                  <a:pt x="354396" y="574207"/>
                  <a:pt x="358116" y="563116"/>
                  <a:pt x="360948" y="551786"/>
                </a:cubicBezTo>
                <a:cubicBezTo>
                  <a:pt x="362932" y="543850"/>
                  <a:pt x="362538" y="535241"/>
                  <a:pt x="365760" y="527723"/>
                </a:cubicBezTo>
                <a:cubicBezTo>
                  <a:pt x="368503" y="521322"/>
                  <a:pt x="385597" y="511290"/>
                  <a:pt x="389824" y="508472"/>
                </a:cubicBezTo>
                <a:cubicBezTo>
                  <a:pt x="393032" y="503659"/>
                  <a:pt x="398383" y="499719"/>
                  <a:pt x="399449" y="494034"/>
                </a:cubicBezTo>
                <a:cubicBezTo>
                  <a:pt x="401530" y="482936"/>
                  <a:pt x="396034" y="430072"/>
                  <a:pt x="413887" y="412219"/>
                </a:cubicBezTo>
                <a:cubicBezTo>
                  <a:pt x="417474" y="408632"/>
                  <a:pt x="423311" y="408178"/>
                  <a:pt x="428325" y="407407"/>
                </a:cubicBezTo>
                <a:cubicBezTo>
                  <a:pt x="444260" y="404956"/>
                  <a:pt x="460409" y="404198"/>
                  <a:pt x="476451" y="402594"/>
                </a:cubicBezTo>
                <a:cubicBezTo>
                  <a:pt x="487991" y="367976"/>
                  <a:pt x="473990" y="411207"/>
                  <a:pt x="486076" y="368906"/>
                </a:cubicBezTo>
                <a:cubicBezTo>
                  <a:pt x="487470" y="364028"/>
                  <a:pt x="489495" y="359346"/>
                  <a:pt x="490889" y="354468"/>
                </a:cubicBezTo>
                <a:cubicBezTo>
                  <a:pt x="502983" y="312140"/>
                  <a:pt x="488970" y="355416"/>
                  <a:pt x="500514" y="320779"/>
                </a:cubicBezTo>
                <a:cubicBezTo>
                  <a:pt x="496729" y="309422"/>
                  <a:pt x="497087" y="303322"/>
                  <a:pt x="486076" y="296716"/>
                </a:cubicBezTo>
                <a:cubicBezTo>
                  <a:pt x="481726" y="294106"/>
                  <a:pt x="476451" y="293508"/>
                  <a:pt x="471638" y="291904"/>
                </a:cubicBezTo>
                <a:cubicBezTo>
                  <a:pt x="465515" y="273532"/>
                  <a:pt x="455914" y="252978"/>
                  <a:pt x="476451" y="234152"/>
                </a:cubicBezTo>
                <a:cubicBezTo>
                  <a:pt x="488511" y="223097"/>
                  <a:pt x="524577" y="224527"/>
                  <a:pt x="524577" y="224527"/>
                </a:cubicBezTo>
                <a:cubicBezTo>
                  <a:pt x="553699" y="195408"/>
                  <a:pt x="505035" y="240508"/>
                  <a:pt x="558266" y="210089"/>
                </a:cubicBezTo>
                <a:cubicBezTo>
                  <a:pt x="563288" y="207219"/>
                  <a:pt x="563374" y="199264"/>
                  <a:pt x="567891" y="195651"/>
                </a:cubicBezTo>
                <a:cubicBezTo>
                  <a:pt x="571852" y="192482"/>
                  <a:pt x="577516" y="192442"/>
                  <a:pt x="582329" y="190838"/>
                </a:cubicBezTo>
                <a:cubicBezTo>
                  <a:pt x="595966" y="149933"/>
                  <a:pt x="576946" y="199813"/>
                  <a:pt x="596767" y="166775"/>
                </a:cubicBezTo>
                <a:cubicBezTo>
                  <a:pt x="609451" y="145633"/>
                  <a:pt x="590318" y="156255"/>
                  <a:pt x="616017" y="137899"/>
                </a:cubicBezTo>
                <a:cubicBezTo>
                  <a:pt x="621855" y="133729"/>
                  <a:pt x="628607" y="130938"/>
                  <a:pt x="635268" y="128274"/>
                </a:cubicBezTo>
                <a:cubicBezTo>
                  <a:pt x="644688" y="124506"/>
                  <a:pt x="664144" y="118649"/>
                  <a:pt x="664144" y="118649"/>
                </a:cubicBezTo>
                <a:cubicBezTo>
                  <a:pt x="676978" y="121857"/>
                  <a:pt x="691081" y="121850"/>
                  <a:pt x="702645" y="128274"/>
                </a:cubicBezTo>
                <a:cubicBezTo>
                  <a:pt x="707080" y="130738"/>
                  <a:pt x="705459" y="138049"/>
                  <a:pt x="707457" y="142712"/>
                </a:cubicBezTo>
                <a:cubicBezTo>
                  <a:pt x="710283" y="149306"/>
                  <a:pt x="712010" y="156890"/>
                  <a:pt x="717083" y="161963"/>
                </a:cubicBezTo>
                <a:cubicBezTo>
                  <a:pt x="722156" y="167036"/>
                  <a:pt x="729916" y="168380"/>
                  <a:pt x="736333" y="171588"/>
                </a:cubicBezTo>
                <a:cubicBezTo>
                  <a:pt x="745958" y="169984"/>
                  <a:pt x="756481" y="171139"/>
                  <a:pt x="765209" y="166775"/>
                </a:cubicBezTo>
                <a:cubicBezTo>
                  <a:pt x="770364" y="164197"/>
                  <a:pt x="782727" y="135396"/>
                  <a:pt x="784459" y="133087"/>
                </a:cubicBezTo>
                <a:cubicBezTo>
                  <a:pt x="789904" y="125827"/>
                  <a:pt x="803710" y="113836"/>
                  <a:pt x="803710" y="113836"/>
                </a:cubicBezTo>
                <a:cubicBezTo>
                  <a:pt x="815154" y="79505"/>
                  <a:pt x="798927" y="121011"/>
                  <a:pt x="822960" y="84961"/>
                </a:cubicBezTo>
                <a:cubicBezTo>
                  <a:pt x="845007" y="51891"/>
                  <a:pt x="800476" y="90995"/>
                  <a:pt x="847024" y="56085"/>
                </a:cubicBezTo>
                <a:cubicBezTo>
                  <a:pt x="863249" y="31746"/>
                  <a:pt x="849039" y="49592"/>
                  <a:pt x="875899" y="27209"/>
                </a:cubicBezTo>
                <a:cubicBezTo>
                  <a:pt x="879385" y="24304"/>
                  <a:pt x="881982" y="20419"/>
                  <a:pt x="885525" y="17584"/>
                </a:cubicBezTo>
                <a:cubicBezTo>
                  <a:pt x="898855" y="6920"/>
                  <a:pt x="899149" y="8229"/>
                  <a:pt x="914400" y="3146"/>
                </a:cubicBezTo>
                <a:cubicBezTo>
                  <a:pt x="994887" y="7617"/>
                  <a:pt x="991395" y="-17726"/>
                  <a:pt x="1010653" y="27209"/>
                </a:cubicBezTo>
                <a:cubicBezTo>
                  <a:pt x="1012651" y="31872"/>
                  <a:pt x="1013862" y="36834"/>
                  <a:pt x="1015466" y="41647"/>
                </a:cubicBezTo>
                <a:cubicBezTo>
                  <a:pt x="1013862" y="51272"/>
                  <a:pt x="1018356" y="64532"/>
                  <a:pt x="1010653" y="70523"/>
                </a:cubicBezTo>
                <a:cubicBezTo>
                  <a:pt x="1000444" y="78463"/>
                  <a:pt x="980669" y="65601"/>
                  <a:pt x="972152" y="75335"/>
                </a:cubicBezTo>
                <a:cubicBezTo>
                  <a:pt x="968800" y="79166"/>
                  <a:pt x="979520" y="119246"/>
                  <a:pt x="981777" y="128274"/>
                </a:cubicBezTo>
                <a:cubicBezTo>
                  <a:pt x="980173" y="139504"/>
                  <a:pt x="978830" y="150774"/>
                  <a:pt x="976965" y="161963"/>
                </a:cubicBezTo>
                <a:cubicBezTo>
                  <a:pt x="974211" y="178489"/>
                  <a:pt x="974431" y="188560"/>
                  <a:pt x="962527" y="200464"/>
                </a:cubicBezTo>
                <a:cubicBezTo>
                  <a:pt x="958437" y="204554"/>
                  <a:pt x="952902" y="206881"/>
                  <a:pt x="948089" y="210089"/>
                </a:cubicBezTo>
                <a:cubicBezTo>
                  <a:pt x="949693" y="221318"/>
                  <a:pt x="949315" y="233016"/>
                  <a:pt x="952902" y="243777"/>
                </a:cubicBezTo>
                <a:cubicBezTo>
                  <a:pt x="954337" y="248082"/>
                  <a:pt x="960193" y="249512"/>
                  <a:pt x="962527" y="253403"/>
                </a:cubicBezTo>
                <a:cubicBezTo>
                  <a:pt x="973173" y="271148"/>
                  <a:pt x="958551" y="267513"/>
                  <a:pt x="981777" y="277466"/>
                </a:cubicBezTo>
                <a:cubicBezTo>
                  <a:pt x="987857" y="280071"/>
                  <a:pt x="994668" y="280461"/>
                  <a:pt x="1001028" y="282278"/>
                </a:cubicBezTo>
                <a:cubicBezTo>
                  <a:pt x="1005906" y="283672"/>
                  <a:pt x="1010653" y="285487"/>
                  <a:pt x="1015466" y="287091"/>
                </a:cubicBezTo>
                <a:cubicBezTo>
                  <a:pt x="1023487" y="285487"/>
                  <a:pt x="1035320" y="289292"/>
                  <a:pt x="1039529" y="282278"/>
                </a:cubicBezTo>
                <a:cubicBezTo>
                  <a:pt x="1047003" y="269822"/>
                  <a:pt x="1040819" y="253058"/>
                  <a:pt x="1044342" y="238965"/>
                </a:cubicBezTo>
                <a:cubicBezTo>
                  <a:pt x="1045745" y="233354"/>
                  <a:pt x="1050759" y="229340"/>
                  <a:pt x="1053967" y="224527"/>
                </a:cubicBezTo>
                <a:cubicBezTo>
                  <a:pt x="1055571" y="219714"/>
                  <a:pt x="1054818" y="213258"/>
                  <a:pt x="1058779" y="210089"/>
                </a:cubicBezTo>
                <a:cubicBezTo>
                  <a:pt x="1076287" y="196082"/>
                  <a:pt x="1109736" y="215845"/>
                  <a:pt x="1121344" y="219714"/>
                </a:cubicBezTo>
                <a:cubicBezTo>
                  <a:pt x="1129365" y="214901"/>
                  <a:pt x="1136276" y="207305"/>
                  <a:pt x="1145407" y="205276"/>
                </a:cubicBezTo>
                <a:cubicBezTo>
                  <a:pt x="1188612" y="195675"/>
                  <a:pt x="1168110" y="283787"/>
                  <a:pt x="1169470" y="287091"/>
                </a:cubicBezTo>
                <a:cubicBezTo>
                  <a:pt x="1173185" y="296114"/>
                  <a:pt x="1188721" y="290300"/>
                  <a:pt x="1198346" y="291904"/>
                </a:cubicBezTo>
                <a:cubicBezTo>
                  <a:pt x="1203746" y="308106"/>
                  <a:pt x="1203266" y="308936"/>
                  <a:pt x="1212784" y="325592"/>
                </a:cubicBezTo>
                <a:cubicBezTo>
                  <a:pt x="1215654" y="330614"/>
                  <a:pt x="1217892" y="336417"/>
                  <a:pt x="1222409" y="340030"/>
                </a:cubicBezTo>
                <a:cubicBezTo>
                  <a:pt x="1226370" y="343199"/>
                  <a:pt x="1232034" y="343239"/>
                  <a:pt x="1236847" y="344843"/>
                </a:cubicBezTo>
                <a:cubicBezTo>
                  <a:pt x="1233639" y="370510"/>
                  <a:pt x="1232551" y="396533"/>
                  <a:pt x="1227222" y="421845"/>
                </a:cubicBezTo>
                <a:cubicBezTo>
                  <a:pt x="1226030" y="427505"/>
                  <a:pt x="1219744" y="430913"/>
                  <a:pt x="1217596" y="436283"/>
                </a:cubicBezTo>
                <a:cubicBezTo>
                  <a:pt x="1213259" y="447126"/>
                  <a:pt x="1211179" y="458742"/>
                  <a:pt x="1207971" y="469971"/>
                </a:cubicBezTo>
                <a:cubicBezTo>
                  <a:pt x="1209575" y="474784"/>
                  <a:pt x="1212784" y="479336"/>
                  <a:pt x="1212784" y="484409"/>
                </a:cubicBezTo>
                <a:cubicBezTo>
                  <a:pt x="1212784" y="507496"/>
                  <a:pt x="1193266" y="503048"/>
                  <a:pt x="1174283" y="508472"/>
                </a:cubicBezTo>
                <a:cubicBezTo>
                  <a:pt x="1169470" y="511680"/>
                  <a:pt x="1163458" y="513580"/>
                  <a:pt x="1159845" y="518097"/>
                </a:cubicBezTo>
                <a:cubicBezTo>
                  <a:pt x="1141177" y="541432"/>
                  <a:pt x="1172096" y="526847"/>
                  <a:pt x="1140594" y="537348"/>
                </a:cubicBezTo>
                <a:cubicBezTo>
                  <a:pt x="1137386" y="542161"/>
                  <a:pt x="1131686" y="546047"/>
                  <a:pt x="1130969" y="551786"/>
                </a:cubicBezTo>
                <a:cubicBezTo>
                  <a:pt x="1128237" y="573643"/>
                  <a:pt x="1137386" y="577453"/>
                  <a:pt x="1150219" y="590287"/>
                </a:cubicBezTo>
                <a:cubicBezTo>
                  <a:pt x="1151606" y="594447"/>
                  <a:pt x="1160996" y="621385"/>
                  <a:pt x="1159845" y="623975"/>
                </a:cubicBezTo>
                <a:cubicBezTo>
                  <a:pt x="1155238" y="634341"/>
                  <a:pt x="1135782" y="648038"/>
                  <a:pt x="1135782" y="648038"/>
                </a:cubicBezTo>
                <a:cubicBezTo>
                  <a:pt x="1134178" y="654455"/>
                  <a:pt x="1133292" y="661096"/>
                  <a:pt x="1130969" y="667289"/>
                </a:cubicBezTo>
                <a:cubicBezTo>
                  <a:pt x="1128450" y="674006"/>
                  <a:pt x="1123613" y="679733"/>
                  <a:pt x="1121344" y="686539"/>
                </a:cubicBezTo>
                <a:cubicBezTo>
                  <a:pt x="1117161" y="699089"/>
                  <a:pt x="1117634" y="713209"/>
                  <a:pt x="1111718" y="725041"/>
                </a:cubicBezTo>
                <a:cubicBezTo>
                  <a:pt x="1108510" y="731458"/>
                  <a:pt x="1104757" y="737630"/>
                  <a:pt x="1102093" y="744291"/>
                </a:cubicBezTo>
                <a:cubicBezTo>
                  <a:pt x="1098325" y="753711"/>
                  <a:pt x="1092468" y="773167"/>
                  <a:pt x="1092468" y="773167"/>
                </a:cubicBezTo>
                <a:cubicBezTo>
                  <a:pt x="1094072" y="792417"/>
                  <a:pt x="1091599" y="812455"/>
                  <a:pt x="1097280" y="830918"/>
                </a:cubicBezTo>
                <a:cubicBezTo>
                  <a:pt x="1098772" y="835767"/>
                  <a:pt x="1106905" y="837335"/>
                  <a:pt x="1111718" y="835731"/>
                </a:cubicBezTo>
                <a:cubicBezTo>
                  <a:pt x="1135198" y="827905"/>
                  <a:pt x="1118172" y="817861"/>
                  <a:pt x="1135782" y="806855"/>
                </a:cubicBezTo>
                <a:cubicBezTo>
                  <a:pt x="1144385" y="801478"/>
                  <a:pt x="1164657" y="797230"/>
                  <a:pt x="1164657" y="797230"/>
                </a:cubicBezTo>
                <a:cubicBezTo>
                  <a:pt x="1169470" y="802043"/>
                  <a:pt x="1177877" y="804972"/>
                  <a:pt x="1179095" y="811668"/>
                </a:cubicBezTo>
                <a:cubicBezTo>
                  <a:pt x="1185537" y="847096"/>
                  <a:pt x="1176104" y="843349"/>
                  <a:pt x="1164657" y="864607"/>
                </a:cubicBezTo>
                <a:cubicBezTo>
                  <a:pt x="1127342" y="933905"/>
                  <a:pt x="1153982" y="892650"/>
                  <a:pt x="1130969" y="927171"/>
                </a:cubicBezTo>
                <a:cubicBezTo>
                  <a:pt x="1129365" y="949630"/>
                  <a:pt x="1129496" y="972281"/>
                  <a:pt x="1126156" y="994548"/>
                </a:cubicBezTo>
                <a:cubicBezTo>
                  <a:pt x="1124651" y="1004582"/>
                  <a:pt x="1119739" y="1013799"/>
                  <a:pt x="1116531" y="1023424"/>
                </a:cubicBezTo>
                <a:lnTo>
                  <a:pt x="1111718" y="1037862"/>
                </a:lnTo>
                <a:cubicBezTo>
                  <a:pt x="1102093" y="1034653"/>
                  <a:pt x="1091918" y="1032773"/>
                  <a:pt x="1082843" y="1028236"/>
                </a:cubicBezTo>
                <a:cubicBezTo>
                  <a:pt x="1059054" y="1016342"/>
                  <a:pt x="1070398" y="1020880"/>
                  <a:pt x="1049154" y="1013798"/>
                </a:cubicBezTo>
                <a:cubicBezTo>
                  <a:pt x="1041133" y="1018611"/>
                  <a:pt x="1029904" y="1020215"/>
                  <a:pt x="1025091" y="1028236"/>
                </a:cubicBezTo>
                <a:cubicBezTo>
                  <a:pt x="1019255" y="1037963"/>
                  <a:pt x="1021685" y="1050669"/>
                  <a:pt x="1020278" y="1061925"/>
                </a:cubicBezTo>
                <a:cubicBezTo>
                  <a:pt x="1018476" y="1076339"/>
                  <a:pt x="1019288" y="1091223"/>
                  <a:pt x="1015466" y="1105238"/>
                </a:cubicBezTo>
                <a:cubicBezTo>
                  <a:pt x="1014272" y="1109616"/>
                  <a:pt x="1009383" y="1112029"/>
                  <a:pt x="1005840" y="1114864"/>
                </a:cubicBezTo>
                <a:cubicBezTo>
                  <a:pt x="989317" y="1128082"/>
                  <a:pt x="990398" y="1124690"/>
                  <a:pt x="967339" y="1129302"/>
                </a:cubicBezTo>
                <a:cubicBezTo>
                  <a:pt x="945468" y="1162107"/>
                  <a:pt x="970193" y="1120742"/>
                  <a:pt x="952902" y="1172615"/>
                </a:cubicBezTo>
                <a:cubicBezTo>
                  <a:pt x="947910" y="1187592"/>
                  <a:pt x="935308" y="1192090"/>
                  <a:pt x="924026" y="1201491"/>
                </a:cubicBezTo>
                <a:cubicBezTo>
                  <a:pt x="920540" y="1204396"/>
                  <a:pt x="917609" y="1207908"/>
                  <a:pt x="914400" y="1211116"/>
                </a:cubicBezTo>
                <a:cubicBezTo>
                  <a:pt x="911192" y="1217533"/>
                  <a:pt x="909368" y="1224855"/>
                  <a:pt x="904775" y="1230367"/>
                </a:cubicBezTo>
                <a:cubicBezTo>
                  <a:pt x="894862" y="1242263"/>
                  <a:pt x="879984" y="1242063"/>
                  <a:pt x="866274" y="1244805"/>
                </a:cubicBezTo>
                <a:cubicBezTo>
                  <a:pt x="850232" y="1243201"/>
                  <a:pt x="834083" y="1242444"/>
                  <a:pt x="818148" y="1239992"/>
                </a:cubicBezTo>
                <a:cubicBezTo>
                  <a:pt x="813134" y="1239221"/>
                  <a:pt x="808632" y="1236409"/>
                  <a:pt x="803710" y="1235179"/>
                </a:cubicBezTo>
                <a:cubicBezTo>
                  <a:pt x="795774" y="1233195"/>
                  <a:pt x="787668" y="1231971"/>
                  <a:pt x="779647" y="1230367"/>
                </a:cubicBezTo>
                <a:lnTo>
                  <a:pt x="678582" y="1235179"/>
                </a:lnTo>
                <a:cubicBezTo>
                  <a:pt x="657701" y="1236407"/>
                  <a:pt x="636575" y="1236137"/>
                  <a:pt x="616017" y="1239992"/>
                </a:cubicBezTo>
                <a:cubicBezTo>
                  <a:pt x="610332" y="1241058"/>
                  <a:pt x="606392" y="1246409"/>
                  <a:pt x="601579" y="1249617"/>
                </a:cubicBezTo>
                <a:cubicBezTo>
                  <a:pt x="599975" y="1254430"/>
                  <a:pt x="596767" y="1258982"/>
                  <a:pt x="596767" y="1264055"/>
                </a:cubicBezTo>
                <a:cubicBezTo>
                  <a:pt x="596767" y="1282716"/>
                  <a:pt x="603375" y="1291710"/>
                  <a:pt x="611205" y="1307369"/>
                </a:cubicBezTo>
                <a:cubicBezTo>
                  <a:pt x="626286" y="1367698"/>
                  <a:pt x="599927" y="1257303"/>
                  <a:pt x="620830" y="1403622"/>
                </a:cubicBezTo>
                <a:cubicBezTo>
                  <a:pt x="622052" y="1412174"/>
                  <a:pt x="627247" y="1419664"/>
                  <a:pt x="630455" y="1427685"/>
                </a:cubicBezTo>
                <a:cubicBezTo>
                  <a:pt x="627448" y="1457759"/>
                  <a:pt x="627476" y="1473291"/>
                  <a:pt x="620830" y="1499874"/>
                </a:cubicBezTo>
                <a:cubicBezTo>
                  <a:pt x="619600" y="1504796"/>
                  <a:pt x="617621" y="1509499"/>
                  <a:pt x="616017" y="1514312"/>
                </a:cubicBezTo>
                <a:cubicBezTo>
                  <a:pt x="606585" y="1622784"/>
                  <a:pt x="598418" y="1596865"/>
                  <a:pt x="616017" y="1673129"/>
                </a:cubicBezTo>
                <a:cubicBezTo>
                  <a:pt x="617158" y="1678072"/>
                  <a:pt x="618561" y="1683030"/>
                  <a:pt x="620830" y="1687567"/>
                </a:cubicBezTo>
                <a:cubicBezTo>
                  <a:pt x="623417" y="1692740"/>
                  <a:pt x="627247" y="1697192"/>
                  <a:pt x="630455" y="1702005"/>
                </a:cubicBezTo>
                <a:cubicBezTo>
                  <a:pt x="628260" y="1703651"/>
                  <a:pt x="602243" y="1723721"/>
                  <a:pt x="596767" y="1726068"/>
                </a:cubicBezTo>
                <a:cubicBezTo>
                  <a:pt x="590687" y="1728674"/>
                  <a:pt x="583933" y="1729277"/>
                  <a:pt x="577516" y="1730881"/>
                </a:cubicBezTo>
                <a:cubicBezTo>
                  <a:pt x="574308" y="1735693"/>
                  <a:pt x="572703" y="1742110"/>
                  <a:pt x="567891" y="1745318"/>
                </a:cubicBezTo>
                <a:cubicBezTo>
                  <a:pt x="562387" y="1748987"/>
                  <a:pt x="554720" y="1747525"/>
                  <a:pt x="548640" y="1750131"/>
                </a:cubicBezTo>
                <a:cubicBezTo>
                  <a:pt x="543324" y="1752409"/>
                  <a:pt x="539015" y="1756548"/>
                  <a:pt x="534203" y="1759756"/>
                </a:cubicBezTo>
                <a:cubicBezTo>
                  <a:pt x="530429" y="1767303"/>
                  <a:pt x="521753" y="1786644"/>
                  <a:pt x="514952" y="1793445"/>
                </a:cubicBezTo>
                <a:cubicBezTo>
                  <a:pt x="510862" y="1797535"/>
                  <a:pt x="505327" y="1799862"/>
                  <a:pt x="500514" y="1803070"/>
                </a:cubicBezTo>
                <a:cubicBezTo>
                  <a:pt x="489285" y="1801466"/>
                  <a:pt x="473419" y="1807487"/>
                  <a:pt x="466826" y="1798257"/>
                </a:cubicBezTo>
                <a:cubicBezTo>
                  <a:pt x="449551" y="1774072"/>
                  <a:pt x="481079" y="1767839"/>
                  <a:pt x="490889" y="1764569"/>
                </a:cubicBezTo>
                <a:cubicBezTo>
                  <a:pt x="510316" y="1735428"/>
                  <a:pt x="521313" y="1732345"/>
                  <a:pt x="505327" y="1692379"/>
                </a:cubicBezTo>
                <a:cubicBezTo>
                  <a:pt x="503443" y="1687669"/>
                  <a:pt x="495903" y="1688338"/>
                  <a:pt x="490889" y="1687567"/>
                </a:cubicBezTo>
                <a:cubicBezTo>
                  <a:pt x="474954" y="1685116"/>
                  <a:pt x="458805" y="1684358"/>
                  <a:pt x="442763" y="1682754"/>
                </a:cubicBezTo>
                <a:cubicBezTo>
                  <a:pt x="436346" y="1681150"/>
                  <a:pt x="429255" y="1681224"/>
                  <a:pt x="423512" y="1677942"/>
                </a:cubicBezTo>
                <a:cubicBezTo>
                  <a:pt x="395313" y="1661829"/>
                  <a:pt x="419552" y="1667189"/>
                  <a:pt x="404262" y="1644253"/>
                </a:cubicBezTo>
                <a:cubicBezTo>
                  <a:pt x="401054" y="1639440"/>
                  <a:pt x="394637" y="1637836"/>
                  <a:pt x="389824" y="1634628"/>
                </a:cubicBezTo>
                <a:cubicBezTo>
                  <a:pt x="365434" y="1659016"/>
                  <a:pt x="394129" y="1627454"/>
                  <a:pt x="375386" y="1658691"/>
                </a:cubicBezTo>
                <a:cubicBezTo>
                  <a:pt x="373051" y="1662582"/>
                  <a:pt x="368969" y="1665108"/>
                  <a:pt x="365760" y="1668316"/>
                </a:cubicBezTo>
                <a:cubicBezTo>
                  <a:pt x="309436" y="1644177"/>
                  <a:pt x="347049" y="1667557"/>
                  <a:pt x="322447" y="1639441"/>
                </a:cubicBezTo>
                <a:cubicBezTo>
                  <a:pt x="314977" y="1630904"/>
                  <a:pt x="306405" y="1623398"/>
                  <a:pt x="298384" y="1615377"/>
                </a:cubicBezTo>
                <a:lnTo>
                  <a:pt x="288758" y="1605752"/>
                </a:lnTo>
                <a:cubicBezTo>
                  <a:pt x="291967" y="1592918"/>
                  <a:pt x="292468" y="1579083"/>
                  <a:pt x="298384" y="1567251"/>
                </a:cubicBezTo>
                <a:cubicBezTo>
                  <a:pt x="300971" y="1562078"/>
                  <a:pt x="307536" y="1559975"/>
                  <a:pt x="312822" y="1557626"/>
                </a:cubicBezTo>
                <a:cubicBezTo>
                  <a:pt x="322093" y="1553506"/>
                  <a:pt x="341697" y="1548001"/>
                  <a:pt x="341697" y="1548001"/>
                </a:cubicBezTo>
                <a:cubicBezTo>
                  <a:pt x="340093" y="1530355"/>
                  <a:pt x="340869" y="1512327"/>
                  <a:pt x="336885" y="1495062"/>
                </a:cubicBezTo>
                <a:cubicBezTo>
                  <a:pt x="335865" y="1490640"/>
                  <a:pt x="331199" y="1487687"/>
                  <a:pt x="327259" y="1485436"/>
                </a:cubicBezTo>
                <a:cubicBezTo>
                  <a:pt x="244826" y="1438331"/>
                  <a:pt x="345869" y="1504259"/>
                  <a:pt x="288758" y="1466186"/>
                </a:cubicBezTo>
                <a:cubicBezTo>
                  <a:pt x="285550" y="1450144"/>
                  <a:pt x="288208" y="1431671"/>
                  <a:pt x="279133" y="1418059"/>
                </a:cubicBezTo>
                <a:cubicBezTo>
                  <a:pt x="272716" y="1408434"/>
                  <a:pt x="263541" y="1400158"/>
                  <a:pt x="259883" y="1389184"/>
                </a:cubicBezTo>
                <a:cubicBezTo>
                  <a:pt x="243075" y="1338763"/>
                  <a:pt x="258936" y="1377904"/>
                  <a:pt x="240632" y="1345870"/>
                </a:cubicBezTo>
                <a:cubicBezTo>
                  <a:pt x="233317" y="1333068"/>
                  <a:pt x="231039" y="1323219"/>
                  <a:pt x="221382" y="1312182"/>
                </a:cubicBezTo>
                <a:cubicBezTo>
                  <a:pt x="213912" y="1303645"/>
                  <a:pt x="208323" y="1290869"/>
                  <a:pt x="197318" y="1288118"/>
                </a:cubicBezTo>
                <a:lnTo>
                  <a:pt x="178068" y="1283306"/>
                </a:lnTo>
                <a:cubicBezTo>
                  <a:pt x="171651" y="1275285"/>
                  <a:pt x="167035" y="1265406"/>
                  <a:pt x="158817" y="1259243"/>
                </a:cubicBezTo>
                <a:cubicBezTo>
                  <a:pt x="138533" y="1244030"/>
                  <a:pt x="88619" y="1269145"/>
                  <a:pt x="81815" y="1273681"/>
                </a:cubicBezTo>
                <a:cubicBezTo>
                  <a:pt x="77002" y="1276889"/>
                  <a:pt x="72663" y="1280957"/>
                  <a:pt x="67377" y="1283306"/>
                </a:cubicBezTo>
                <a:cubicBezTo>
                  <a:pt x="58106" y="1287426"/>
                  <a:pt x="38502" y="1292931"/>
                  <a:pt x="38502" y="1292931"/>
                </a:cubicBezTo>
                <a:cubicBezTo>
                  <a:pt x="30481" y="1291327"/>
                  <a:pt x="21540" y="1292176"/>
                  <a:pt x="14438" y="1288118"/>
                </a:cubicBezTo>
                <a:cubicBezTo>
                  <a:pt x="6755" y="1283728"/>
                  <a:pt x="2470" y="1266653"/>
                  <a:pt x="0" y="1259243"/>
                </a:cubicBezTo>
                <a:cubicBezTo>
                  <a:pt x="1604" y="1252826"/>
                  <a:pt x="136" y="1244669"/>
                  <a:pt x="4813" y="1239992"/>
                </a:cubicBezTo>
                <a:cubicBezTo>
                  <a:pt x="9490" y="1235315"/>
                  <a:pt x="17495" y="1235952"/>
                  <a:pt x="24064" y="1235179"/>
                </a:cubicBezTo>
                <a:cubicBezTo>
                  <a:pt x="44837" y="1232735"/>
                  <a:pt x="65773" y="1231971"/>
                  <a:pt x="86628" y="1230367"/>
                </a:cubicBezTo>
                <a:cubicBezTo>
                  <a:pt x="85024" y="1223950"/>
                  <a:pt x="85484" y="1216620"/>
                  <a:pt x="81815" y="1211116"/>
                </a:cubicBezTo>
                <a:cubicBezTo>
                  <a:pt x="78607" y="1206303"/>
                  <a:pt x="71820" y="1205194"/>
                  <a:pt x="67377" y="1201491"/>
                </a:cubicBezTo>
                <a:cubicBezTo>
                  <a:pt x="62148" y="1197134"/>
                  <a:pt x="57752" y="1191866"/>
                  <a:pt x="52939" y="1187053"/>
                </a:cubicBezTo>
                <a:cubicBezTo>
                  <a:pt x="47815" y="1171680"/>
                  <a:pt x="36555" y="1155127"/>
                  <a:pt x="48127" y="1138927"/>
                </a:cubicBezTo>
                <a:cubicBezTo>
                  <a:pt x="52789" y="1132400"/>
                  <a:pt x="59768" y="1127025"/>
                  <a:pt x="67377" y="1124489"/>
                </a:cubicBezTo>
                <a:cubicBezTo>
                  <a:pt x="84392" y="1118817"/>
                  <a:pt x="102670" y="1118072"/>
                  <a:pt x="120316" y="1114864"/>
                </a:cubicBezTo>
                <a:cubicBezTo>
                  <a:pt x="123525" y="1108447"/>
                  <a:pt x="127423" y="1102331"/>
                  <a:pt x="129942" y="1095613"/>
                </a:cubicBezTo>
                <a:cubicBezTo>
                  <a:pt x="137593" y="1075210"/>
                  <a:pt x="136156" y="1060645"/>
                  <a:pt x="129942" y="1037862"/>
                </a:cubicBezTo>
                <a:cubicBezTo>
                  <a:pt x="126878" y="1026629"/>
                  <a:pt x="117283" y="1022039"/>
                  <a:pt x="110691" y="1013798"/>
                </a:cubicBezTo>
                <a:cubicBezTo>
                  <a:pt x="107078" y="1009282"/>
                  <a:pt x="104274" y="1004173"/>
                  <a:pt x="101066" y="999361"/>
                </a:cubicBezTo>
                <a:cubicBezTo>
                  <a:pt x="95611" y="972089"/>
                  <a:pt x="89375" y="952756"/>
                  <a:pt x="101066" y="922358"/>
                </a:cubicBezTo>
                <a:cubicBezTo>
                  <a:pt x="103641" y="915662"/>
                  <a:pt x="113899" y="915941"/>
                  <a:pt x="120316" y="912733"/>
                </a:cubicBezTo>
                <a:cubicBezTo>
                  <a:pt x="125129" y="904712"/>
                  <a:pt x="131796" y="897544"/>
                  <a:pt x="134754" y="888670"/>
                </a:cubicBezTo>
                <a:cubicBezTo>
                  <a:pt x="138341" y="877909"/>
                  <a:pt x="134494" y="865128"/>
                  <a:pt x="139567" y="854982"/>
                </a:cubicBezTo>
                <a:cubicBezTo>
                  <a:pt x="141836" y="850445"/>
                  <a:pt x="149111" y="851504"/>
                  <a:pt x="154005" y="850169"/>
                </a:cubicBezTo>
                <a:cubicBezTo>
                  <a:pt x="166767" y="846688"/>
                  <a:pt x="179672" y="843752"/>
                  <a:pt x="192506" y="840544"/>
                </a:cubicBezTo>
                <a:cubicBezTo>
                  <a:pt x="204230" y="805366"/>
                  <a:pt x="201642" y="820174"/>
                  <a:pt x="187693" y="753916"/>
                </a:cubicBezTo>
                <a:cubicBezTo>
                  <a:pt x="186215" y="746896"/>
                  <a:pt x="180894" y="741260"/>
                  <a:pt x="178068" y="734666"/>
                </a:cubicBezTo>
                <a:cubicBezTo>
                  <a:pt x="176070" y="730003"/>
                  <a:pt x="174859" y="725041"/>
                  <a:pt x="173255" y="720228"/>
                </a:cubicBezTo>
                <a:cubicBezTo>
                  <a:pt x="179672" y="717020"/>
                  <a:pt x="188336" y="716441"/>
                  <a:pt x="192506" y="710603"/>
                </a:cubicBezTo>
                <a:cubicBezTo>
                  <a:pt x="197261" y="703946"/>
                  <a:pt x="196362" y="694663"/>
                  <a:pt x="197318" y="686539"/>
                </a:cubicBezTo>
                <a:cubicBezTo>
                  <a:pt x="199575" y="667354"/>
                  <a:pt x="198343" y="647730"/>
                  <a:pt x="202131" y="628788"/>
                </a:cubicBezTo>
                <a:cubicBezTo>
                  <a:pt x="205106" y="613916"/>
                  <a:pt x="214570" y="612858"/>
                  <a:pt x="226194" y="609537"/>
                </a:cubicBezTo>
                <a:cubicBezTo>
                  <a:pt x="232554" y="607720"/>
                  <a:pt x="239085" y="606542"/>
                  <a:pt x="245445" y="604725"/>
                </a:cubicBezTo>
                <a:cubicBezTo>
                  <a:pt x="264067" y="599405"/>
                  <a:pt x="281539" y="592693"/>
                  <a:pt x="288758" y="590287"/>
                </a:cubicBezTo>
                <a:close/>
              </a:path>
            </a:pathLst>
          </a:cu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Hessen</a:t>
            </a:r>
          </a:p>
        </p:txBody>
      </p:sp>
      <p:sp>
        <p:nvSpPr>
          <p:cNvPr id="26" name="Rechteck 25">
            <a:extLst>
              <a:ext uri="{FF2B5EF4-FFF2-40B4-BE49-F238E27FC236}">
                <a16:creationId xmlns:a16="http://schemas.microsoft.com/office/drawing/2014/main" id="{18C26F54-8B33-4AD3-AE82-5C82341D63B2}"/>
              </a:ext>
            </a:extLst>
          </p:cNvPr>
          <p:cNvSpPr/>
          <p:nvPr/>
        </p:nvSpPr>
        <p:spPr>
          <a:xfrm>
            <a:off x="6354206" y="1831554"/>
            <a:ext cx="5631670" cy="1077218"/>
          </a:xfrm>
          <a:prstGeom prst="rect">
            <a:avLst/>
          </a:prstGeom>
          <a:noFill/>
        </p:spPr>
        <p:txBody>
          <a:bodyPr wrap="none" lIns="91440" tIns="45720" rIns="91440" bIns="45720">
            <a:spAutoFit/>
          </a:bodyPr>
          <a:lstStyle/>
          <a:p>
            <a:pPr algn="ctr"/>
            <a:r>
              <a:rPr lang="de-DE" sz="3200" b="1" cap="none" spc="0" dirty="0">
                <a:ln w="0"/>
                <a:solidFill>
                  <a:srgbClr val="FF0000"/>
                </a:solidFill>
                <a:effectLst>
                  <a:outerShdw blurRad="38100" dist="19050" dir="2700000" algn="tl" rotWithShape="0">
                    <a:schemeClr val="dk1">
                      <a:alpha val="40000"/>
                    </a:schemeClr>
                  </a:outerShdw>
                </a:effectLst>
              </a:rPr>
              <a:t>Langenselbold</a:t>
            </a:r>
            <a:r>
              <a:rPr lang="de-DE" sz="3200" b="0" cap="none" spc="0" dirty="0">
                <a:ln w="0"/>
                <a:solidFill>
                  <a:schemeClr val="tx1"/>
                </a:solidFill>
                <a:effectLst>
                  <a:outerShdw blurRad="38100" dist="19050" dir="2700000" algn="tl" rotWithShape="0">
                    <a:schemeClr val="dk1">
                      <a:alpha val="40000"/>
                    </a:schemeClr>
                  </a:outerShdw>
                </a:effectLst>
              </a:rPr>
              <a:t> ist eine Kleinstadt</a:t>
            </a:r>
          </a:p>
          <a:p>
            <a:pPr algn="ctr"/>
            <a:r>
              <a:rPr lang="de-DE" sz="3200" dirty="0">
                <a:ln w="0"/>
                <a:effectLst>
                  <a:outerShdw blurRad="38100" dist="19050" dir="2700000" algn="tl" rotWithShape="0">
                    <a:schemeClr val="dk1">
                      <a:alpha val="40000"/>
                    </a:schemeClr>
                  </a:outerShdw>
                </a:effectLst>
              </a:rPr>
              <a:t>im Zentrum Hessens</a:t>
            </a:r>
            <a:endParaRPr lang="de-DE" sz="3200" b="0" cap="none" spc="0" dirty="0">
              <a:ln w="0"/>
              <a:solidFill>
                <a:schemeClr val="tx1"/>
              </a:solidFill>
              <a:effectLst>
                <a:outerShdw blurRad="38100" dist="19050" dir="2700000" algn="tl" rotWithShape="0">
                  <a:schemeClr val="dk1">
                    <a:alpha val="40000"/>
                  </a:schemeClr>
                </a:outerShdw>
              </a:effectLst>
            </a:endParaRPr>
          </a:p>
        </p:txBody>
      </p:sp>
      <p:sp>
        <p:nvSpPr>
          <p:cNvPr id="27" name="Rechteck 26">
            <a:extLst>
              <a:ext uri="{FF2B5EF4-FFF2-40B4-BE49-F238E27FC236}">
                <a16:creationId xmlns:a16="http://schemas.microsoft.com/office/drawing/2014/main" id="{D812D78D-2F6A-4EF7-A34D-D3546B7831F5}"/>
              </a:ext>
            </a:extLst>
          </p:cNvPr>
          <p:cNvSpPr/>
          <p:nvPr/>
        </p:nvSpPr>
        <p:spPr>
          <a:xfrm>
            <a:off x="6354206" y="345378"/>
            <a:ext cx="5679952" cy="1077218"/>
          </a:xfrm>
          <a:prstGeom prst="rect">
            <a:avLst/>
          </a:prstGeom>
          <a:noFill/>
        </p:spPr>
        <p:txBody>
          <a:bodyPr wrap="none" lIns="91440" tIns="45720" rIns="91440" bIns="45720">
            <a:spAutoFit/>
          </a:bodyPr>
          <a:lstStyle/>
          <a:p>
            <a:pPr algn="ctr"/>
            <a:r>
              <a:rPr lang="de-DE" sz="3200" b="1" cap="none" spc="0" dirty="0">
                <a:ln w="0"/>
                <a:solidFill>
                  <a:srgbClr val="FF0000"/>
                </a:solidFill>
                <a:effectLst>
                  <a:outerShdw blurRad="38100" dist="19050" dir="2700000" algn="tl" rotWithShape="0">
                    <a:schemeClr val="dk1">
                      <a:alpha val="40000"/>
                    </a:schemeClr>
                  </a:outerShdw>
                </a:effectLst>
              </a:rPr>
              <a:t>Hessen</a:t>
            </a:r>
            <a:r>
              <a:rPr lang="de-DE" sz="3200" b="0" cap="none" spc="0" dirty="0">
                <a:ln w="0"/>
                <a:solidFill>
                  <a:schemeClr val="tx1"/>
                </a:solidFill>
                <a:effectLst>
                  <a:outerShdw blurRad="38100" dist="19050" dir="2700000" algn="tl" rotWithShape="0">
                    <a:schemeClr val="dk1">
                      <a:alpha val="40000"/>
                    </a:schemeClr>
                  </a:outerShdw>
                </a:effectLst>
              </a:rPr>
              <a:t> ist ein Bundesland in der </a:t>
            </a:r>
          </a:p>
          <a:p>
            <a:pPr algn="ctr"/>
            <a:r>
              <a:rPr lang="de-DE" sz="3200" dirty="0">
                <a:ln w="0"/>
                <a:effectLst>
                  <a:outerShdw blurRad="38100" dist="19050" dir="2700000" algn="tl" rotWithShape="0">
                    <a:schemeClr val="dk1">
                      <a:alpha val="40000"/>
                    </a:schemeClr>
                  </a:outerShdw>
                </a:effectLst>
              </a:rPr>
              <a:t>Mitte Deutschlands</a:t>
            </a:r>
            <a:endParaRPr lang="de-DE" sz="3200" b="0" cap="none" spc="0" dirty="0">
              <a:ln w="0"/>
              <a:solidFill>
                <a:schemeClr val="tx1"/>
              </a:solidFill>
              <a:effectLst>
                <a:outerShdw blurRad="38100" dist="19050" dir="2700000" algn="tl" rotWithShape="0">
                  <a:schemeClr val="dk1">
                    <a:alpha val="40000"/>
                  </a:schemeClr>
                </a:outerShdw>
              </a:effectLst>
            </a:endParaRPr>
          </a:p>
        </p:txBody>
      </p:sp>
      <p:sp>
        <p:nvSpPr>
          <p:cNvPr id="28" name="Rechteck 27">
            <a:extLst>
              <a:ext uri="{FF2B5EF4-FFF2-40B4-BE49-F238E27FC236}">
                <a16:creationId xmlns:a16="http://schemas.microsoft.com/office/drawing/2014/main" id="{607204E9-FF3E-4E3F-A861-1FCF301BEA65}"/>
              </a:ext>
            </a:extLst>
          </p:cNvPr>
          <p:cNvSpPr/>
          <p:nvPr/>
        </p:nvSpPr>
        <p:spPr>
          <a:xfrm>
            <a:off x="6293301" y="3265719"/>
            <a:ext cx="5753498" cy="1077218"/>
          </a:xfrm>
          <a:prstGeom prst="rect">
            <a:avLst/>
          </a:prstGeom>
          <a:noFill/>
        </p:spPr>
        <p:txBody>
          <a:bodyPr wrap="none" lIns="91440" tIns="45720" rIns="91440" bIns="45720">
            <a:spAutoFit/>
          </a:bodyPr>
          <a:lstStyle/>
          <a:p>
            <a:pPr algn="ctr"/>
            <a:r>
              <a:rPr lang="de-DE" sz="3200" b="0" cap="none" spc="0" dirty="0">
                <a:ln w="0"/>
                <a:solidFill>
                  <a:schemeClr val="tx1"/>
                </a:solidFill>
                <a:effectLst>
                  <a:outerShdw blurRad="38100" dist="19050" dir="2700000" algn="tl" rotWithShape="0">
                    <a:schemeClr val="dk1">
                      <a:alpha val="40000"/>
                    </a:schemeClr>
                  </a:outerShdw>
                </a:effectLst>
              </a:rPr>
              <a:t>Die Landeshauptstadt Hessens ist</a:t>
            </a:r>
          </a:p>
          <a:p>
            <a:pPr algn="ctr"/>
            <a:r>
              <a:rPr lang="de-DE" sz="3200" b="1" dirty="0">
                <a:ln w="0"/>
                <a:solidFill>
                  <a:srgbClr val="FF0000"/>
                </a:solidFill>
                <a:effectLst>
                  <a:outerShdw blurRad="38100" dist="19050" dir="2700000" algn="tl" rotWithShape="0">
                    <a:schemeClr val="dk1">
                      <a:alpha val="40000"/>
                    </a:schemeClr>
                  </a:outerShdw>
                </a:effectLst>
              </a:rPr>
              <a:t>Wiesbaden</a:t>
            </a:r>
            <a:endParaRPr lang="de-DE" sz="3200" b="1" cap="none" spc="0" dirty="0">
              <a:ln w="0"/>
              <a:solidFill>
                <a:srgbClr val="FF0000"/>
              </a:solidFill>
              <a:effectLst>
                <a:outerShdw blurRad="38100" dist="19050" dir="2700000" algn="tl" rotWithShape="0">
                  <a:schemeClr val="dk1">
                    <a:alpha val="40000"/>
                  </a:schemeClr>
                </a:outerShdw>
              </a:effectLst>
            </a:endParaRPr>
          </a:p>
        </p:txBody>
      </p:sp>
      <p:sp>
        <p:nvSpPr>
          <p:cNvPr id="29" name="Ellipse 28">
            <a:extLst>
              <a:ext uri="{FF2B5EF4-FFF2-40B4-BE49-F238E27FC236}">
                <a16:creationId xmlns:a16="http://schemas.microsoft.com/office/drawing/2014/main" id="{1C2C6080-4D72-4946-BE36-38370603CFCD}"/>
              </a:ext>
            </a:extLst>
          </p:cNvPr>
          <p:cNvSpPr/>
          <p:nvPr/>
        </p:nvSpPr>
        <p:spPr>
          <a:xfrm>
            <a:off x="2337162" y="3751385"/>
            <a:ext cx="165404" cy="1295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F52B1009-82C8-4D20-A21D-169C1A58E69A}"/>
              </a:ext>
            </a:extLst>
          </p:cNvPr>
          <p:cNvSpPr txBox="1"/>
          <p:nvPr/>
        </p:nvSpPr>
        <p:spPr>
          <a:xfrm>
            <a:off x="1636764" y="3441032"/>
            <a:ext cx="1588152" cy="369332"/>
          </a:xfrm>
          <a:prstGeom prst="rect">
            <a:avLst/>
          </a:prstGeom>
          <a:noFill/>
        </p:spPr>
        <p:txBody>
          <a:bodyPr wrap="square" rtlCol="0">
            <a:spAutoFit/>
          </a:bodyPr>
          <a:lstStyle/>
          <a:p>
            <a:r>
              <a:rPr lang="de-DE" dirty="0">
                <a:solidFill>
                  <a:schemeClr val="bg1"/>
                </a:solidFill>
              </a:rPr>
              <a:t>Langenselbold</a:t>
            </a:r>
          </a:p>
        </p:txBody>
      </p:sp>
      <p:sp>
        <p:nvSpPr>
          <p:cNvPr id="31" name="Ellipse 30">
            <a:extLst>
              <a:ext uri="{FF2B5EF4-FFF2-40B4-BE49-F238E27FC236}">
                <a16:creationId xmlns:a16="http://schemas.microsoft.com/office/drawing/2014/main" id="{A51559EC-7D07-481F-B072-82673213F14F}"/>
              </a:ext>
            </a:extLst>
          </p:cNvPr>
          <p:cNvSpPr/>
          <p:nvPr/>
        </p:nvSpPr>
        <p:spPr>
          <a:xfrm>
            <a:off x="1749826" y="4514922"/>
            <a:ext cx="165404" cy="1295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6C6AE5F7-BB16-4042-BEBB-F7149D885974}"/>
              </a:ext>
            </a:extLst>
          </p:cNvPr>
          <p:cNvSpPr txBox="1"/>
          <p:nvPr/>
        </p:nvSpPr>
        <p:spPr>
          <a:xfrm>
            <a:off x="1832528" y="4477457"/>
            <a:ext cx="1588152" cy="369332"/>
          </a:xfrm>
          <a:prstGeom prst="rect">
            <a:avLst/>
          </a:prstGeom>
          <a:noFill/>
        </p:spPr>
        <p:txBody>
          <a:bodyPr wrap="square" rtlCol="0">
            <a:spAutoFit/>
          </a:bodyPr>
          <a:lstStyle/>
          <a:p>
            <a:r>
              <a:rPr lang="de-DE" dirty="0">
                <a:solidFill>
                  <a:schemeClr val="bg1"/>
                </a:solidFill>
              </a:rPr>
              <a:t>Wiesbaden</a:t>
            </a:r>
          </a:p>
        </p:txBody>
      </p:sp>
    </p:spTree>
    <p:extLst>
      <p:ext uri="{BB962C8B-B14F-4D97-AF65-F5344CB8AC3E}">
        <p14:creationId xmlns:p14="http://schemas.microsoft.com/office/powerpoint/2010/main" val="415719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p:bldP spid="29" grpId="0" animBg="1"/>
      <p:bldP spid="30" grpId="0"/>
      <p:bldP spid="31"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747995B8-B0BA-4655-BA72-7123C7ABB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41" y="197195"/>
            <a:ext cx="6101900" cy="4433412"/>
          </a:xfrm>
          <a:prstGeom prst="rect">
            <a:avLst/>
          </a:prstGeom>
        </p:spPr>
      </p:pic>
      <p:sp>
        <p:nvSpPr>
          <p:cNvPr id="4" name="Textfeld 3">
            <a:extLst>
              <a:ext uri="{FF2B5EF4-FFF2-40B4-BE49-F238E27FC236}">
                <a16:creationId xmlns:a16="http://schemas.microsoft.com/office/drawing/2014/main" id="{197A3C6D-785A-497E-91A1-392DF6E56407}"/>
              </a:ext>
            </a:extLst>
          </p:cNvPr>
          <p:cNvSpPr txBox="1"/>
          <p:nvPr/>
        </p:nvSpPr>
        <p:spPr>
          <a:xfrm>
            <a:off x="-1" y="4635914"/>
            <a:ext cx="6187441" cy="461665"/>
          </a:xfrm>
          <a:prstGeom prst="rect">
            <a:avLst/>
          </a:prstGeom>
          <a:noFill/>
        </p:spPr>
        <p:txBody>
          <a:bodyPr wrap="square" rtlCol="0">
            <a:spAutoFit/>
          </a:bodyPr>
          <a:lstStyle/>
          <a:p>
            <a:pPr algn="ctr"/>
            <a:r>
              <a:rPr lang="de-DE" sz="2400" b="1" dirty="0"/>
              <a:t>Käthe – Kollwitz – Schule </a:t>
            </a:r>
          </a:p>
        </p:txBody>
      </p:sp>
      <p:sp>
        <p:nvSpPr>
          <p:cNvPr id="5" name="Textfeld 4">
            <a:extLst>
              <a:ext uri="{FF2B5EF4-FFF2-40B4-BE49-F238E27FC236}">
                <a16:creationId xmlns:a16="http://schemas.microsoft.com/office/drawing/2014/main" id="{DDC6E2CE-F8FE-43B5-B874-667F89EDB1AF}"/>
              </a:ext>
            </a:extLst>
          </p:cNvPr>
          <p:cNvSpPr txBox="1"/>
          <p:nvPr/>
        </p:nvSpPr>
        <p:spPr>
          <a:xfrm>
            <a:off x="6512888" y="495545"/>
            <a:ext cx="5338916" cy="4031873"/>
          </a:xfrm>
          <a:prstGeom prst="rect">
            <a:avLst/>
          </a:prstGeom>
          <a:noFill/>
        </p:spPr>
        <p:txBody>
          <a:bodyPr wrap="square" rtlCol="0">
            <a:spAutoFit/>
          </a:bodyPr>
          <a:lstStyle/>
          <a:p>
            <a:pPr marL="457200" indent="-457200">
              <a:buFont typeface="Arial" panose="020B0604020202020204" pitchFamily="34" charset="0"/>
              <a:buChar char="•"/>
            </a:pPr>
            <a:r>
              <a:rPr lang="de-DE" sz="3200" dirty="0"/>
              <a:t>ca. 700 Schüler</a:t>
            </a:r>
          </a:p>
          <a:p>
            <a:pPr marL="457200" indent="-457200">
              <a:buFont typeface="Arial" panose="020B0604020202020204" pitchFamily="34" charset="0"/>
              <a:buChar char="•"/>
            </a:pPr>
            <a:r>
              <a:rPr lang="de-DE" sz="3200" dirty="0"/>
              <a:t>Integrierte Gesamtschule</a:t>
            </a:r>
          </a:p>
          <a:p>
            <a:pPr marL="914400" lvl="1" indent="-457200">
              <a:buFont typeface="Wingdings" panose="05000000000000000000" pitchFamily="2" charset="2"/>
              <a:buChar char="ü"/>
            </a:pPr>
            <a:r>
              <a:rPr lang="de-DE" sz="3200" dirty="0"/>
              <a:t>Hauptschule, Realschule und Gymnasium in einem</a:t>
            </a:r>
          </a:p>
          <a:p>
            <a:pPr marL="914400" lvl="1" indent="-457200">
              <a:buFont typeface="Wingdings" panose="05000000000000000000" pitchFamily="2" charset="2"/>
              <a:buChar char="ü"/>
            </a:pPr>
            <a:r>
              <a:rPr lang="de-DE" sz="3200" dirty="0"/>
              <a:t>Jahrgänge 5-10. Die Schüler sind 11-17 Jahre alt</a:t>
            </a:r>
          </a:p>
          <a:p>
            <a:pPr marL="457200" indent="-457200">
              <a:buFont typeface="Arial" panose="020B0604020202020204" pitchFamily="34" charset="0"/>
              <a:buChar char="•"/>
            </a:pPr>
            <a:r>
              <a:rPr lang="de-DE" sz="3200" dirty="0"/>
              <a:t>Schulleiterin: Frau Zimmerer</a:t>
            </a:r>
          </a:p>
        </p:txBody>
      </p:sp>
      <p:pic>
        <p:nvPicPr>
          <p:cNvPr id="7" name="Grafik 6" descr="Ein Bild, das draußen, Baum, Person, Gras enthält.&#10;&#10;Automatisch generierte Beschreibung">
            <a:extLst>
              <a:ext uri="{FF2B5EF4-FFF2-40B4-BE49-F238E27FC236}">
                <a16:creationId xmlns:a16="http://schemas.microsoft.com/office/drawing/2014/main" id="{42442E46-98CA-40A3-9016-C7795289112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52041" y="4420092"/>
            <a:ext cx="3069630" cy="2302222"/>
          </a:xfrm>
          <a:prstGeom prst="rect">
            <a:avLst/>
          </a:prstGeom>
        </p:spPr>
      </p:pic>
    </p:spTree>
    <p:extLst>
      <p:ext uri="{BB962C8B-B14F-4D97-AF65-F5344CB8AC3E}">
        <p14:creationId xmlns:p14="http://schemas.microsoft.com/office/powerpoint/2010/main" val="242464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5" y="233165"/>
            <a:ext cx="4572009" cy="6391669"/>
          </a:xfrm>
          <a:prstGeom prst="rect">
            <a:avLst/>
          </a:prstGeom>
        </p:spPr>
      </p:pic>
      <p:sp>
        <p:nvSpPr>
          <p:cNvPr id="5" name="Ellipse 4"/>
          <p:cNvSpPr/>
          <p:nvPr/>
        </p:nvSpPr>
        <p:spPr>
          <a:xfrm>
            <a:off x="6151997" y="1929384"/>
            <a:ext cx="402336" cy="429768"/>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7438253" y="1499616"/>
            <a:ext cx="402336" cy="429768"/>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rot="742110">
            <a:off x="7376160" y="3044950"/>
            <a:ext cx="402336" cy="950977"/>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rot="3449479">
            <a:off x="4747926" y="3707151"/>
            <a:ext cx="402336" cy="1302901"/>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rot="3449479">
            <a:off x="4673500" y="2946285"/>
            <a:ext cx="402336" cy="611503"/>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rot="3449479">
            <a:off x="5113883" y="2387367"/>
            <a:ext cx="402336" cy="611503"/>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rot="1548311">
            <a:off x="5832491" y="5334983"/>
            <a:ext cx="639012" cy="922058"/>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rot="1548311">
            <a:off x="6247753" y="3094628"/>
            <a:ext cx="639012" cy="668741"/>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rot="1548311">
            <a:off x="6680955" y="3829624"/>
            <a:ext cx="639012" cy="829820"/>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rot="1548311">
            <a:off x="6761869" y="2112039"/>
            <a:ext cx="639012" cy="598166"/>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rot="2273711">
            <a:off x="5637776" y="745019"/>
            <a:ext cx="639012" cy="1051040"/>
          </a:xfrm>
          <a:prstGeom prst="ellipse">
            <a:avLst/>
          </a:prstGeom>
          <a:solidFill>
            <a:schemeClr val="accent2">
              <a:lumMod val="75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296644" y="428752"/>
            <a:ext cx="3327094" cy="461665"/>
          </a:xfrm>
          <a:prstGeom prst="rect">
            <a:avLst/>
          </a:prstGeom>
          <a:noFill/>
        </p:spPr>
        <p:txBody>
          <a:bodyPr wrap="square" rtlCol="0">
            <a:spAutoFit/>
          </a:bodyPr>
          <a:lstStyle/>
          <a:p>
            <a:pPr algn="ctr"/>
            <a:r>
              <a:rPr lang="de-DE" sz="2400" b="1" dirty="0"/>
              <a:t>Hessen hat viel zu bieten</a:t>
            </a:r>
          </a:p>
        </p:txBody>
      </p:sp>
      <p:sp>
        <p:nvSpPr>
          <p:cNvPr id="17" name="Textfeld 16"/>
          <p:cNvSpPr txBox="1"/>
          <p:nvPr/>
        </p:nvSpPr>
        <p:spPr>
          <a:xfrm>
            <a:off x="296644" y="1499616"/>
            <a:ext cx="3318634" cy="3139321"/>
          </a:xfrm>
          <a:prstGeom prst="rect">
            <a:avLst/>
          </a:prstGeom>
          <a:noFill/>
        </p:spPr>
        <p:txBody>
          <a:bodyPr wrap="square" rtlCol="0">
            <a:spAutoFit/>
          </a:bodyPr>
          <a:lstStyle/>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viele Mittelgebirge</a:t>
            </a:r>
          </a:p>
          <a:p>
            <a:pPr marL="285750" indent="-285750">
              <a:buFont typeface="Arial" panose="020B0604020202020204" pitchFamily="34" charset="0"/>
              <a:buChar char="•"/>
            </a:pPr>
            <a:r>
              <a:rPr lang="de-DE" dirty="0"/>
              <a:t>Über 6 Millionen Menschen</a:t>
            </a:r>
          </a:p>
          <a:p>
            <a:pPr marL="285750" indent="-285750">
              <a:buFont typeface="Arial" panose="020B0604020202020204" pitchFamily="34" charset="0"/>
              <a:buChar char="•"/>
            </a:pPr>
            <a:r>
              <a:rPr lang="de-DE" dirty="0"/>
              <a:t>Eintracht Frankfurt</a:t>
            </a:r>
          </a:p>
          <a:p>
            <a:pPr marL="285750" indent="-285750">
              <a:buFont typeface="Arial" panose="020B0604020202020204" pitchFamily="34" charset="0"/>
              <a:buChar char="•"/>
            </a:pPr>
            <a:r>
              <a:rPr lang="de-DE" dirty="0"/>
              <a:t>Europas Banken- und Börsenzentrum</a:t>
            </a:r>
          </a:p>
          <a:p>
            <a:pPr marL="285750" indent="-285750">
              <a:buFont typeface="Arial" panose="020B0604020202020204" pitchFamily="34" charset="0"/>
              <a:buChar char="•"/>
            </a:pPr>
            <a:r>
              <a:rPr lang="de-DE" dirty="0"/>
              <a:t>Grüne Soße</a:t>
            </a:r>
          </a:p>
          <a:p>
            <a:pPr marL="285750" indent="-285750">
              <a:buFont typeface="Arial" panose="020B0604020202020204" pitchFamily="34" charset="0"/>
              <a:buChar char="•"/>
            </a:pPr>
            <a:r>
              <a:rPr lang="de-DE" dirty="0"/>
              <a:t>Handkäs mit Musik</a:t>
            </a:r>
          </a:p>
          <a:p>
            <a:pPr marL="285750" indent="-285750">
              <a:buFont typeface="Arial" panose="020B0604020202020204" pitchFamily="34" charset="0"/>
              <a:buChar char="•"/>
            </a:pPr>
            <a:endParaRPr lang="de-DE" dirty="0"/>
          </a:p>
          <a:p>
            <a:endParaRPr lang="de-DE" dirty="0"/>
          </a:p>
        </p:txBody>
      </p:sp>
      <p:pic>
        <p:nvPicPr>
          <p:cNvPr id="18" name="Grafi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8605">
            <a:off x="3347059" y="791669"/>
            <a:ext cx="9374394" cy="5274659"/>
          </a:xfrm>
          <a:prstGeom prst="rect">
            <a:avLst/>
          </a:prstGeom>
        </p:spPr>
      </p:pic>
      <p:pic>
        <p:nvPicPr>
          <p:cNvPr id="19" name="Grafik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0589">
            <a:off x="3708852" y="942469"/>
            <a:ext cx="8333648" cy="4687677"/>
          </a:xfrm>
          <a:prstGeom prst="rect">
            <a:avLst/>
          </a:prstGeom>
        </p:spPr>
      </p:pic>
      <p:pic>
        <p:nvPicPr>
          <p:cNvPr id="20" name="Grafik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56562">
            <a:off x="3498660" y="1286109"/>
            <a:ext cx="8937318" cy="4468659"/>
          </a:xfrm>
          <a:prstGeom prst="rect">
            <a:avLst/>
          </a:prstGeom>
        </p:spPr>
      </p:pic>
      <p:sp>
        <p:nvSpPr>
          <p:cNvPr id="21" name="AutoShape 2" descr="data:image/jpeg;base64,/9j/4AAQSkZJRgABAQAAAQABAAD/2wCEAAoHCBUVFRgWFRYZGBgYGhoaGhgaGBgZGhgYGBgZGhgYGBocIS4lHB4rIRgYJjgmKy8xNTU1GiQ7QDs0Py40NTEBDAwMEA8QHxISHzQrJCw0NDQ0NDQ0NDQ0NDQ0NDQ0NDY0NDQ0NDQ0NDQ0NDQ0NDQ0NDQ0NDQ0NDQ0NDQ0NDE0NP/AABEIALcBEwMBIgACEQEDEQH/xAAbAAABBQEBAAAAAAAAAAAAAAAEAAIDBQYBB//EADcQAAIBAgQEBAQFBAIDAQAAAAECAAMRBBIhMQVBUWEicYGRBhMyoVKxwdHwFEJi4XKCFTM0I//EABkBAAMBAQEAAAAAAAAAAAAAAAECAwAEBf/EACoRAAMBAAICAQQBBAIDAAAAAAABAhEDMRIhUQQiQWETcZGhsUKBBRQy/9oADAMBAAIRAxEAPwDyYGPFQxhnRAFNonSvJRXg70HUXZSB3E0HAPg7E4mzEfLpn+9wbkf4rufPSbN6G8mVK1LzS8I+EsTXszL8tD/c+5HZd/e03fBPhbDYYAomd/xvq3pyX0l5aMp+QOjOcL+EMNSsWX5jdX1Hou00KIALAADoBaOtFaMkkK22K0U7aK0wDkUUVpjHIjOsbQCsT8xScxA2APM6ZiOgEDeGDbRER1oxnAvc2AF79pgjSsiqJJ0YMAVIIOoI2Mgx5YIxX6raeczMVddhnRSdzt25yzbTbUAW+0wgo1S+Yhi4Ol7nn7ATYpiHFMXW77b7n1kJetswTvtGMsfhKJC3N7k3N5IyyqMCsshLC9rgnpzncfXCKSSB3MruG4d87uSMr2tpqQNNe0V1jwwc0YZM4kZHabRiI9oFjMBSq/WgJ/EPC3uN/W8OYSJhCZGXxnwywuaL5/8ABrK/odm+0oatJkYq6lWG4IIP3noTCQ4mkrrlqIHXlfcf8WGoitFFXyYmi0t8DUtJMXwAi7USXH4DbOPLk/pr2lbTq20OhG46ecnUlppGtwmKlzhsQJhqGLtLXDcRA5xMwpqZqzRQ6lRr2ilMvEl6xQ6D/s8chXDuHVK75KSFm59FHVjyE0vBPgl67BmcrTvq1tW7J+89N4Xwmlh0CUkCrz6serHmZ0r7lqOKpcvH2eY1eH/0YCOGdiL5jb5atyCqb353uJruD8dqBEV6T2CaBULXCjQlr6X0tNHjOGUqos6BrG/tOthSg8GnboO0Hi029EYUnWdtAsKjq2rXW1rHrpYjpzixnEhStnRrE7rY285RNYYOtFEpuL9Z2ExyKKdAmMcnJMtE+UcaQHObDaDWiNpzEVVA095RYnHljZNuv7SHNzTxLWPMuniLerikXdhK6sru4ZGNxcXI0sdxbnBqKc9z1lrhdJ5tfWXbxLF/kv8AwzK+RYTDulrsSOmgHoANJO79RJjUFoLjsWiDxHU7Abn/AFKR9TUvKeoRwn0hXXe0SVF5SqNZnOu3TlDcMloOT65p5KGXB69sOA6GMJ6j1GskRIqlLMNNDyP7x+P6zXlLBa4s6BK2BVz4hcDrJDRtoIP/AFTqbMNoRTxiNvoe87VUsk0yN0kTJDioO0idIwCvenIHWWDpIHSDBkwFjImhb04O6QNBITB8bhUrf+wZX5VFHi/7j+8ffvJ2EbeAyMtj8DUoEB9VP0uNVbyPXsdYOmIM2NxlKModG+pDse46HuJnOMcHNMfMpkvS5/iQnk/bo23lFc/BWbIf6wxSuzRRfEp5HtKUwAABYDYDlOs1rd9I4CcdLi3t58p1v9HEB43iSU3RCrMWDN4Rsq7k9fKHCD1KC1ALjxKfb/RgGAwlWnUs7lk1KAXAUnkbm5HSLrT/AEYtKiCxMeyg8rzrbSnw3EXWqKLobNmKPfQqNQG72mbSZi3AitHpTJ0ENpYYLqd4xgRKBO8da0LqJ7wXFuiLndgoHXnD0DR6keZlfjMZbQSh4p8VAXFNdPxGVNHiL1AWY6HYD7zn5OdSvQ8TrLLH4wt4QfM/pB6WkEDyUVJ43NdclazsmVKxFjTeEHE2lE/EkQ5Swv8AznIXx9zYHXp26yXjSGnLeIv6vEcqk72G0p6FZnbMxuTKTH8RdSLNbt1lvQZVUEXsd1P1KTyIjZ4ra/J0/wDrv/j2XdBxLLCmUFCte1t77c5cUXtJb70lycbn0y0WSLBKdaTo0p5J9HP0D8Sw9xmHLfylQ6zSbix5yhrlQ7LfVTa3OehwXs4yVLGQJiXTY6dIfh+IK+h0MrnWDOs6VTkTNNBUkLgSuwnECuj6j8pagKwuNRKzSroVrAOoBAHxKZggNyeQ1t3MPxdIWOkpVpNTbObAWOgGpvtrBTaD+PQU6SBhBMNxb5rhEVgbtma2igba9dpYOkCe9GTB7xyVCpuOehB1DA7gjmJxljQZggdX4fwrEsHqU765BqF7AkxQ7LFDo3k/k2gnZVPjK61gnyQyE/WGtpzJHIiWssnpEgxLFPGBe246idpV0qKCpBDC45H2ncTQDoUJIBFrg2PpA8NwamjKy3BUBRqdh16wY9MGo2uU78j1H7winTzGNFPMQIctPKLRpQG8H0UCiNxOIVQSTYDUmNd8oLHYAkkkAADcknlPN+O8efGP8ukrFeiAtmA62G0XktT/AFAvZqsX8T0lUsjZ25AcvMzE8T4jUxDZnJOugOgHpyj14JiSBZGFuth+cmTgeJGjUzz1BX95yXd12hksKCubWUH+XlpRYABRyEircJqpmz06g5oVXMPW0DNVkNmBB76Tn5JeYWhpFuzjlBMVi8qk637bwE4o7bk8pDTqsGLuLBfpBtqepkfDPZeJq3i/v8BqcPWwNQ2dySqrv1uTt6STDYNaZZme5YC9rAC0G4fjMzlGNy1yOxtsPSRcToubZT9JOnJpPKb8W8PR4+LiiVcLWv7/AL0MbDI6l1+oOpzHU2BvYchCauLyqHNiRoP9yHhjWyoR9QIPYnWRLhXdVRhlZGNzuGFzEaTft+kdk4n6XYbwvEFm1N7nfpppLyhir89plzWRCMjAqty5GouO/O1oRiaqorGm12qFmQXGmmp8rke8Vz79Lsl9RM3Pk3mGtTEQrDYoMbA38jMphsT4QWYFhowF7X6jtC8PjyApABtvbTY6a+sm59nh3yqXnZr1qTN8doO1TMiO+gJKqT20t5S24RjqdvEbuxvzNhbT05S1fGoOfsCZ6HBEta6RJ159IwwfEL9VGoV6lG0PoNoTTqZ1vYg9DuPMTZUMYj/SwPrJ3po/1KD5gTsmF2noutdmCdI/B4woddV6TTY3gCNqhynodV/cTM4jCsjFWFiN7/n5QtOfYyaZeAqwuNoNVw4aAcPxQRsp+k9esu3EpNeSFforVwyrsBIXSWDrBXWNgUwB0kLCGusGdYrCQXnY60UBjaxRRTpJnY4Tgj0EBiagcusJaoCIGWmd+J+N/JTIp8T9OnWaqUrWDNCsbiziXagjWpp/7GB1e/8AYO28Ow+HSimVECgcgPz6mZT4Cxit81D9Vw3mNvz/ADmlxj+IL5n2nNV5Dt9lJnWkOqYo2Gm+n7wd6rdYzPrIarHce08mue67Z3TxSvwSnFEbmBY6urqQyK1+oBirGV1dtR5/pH4ua9xs3JxTmpGS4ng2pNnU89O14M2PptYMDfqBqCOZE2FXDZxoAZk8fwDEfMcrRYqdiCpubdAby/2V2/8AJKOS+JNLp/gAbCsCKtFs4Bvv4gRqcw9JaVMa5AqJZla2ZTrlPUdpS/0+IokMyOndkZQfMkWMJpYtwCwXfcDUG3OG43OmU4/qJnc1b/v9FlhuK5mIAAYHTv5Syr1EqrYu9MkWIVdz52mQqg3zCw1vbYj/AHCsHx+vT0OVx3GvvJ39Nv3R2dPH/wCQlpzydfP6LfiVDKvy6VNmUjUhTt29ZbJTRmpsUYBEI2A3Gub7ymX4rb8A9DLrg2LGJRwwy3uoF99Lzm5J5Zn7ln735Ojj5OG2/F689LPQPha1OrmyKUI31vcHn/Okmw2HYKMzi52HS/I2gOGwrUajhhsrWNt77Q3hSl2IYWBN9Of8/WLSS3Pa9Hk/Uzvi2sb3VgdwunX+aAhVTYi+4y879eU2aiwg+FoKiqLC4Fu9jrC6djvJpvofh4/FewSvhVax2I2I0PuIVga7A5H1P9rcmH7xiK2Yg7A3B6wanjlUhX0Oe1+ViCVa/faX4Of+O1vQ/LxeUvC/WVPxDhQ9PPzTXzXmP1lnTbS8F43WVKDljuLep0E9lOanfwed7TMNWWXPCsVnTKd1lTXnOHVsjjodDJy/GijWo0LrBKiw9hBqiy4qAHWDOsNcQeosVhQLaKPtFAE18cI2OEuTOyRJFJVmRmcqmwnlvHa5q1mcahbgek9F41UK0XI3sZ5ZlLba210+5nN9RXtIMkfDOINh6y1VF7HxDqp3H86T09KyYhFdG7g9D0M8sq073H+oVwjilXDN4SSh3HKSVLMfQ6+UeiMxH1qVPXcehkFRwOcFwfxTScWfwmFvxCmRcETmr6aG/TOieel2gHE1rA2lWa92F5Pj8YuviHvKn52xkr41K9D+brsuFqWItNFQp6C+9plEe802BxQOh3nJNJU/INp56C2wqsLGxB5EaGZviHwTRJLUiUNy1hqlz/idh2Fpq1kizpimujnr2vZ41xDgtXDsRVI8V8rLex626cpV5P7h9VgLG1tOY9p618ZYRHw7FmCZPEGPbca9RpPLlZVY23a9mYra2+v5Tsmmc1emQtcOcut762OglrwrF5VZL5Toyk9R/B94IXyja/isTtoeYsdYLVa1wD4b2taxgqVaxleHlcUqRvuG4xMVZHXxAXa3TsfMzRYXh6IPALWte+sy/wAC4QBGfm5t/wBV2+9/tNomxH80nBfGk3K6Ozk5nyNU0c56aDyhFMW7yNTJRpFmEvZNseGEbXwisQSB09CQ35iNDAyWm8Meq9rQttL0wxSFXoBMh8RcUV2yAnIgJ01u17a+l5Y/EiP8osjHwkEgc15n0mU4ct7nU3sRr9W973npfzKlk+kcdJrscjG1j6f8TtGAx+IIz2CZdDzvtyHYRhh0pPRrMK+ZFPaNqCRcIa9MSdxOxe0I+wJxB6ghjiDOIGFA9oo60UUJqQJ2cilhDskvIS0q+O1qwRfkfXmGulrcw1+WszeLQM58U18tBu+kxnA6aMzFlByi2uouSf0EK+K+LVGIR0CiwIN7687HYj2MF4M3gv8AiP2Gn7zz/qK9torxTrLkolrZFta1so2O8ehQbKvsIFmjleec7r5OtQixVx0k9GpKtXk9OpJO6Q3gibinBKOIF2BVvxrofXkfWZnH8OfDkBjnQmwe1vIEcj+01tKtJ2RXUq4DA7gi4lp59+1knDn2Y7B1Lnyl3hMVIeJcBIOahtzQtbyyk+u5gKUq1PRksd9wdPMaSfLx+XtFJrTX4bHC2sMXEiZnAh2tfT1l1TwII1JN+V9IvG63NJWkij+NeHVcTTBotfJc5L2znTUG+4F7A9Z55h8EQPGpBDE2OhB2IPfTaewVMEEXS48pg+KIXquwtY233NhbT856UW1OHJS9mXxAdLZiLj6bgHQ/z7QYO3PWXr4HMLAEvc+vQDkINV4dUW3gYddL6+kqqWBmTcfBn/zp5TVI20yvwY4+SE2IuCDoQb9JocPV6zz7rKz9s6M1Bbi505yZdre0hotrCguvtGideit4QOltZ1THWvGtBUpe0MqJCbgg7WtblMjX4eaNU31Qi69xf6R3mqBOvOCcStk19DzBjcbe/ona9GUr0hfNr9WincBgTc/znG2ktV726ksW66aL+sjnYhY6NDwYf/n7wtxIeGplQSZ52z/8oV9gzwZxCng7zBQPaKOtFAE0l5wmK8a0oIMdoBi69hDHlXj0JEVsKRlPiStnUdoPwnE5qY7XHtt9rSXiuHLBulrCVHCamUsh8x+R/ScPKt0tHpmhDx6vAlqyVXnDUnSqDA0kR4GKkmVpGpHTDqdSG0qkqkaFU3nPUsLLVXvJAisLEAwCm8OpNKRddMjUomTDLyHpCaS2kKGFBbi8qpVfciTeemSm1tf4Jl8NwdHYuy7kkLyAJ0E0q66SOquumnladStSk30J4OniAP6BANgB7SBuHITa41lg9BWFmF/MmV9bAJupZdRsx/WB/VJ/grPA/k4nBVBuGseohL4VkRmuDYXOmtuZgRxD0WAYl06ncWl9hWD76qw17gykTxcvSxiWqjvor+HVwxtzhiVhe3OZH4exTpiGot4lQ1Fz9QgYAkd7feT1eNoHvrY+IEXIIOx7RFFTC/qI6TZpBWGsH+dduwlGeLKfp5n+aSGvxcKbA67ny6xHNPsKpGoqVxbqbf61lD8Q4u65UbW/LtyP3+0ra3FGcDIwGY2Nwbg+Xlzjf6WxzbsL3BbUdb9QN5aZfYlV+CWstio55btba52HsL+sfRp5mA6mRJbfrr/uWvCMPc5jy2nTC14ZepLU+FbDlMvj+I4pK11QNT/DoD53l3jMQUe99LbcriVtXiasTdCRYFbA3vcDKevM3HKXqku3gvQzh1SqFOoAuSAwLZQf7QQRe3Uw1nb+C36ydKqMoyBrC18yslzzIBG0jaaZWemZEHi7RR8UODB+J4zTUHKSzjZArZifK33hWEZygLgBjckD+25uF72FheUmNw1WpiaY0pohDtrq7AggKemh95o7Rp1+2IMYQWvSvBeJcZWmyqq5yWAIvYgE28Omp7SyYXm1PoJmMfhd5jeJ4Yo+caT03FYbMJmOL4G6m4/1I8kflDJmYo4wHzhtPECUxpWnFdgZzOE+ik38mkSreEI8z1DF9ZY0cVeQrjKzZb03hSPKujXhqVLyFQU8iwpPDaTyrpuBJDjQo3kv42B0XlOoBuZU8X+JAngTVttP5pKPHcXd/CnvIcBw8ksWIJHrvLzDU4ySqdNfwLFVXph2AUEm250HOWua8zvBMbkX5L6WJKMehJJB95dhuk53LTz8HROdjqz2seWtx16SBje3oZIWiYaDvClo24V/E1zJprb7GXnCqJUKOigewgVPD3fN9uttpa0/ArP0Bno/ScLn7qOT6jkTXijB4mr8urUZALOama56s1iDy3lRUYMcp22HkOQlkWzXVxcWOotyvaCVS2U2CnSxvoL8iDD7ZyokbCvTutNtSme51K31a19tJA7FyVW2awyqefXXkIdhEDC51ZFtY/3jc6/lK3EVFQF2NmI+k9b6C/7Q5piyVrFWTTSzADQldL2/MyIBi7H3I72uB7CMwisWDhgSV+oWsMwF7d/OHpS/tEop9/oMoWHpFmAE0VGmEUASHAYQILncxvEKjBSFJBINiBex62O86JnxWjN6Q8UIyEnlroCfyjaNKkiZy1m0BDKVKhugax7X2Nm6TOMa4zl3BzEAACxJG7kbLpYab+khonEVXXOmiAAOwuTa4vc7jW4FpOnr6FfRr2HTaRPKvFVaoAWhp2I+kf4k7eRB7Wh1HMF8Zu3PSw8h2lkwnbRTkUwxf1UUizbQS7m6I9wN2tcr0F+Zld/4quHL/PdtCAun5nQedryThr16YYOi5FJObMS7XN81tjv9pm97WCAr8OKOCisz5gc5ckHUZrg6Wtf9Jo7SrxXxBhkAJfPc2sgzm/QgbeUs6NQOoYAgEXswKkeYOoMM+P4ZhFYFi8IGEsLThEZoJ5nxngrUiWAul/VZTVGF/Dt2nruJwquCCL3mK4t8LlCXpC45pzH/ABnNfHntG0zLUABffry3jf6UgBgbXvpfXSSsjfSQR9tuo6yRX0ym3W/MaaCR3A6Driqik63A6wunxV7bCDgXexvY8+Xn5SVqTBrBW57DXcakcoHKf4D5tEgx9Qi+toRTzOLZrW1LXJA6aR1KurAAjKRozAbnWwtOuz02ZgoysbgW0IG/87yfj8Izp/kmwOGvdFbxWuvpv5iT4bGjD4kK5ORxZs26seZ02vIsHSYtnvkAGhPIE7fl7QHjK5jfVgN2N9SPPzEMr7tFTPQq3DUcbSCnw50+hyB0Ooma+FvifJajXPhGiP0HJW7d5vqbBhcEEHmJ0fwxXvB1yVPTAEo1P7mHosIpUraEk2GkKyziprCuCZfpGfJT7Y+hTvK74t4iEp/LU2du9jYfrC+I8VTDoSTc20HP1mErVWxLF3ILBjlHP/r6co3JSmfFdkW9Z2m9jl1sdD5ryA8jI6de75Da9tDawOU63G1/9ybhbI2cFgNrKdSSPqI6cvaQmgA6n8QsfMXBY26zmSTN0WStYXFgQb5hbbmO4vcWlficKa4I1Cnr9rCWOGwN1AYWW97cye/TeH08OW0UafYSsw2FIpcFhHQZAQw5aTQ4DAEAMWsewGnveE4fBhB1PWEDQTonjSGbGZLDcnubX+wEFxlXKjNlLEC+UbnsLwpmg1dCRHYDJPx9HcqUKiwsGFmD31VuVu81q0wEUWsSAxHQkaL6frK/hnCEVy1gFXxH/Jj9Nyd+vpLJ2iTL7ZiBlA5SBpKxkZjhIrRR0UAS/jWGkdFHFPMPiqkoxGUC3MEbm/QdRrPR1xCqgYt4Qt79Ra95mfjDgj1CKyG5RfoA1OupHXy7QVMC1eilQMyEiwQMctwSNFO2sgtjcQPybDB4pailkvYEi5Fr25jtCYHw7BfKXLnZhpYG1h5WEMlp3PfYRWnGp3nY6ExUcT4ElYaix5MNx+8yeN+FayXyEOBtbRvUT0MREXkq45ox5ZiMHkVVAbMfquLa6625WvOUMS19SCVBAtuRyv8AzlPTcRg0f6lB8x+sqK/w3SOqgqe2onPXBS/YdMOgBXNe5F7g+fWEUXL0GUeJmPU3ABuAPcy2xPwu4vkYfkZX/wDhq6rYoT0I/wBSbil2jElTE+AKRYEHQ6aafe4lZibkMF15nX725SwrUKpUWpMLaWynbbTrBRhHW90bztrNmCopkp+I6XsPbnLPAcZr0NVYlSdEOot2PKcGBfMNGtz06wx+HOwACNoNDa3vHT+BtLbC/F7stzSOmlwwt+UT/FdVmAC5BzO599hBMDweqARl0PW3vDqXAnv4so9bwurfWi6AV6pL5mZmUjRjvff9PyhCANoBcsLgD8QG/a8uqHB0H1Xc9NbSyoYTKLKoUTTw03rMZTDcAfNmZst+hNz1lzheHon0Lc9ZbjCjnrJwoG0vPEkYBp4K+re0LRANhHExpMriQRMZExnWaRsZjHCYxzETGkzGO0msluZJLfkB7D7yNzHEyNoAjGjDHGNImCNtFJMs5AYuoooo4pyD4hbsg7/lr+k5FM+jBcUUUxhRXiimMK8bUqZReKKBmAeH40s9RS11FmU2sVve6G29raGHUayuLqbjbYjUecUUWW/9mHnyjTTXpFFGMMagveRthB1MUUGIw3+hXr9o4YMdYopsRhy4dR1ki0lHKcijYgDxFeKKYwiZwmKKYIwtGFoooDDCYwmKKYxGxjCYopgnIwmKKAI2ciimMcvFFFMY/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24" name="Grafik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159" y="902782"/>
            <a:ext cx="6123683" cy="4592762"/>
          </a:xfrm>
          <a:prstGeom prst="rect">
            <a:avLst/>
          </a:prstGeom>
        </p:spPr>
      </p:pic>
      <p:pic>
        <p:nvPicPr>
          <p:cNvPr id="25" name="Grafik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57170">
            <a:off x="4148650" y="1318163"/>
            <a:ext cx="7830312" cy="4404551"/>
          </a:xfrm>
          <a:prstGeom prst="rect">
            <a:avLst/>
          </a:prstGeom>
        </p:spPr>
      </p:pic>
    </p:spTree>
    <p:extLst>
      <p:ext uri="{BB962C8B-B14F-4D97-AF65-F5344CB8AC3E}">
        <p14:creationId xmlns:p14="http://schemas.microsoft.com/office/powerpoint/2010/main" val="191782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xEl>
                                              <p:pRg st="7" end="7"/>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34258238-47B8-4748-9C25-A6298AC49C3A}"/>
              </a:ext>
            </a:extLst>
          </p:cNvPr>
          <p:cNvPicPr>
            <a:picLocks noChangeAspect="1"/>
          </p:cNvPicPr>
          <p:nvPr/>
        </p:nvPicPr>
        <p:blipFill rotWithShape="1">
          <a:blip r:embed="rId2">
            <a:extLst>
              <a:ext uri="{28A0092B-C50C-407E-A947-70E740481C1C}">
                <a14:useLocalDpi xmlns:a14="http://schemas.microsoft.com/office/drawing/2010/main" val="0"/>
              </a:ext>
            </a:extLst>
          </a:blip>
          <a:srcRect t="4787"/>
          <a:stretch/>
        </p:blipFill>
        <p:spPr>
          <a:xfrm>
            <a:off x="1548845" y="5021530"/>
            <a:ext cx="1467811" cy="985272"/>
          </a:xfrm>
          <a:prstGeom prst="rect">
            <a:avLst/>
          </a:prstGeom>
          <a:effectLst/>
        </p:spPr>
      </p:pic>
      <p:pic>
        <p:nvPicPr>
          <p:cNvPr id="5" name="Picture 2">
            <a:extLst>
              <a:ext uri="{FF2B5EF4-FFF2-40B4-BE49-F238E27FC236}">
                <a16:creationId xmlns:a16="http://schemas.microsoft.com/office/drawing/2014/main" id="{BCF9C2FA-7BC9-004A-AFCE-64A9E433B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43" y="5021530"/>
            <a:ext cx="4320713" cy="88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9C653E6-94F3-7646-8284-CD7909D662AC}"/>
              </a:ext>
            </a:extLst>
          </p:cNvPr>
          <p:cNvSpPr txBox="1"/>
          <p:nvPr/>
        </p:nvSpPr>
        <p:spPr>
          <a:xfrm>
            <a:off x="1411357" y="982158"/>
            <a:ext cx="6569765" cy="1477328"/>
          </a:xfrm>
          <a:prstGeom prst="rect">
            <a:avLst/>
          </a:prstGeom>
          <a:noFill/>
        </p:spPr>
        <p:txBody>
          <a:bodyPr wrap="square" rtlCol="0">
            <a:spAutoFit/>
          </a:bodyPr>
          <a:lstStyle/>
          <a:p>
            <a:r>
              <a:rPr lang="en-GB" dirty="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sp>
        <p:nvSpPr>
          <p:cNvPr id="8" name="Rechteck 7">
            <a:extLst>
              <a:ext uri="{FF2B5EF4-FFF2-40B4-BE49-F238E27FC236}">
                <a16:creationId xmlns:a16="http://schemas.microsoft.com/office/drawing/2014/main" id="{2BC681DF-E368-294A-9BC2-2812EDCF2572}"/>
              </a:ext>
            </a:extLst>
          </p:cNvPr>
          <p:cNvSpPr/>
          <p:nvPr/>
        </p:nvSpPr>
        <p:spPr>
          <a:xfrm>
            <a:off x="1394792" y="2782572"/>
            <a:ext cx="6096000" cy="1754326"/>
          </a:xfrm>
          <a:prstGeom prst="rect">
            <a:avLst/>
          </a:prstGeom>
        </p:spPr>
        <p:txBody>
          <a:bodyPr>
            <a:spAutoFit/>
          </a:bodyPr>
          <a:lstStyle/>
          <a:p>
            <a:r>
              <a:rPr lang="de-DE" dirty="0"/>
              <a:t> Die Unterstützung der Europäischen Kommission für die Erstellung dieser Veröffentlichung stellt keine</a:t>
            </a:r>
          </a:p>
          <a:p>
            <a:r>
              <a:rPr lang="de-DE" dirty="0"/>
              <a:t> Billigung des Inhalts dar, welcher nur die Ansichten der Verfasser wiedergibt, und die Kommission kann nicht</a:t>
            </a:r>
          </a:p>
          <a:p>
            <a:r>
              <a:rPr lang="de-DE" dirty="0"/>
              <a:t> für eine etwaige Verwendung der darin enthaltenen Informationen haftbar gemacht werden.</a:t>
            </a:r>
          </a:p>
        </p:txBody>
      </p:sp>
    </p:spTree>
    <p:extLst>
      <p:ext uri="{BB962C8B-B14F-4D97-AF65-F5344CB8AC3E}">
        <p14:creationId xmlns:p14="http://schemas.microsoft.com/office/powerpoint/2010/main" val="153634425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Words>
  <Application>Microsoft Macintosh PowerPoint</Application>
  <PresentationFormat>Breitbild</PresentationFormat>
  <Paragraphs>35</Paragraphs>
  <Slides>6</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6</vt:i4>
      </vt:variant>
    </vt:vector>
  </HeadingPairs>
  <TitlesOfParts>
    <vt:vector size="11" baseType="lpstr">
      <vt:lpstr>Arial</vt:lpstr>
      <vt:lpstr>Calibri</vt:lpstr>
      <vt:lpstr>Calibri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Suchopar</dc:creator>
  <cp:lastModifiedBy>Lucile Blume</cp:lastModifiedBy>
  <cp:revision>4</cp:revision>
  <dcterms:created xsi:type="dcterms:W3CDTF">2021-11-23T18:05:44Z</dcterms:created>
  <dcterms:modified xsi:type="dcterms:W3CDTF">2021-12-05T18:27:41Z</dcterms:modified>
</cp:coreProperties>
</file>