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260" r:id="rId3"/>
    <p:sldId id="264" r:id="rId4"/>
    <p:sldId id="262" r:id="rId5"/>
    <p:sldId id="271" r:id="rId6"/>
    <p:sldId id="266" r:id="rId7"/>
  </p:sldIdLst>
  <p:sldSz cx="9144000" cy="5143500" type="screen16x9"/>
  <p:notesSz cx="6858000" cy="9144000"/>
  <p:embeddedFontLst>
    <p:embeddedFont>
      <p:font typeface="Britannic Bold" pitchFamily="34" charset="0"/>
      <p:regular r:id="rId9"/>
    </p:embeddedFont>
    <p:embeddedFont>
      <p:font typeface="Livvic" charset="0"/>
      <p:regular r:id="rId10"/>
      <p:bold r:id="rId11"/>
      <p:italic r:id="rId12"/>
      <p:boldItalic r:id="rId13"/>
    </p:embeddedFont>
    <p:embeddedFont>
      <p:font typeface="Catamaran Light" charset="0"/>
      <p:regular r:id="rId14"/>
      <p:bold r:id="rId15"/>
    </p:embeddedFont>
    <p:embeddedFont>
      <p:font typeface="Roboto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EB04885-BBB7-4291-82A4-6E76070881E9}">
          <p14:sldIdLst>
            <p14:sldId id="256"/>
            <p14:sldId id="260"/>
            <p14:sldId id="264"/>
            <p14:sldId id="262"/>
            <p14:sldId id="271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BF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DFEB6-0193-4410-B9FD-35BAE77AF1DE}" v="73" dt="2021-12-01T18:23:55.041"/>
    <p1510:client id="{4053E5D8-168F-45FF-9E48-2092F65FC321}" v="458" dt="2021-12-01T18:15:11.263"/>
    <p1510:client id="{60E2F7CE-5445-4599-A4DC-526573A13A00}" v="1" dt="2021-12-01T22:21:47.267"/>
    <p1510:client id="{83571AEE-7FBD-47FF-B12C-1A26CC31AC89}" v="476" dt="2021-12-01T22:19:27.982"/>
    <p1510:client id="{8D56C2A2-4C4A-C145-857B-E1D409732223}" v="9" dt="2021-12-01T18:04:55.815"/>
    <p1510:client id="{C45B6891-4BC8-4096-9A73-C1A7C0B2B38E}" v="52" dt="2021-12-02T11:22:36.308"/>
    <p1510:client id="{C5B93927-7E68-4571-87BC-643DFBEB9B3F}" v="312" dt="2021-12-02T18:31:11.924"/>
  </p1510:revLst>
</p1510:revInfo>
</file>

<file path=ppt/tableStyles.xml><?xml version="1.0" encoding="utf-8"?>
<a:tblStyleLst xmlns:a="http://schemas.openxmlformats.org/drawingml/2006/main" def="{104A3C3A-2FEA-435D-B754-109E9B7680C3}">
  <a:tblStyle styleId="{104A3C3A-2FEA-435D-B754-109E9B7680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944" y="-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Яна Г. Георгиева" userId="S::yg08223531@edu.mon.bg::0a511003-d3c2-4bed-a796-d3c4d3a30cce" providerId="AD" clId="Web-{83571AEE-7FBD-47FF-B12C-1A26CC31AC89}"/>
    <pc:docChg chg="addSld delSld modSld sldOrd modSection">
      <pc:chgData name="Яна Г. Георгиева" userId="S::yg08223531@edu.mon.bg::0a511003-d3c2-4bed-a796-d3c4d3a30cce" providerId="AD" clId="Web-{83571AEE-7FBD-47FF-B12C-1A26CC31AC89}" dt="2021-12-01T22:19:27.982" v="397" actId="14100"/>
      <pc:docMkLst>
        <pc:docMk/>
      </pc:docMkLst>
      <pc:sldChg chg="addSp delSp modSp">
        <pc:chgData name="Яна Г. Георгиева" userId="S::yg08223531@edu.mon.bg::0a511003-d3c2-4bed-a796-d3c4d3a30cce" providerId="AD" clId="Web-{83571AEE-7FBD-47FF-B12C-1A26CC31AC89}" dt="2021-12-01T17:43:27.067" v="92" actId="20577"/>
        <pc:sldMkLst>
          <pc:docMk/>
          <pc:sldMk cId="0" sldId="256"/>
        </pc:sldMkLst>
        <pc:spChg chg="add del mod">
          <ac:chgData name="Яна Г. Георгиева" userId="S::yg08223531@edu.mon.bg::0a511003-d3c2-4bed-a796-d3c4d3a30cce" providerId="AD" clId="Web-{83571AEE-7FBD-47FF-B12C-1A26CC31AC89}" dt="2021-12-01T17:42:01.159" v="31"/>
          <ac:spMkLst>
            <pc:docMk/>
            <pc:sldMk cId="0" sldId="256"/>
            <ac:spMk id="3" creationId="{69596011-3371-4561-BEF4-776146D083D0}"/>
          </ac:spMkLst>
        </pc:spChg>
        <pc:spChg chg="add mod">
          <ac:chgData name="Яна Г. Георгиева" userId="S::yg08223531@edu.mon.bg::0a511003-d3c2-4bed-a796-d3c4d3a30cce" providerId="AD" clId="Web-{83571AEE-7FBD-47FF-B12C-1A26CC31AC89}" dt="2021-12-01T17:43:27.067" v="92" actId="20577"/>
          <ac:spMkLst>
            <pc:docMk/>
            <pc:sldMk cId="0" sldId="256"/>
            <ac:spMk id="4" creationId="{6249449D-86D7-495A-82D1-263EE4AE5F06}"/>
          </ac:spMkLst>
        </pc:spChg>
        <pc:spChg chg="mod">
          <ac:chgData name="Яна Г. Георгиева" userId="S::yg08223531@edu.mon.bg::0a511003-d3c2-4bed-a796-d3c4d3a30cce" providerId="AD" clId="Web-{83571AEE-7FBD-47FF-B12C-1A26CC31AC89}" dt="2021-12-01T17:42:04.346" v="33" actId="1076"/>
          <ac:spMkLst>
            <pc:docMk/>
            <pc:sldMk cId="0" sldId="256"/>
            <ac:spMk id="128" creationId="{00000000-0000-0000-0000-000000000000}"/>
          </ac:spMkLst>
        </pc:spChg>
        <pc:spChg chg="mod">
          <ac:chgData name="Яна Г. Георгиева" userId="S::yg08223531@edu.mon.bg::0a511003-d3c2-4bed-a796-d3c4d3a30cce" providerId="AD" clId="Web-{83571AEE-7FBD-47FF-B12C-1A26CC31AC89}" dt="2021-12-01T17:38:15.123" v="13" actId="20577"/>
          <ac:spMkLst>
            <pc:docMk/>
            <pc:sldMk cId="0" sldId="256"/>
            <ac:spMk id="129" creationId="{00000000-0000-0000-0000-000000000000}"/>
          </ac:spMkLst>
        </pc:spChg>
        <pc:spChg chg="mod">
          <ac:chgData name="Яна Г. Георгиева" userId="S::yg08223531@edu.mon.bg::0a511003-d3c2-4bed-a796-d3c4d3a30cce" providerId="AD" clId="Web-{83571AEE-7FBD-47FF-B12C-1A26CC31AC89}" dt="2021-12-01T17:38:02.966" v="1" actId="1076"/>
          <ac:spMkLst>
            <pc:docMk/>
            <pc:sldMk cId="0" sldId="256"/>
            <ac:spMk id="130" creationId="{00000000-0000-0000-0000-000000000000}"/>
          </ac:spMkLst>
        </pc:spChg>
        <pc:picChg chg="mod">
          <ac:chgData name="Яна Г. Георгиева" userId="S::yg08223531@edu.mon.bg::0a511003-d3c2-4bed-a796-d3c4d3a30cce" providerId="AD" clId="Web-{83571AEE-7FBD-47FF-B12C-1A26CC31AC89}" dt="2021-12-01T17:41:15.595" v="26" actId="14100"/>
          <ac:picMkLst>
            <pc:docMk/>
            <pc:sldMk cId="0" sldId="256"/>
            <ac:picMk id="2" creationId="{1749E23F-C84B-4FE2-8249-6AA1C5ACDA62}"/>
          </ac:picMkLst>
        </pc:picChg>
        <pc:picChg chg="del mod">
          <ac:chgData name="Яна Г. Георгиева" userId="S::yg08223531@edu.mon.bg::0a511003-d3c2-4bed-a796-d3c4d3a30cce" providerId="AD" clId="Web-{83571AEE-7FBD-47FF-B12C-1A26CC31AC89}" dt="2021-12-01T17:38:53.623" v="15"/>
          <ac:picMkLst>
            <pc:docMk/>
            <pc:sldMk cId="0" sldId="256"/>
            <ac:picMk id="127" creationId="{00000000-0000-0000-0000-000000000000}"/>
          </ac:picMkLst>
        </pc:picChg>
      </pc:sldChg>
      <pc:sldChg chg="del">
        <pc:chgData name="Яна Г. Георгиева" userId="S::yg08223531@edu.mon.bg::0a511003-d3c2-4bed-a796-d3c4d3a30cce" providerId="AD" clId="Web-{83571AEE-7FBD-47FF-B12C-1A26CC31AC89}" dt="2021-12-01T21:57:11.434" v="147"/>
        <pc:sldMkLst>
          <pc:docMk/>
          <pc:sldMk cId="0" sldId="257"/>
        </pc:sldMkLst>
      </pc:sldChg>
      <pc:sldChg chg="del">
        <pc:chgData name="Яна Г. Георгиева" userId="S::yg08223531@edu.mon.bg::0a511003-d3c2-4bed-a796-d3c4d3a30cce" providerId="AD" clId="Web-{83571AEE-7FBD-47FF-B12C-1A26CC31AC89}" dt="2021-12-01T21:57:27.512" v="151"/>
        <pc:sldMkLst>
          <pc:docMk/>
          <pc:sldMk cId="0" sldId="259"/>
        </pc:sldMkLst>
      </pc:sldChg>
      <pc:sldChg chg="addSp delSp modSp">
        <pc:chgData name="Яна Г. Георгиева" userId="S::yg08223531@edu.mon.bg::0a511003-d3c2-4bed-a796-d3c4d3a30cce" providerId="AD" clId="Web-{83571AEE-7FBD-47FF-B12C-1A26CC31AC89}" dt="2021-12-01T22:19:27.982" v="397" actId="14100"/>
        <pc:sldMkLst>
          <pc:docMk/>
          <pc:sldMk cId="0" sldId="260"/>
        </pc:sldMkLst>
        <pc:spChg chg="add del mod">
          <ac:chgData name="Яна Г. Георгиева" userId="S::yg08223531@edu.mon.bg::0a511003-d3c2-4bed-a796-d3c4d3a30cce" providerId="AD" clId="Web-{83571AEE-7FBD-47FF-B12C-1A26CC31AC89}" dt="2021-12-01T21:56:16.182" v="143"/>
          <ac:spMkLst>
            <pc:docMk/>
            <pc:sldMk cId="0" sldId="260"/>
            <ac:spMk id="3" creationId="{AE6AD057-AE8E-4AE8-A4C7-6D6FC74CD77D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1:56:18.636" v="144"/>
          <ac:spMkLst>
            <pc:docMk/>
            <pc:sldMk cId="0" sldId="260"/>
            <ac:spMk id="5" creationId="{D70A406C-424A-4CD8-A4AB-3FD8AB6EBB3E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1:56:27.667" v="146"/>
          <ac:spMkLst>
            <pc:docMk/>
            <pc:sldMk cId="0" sldId="260"/>
            <ac:spMk id="7" creationId="{30DA0FB0-6C55-4EB5-9E13-2C3D22DE572C}"/>
          </ac:spMkLst>
        </pc:spChg>
        <pc:spChg chg="add del">
          <ac:chgData name="Яна Г. Георгиева" userId="S::yg08223531@edu.mon.bg::0a511003-d3c2-4bed-a796-d3c4d3a30cce" providerId="AD" clId="Web-{83571AEE-7FBD-47FF-B12C-1A26CC31AC89}" dt="2021-12-01T22:09:16.530" v="295"/>
          <ac:spMkLst>
            <pc:docMk/>
            <pc:sldMk cId="0" sldId="260"/>
            <ac:spMk id="10" creationId="{85EC9145-2CDC-4738-A9F1-9AAADF335A3C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2:09:51.812" v="305"/>
          <ac:spMkLst>
            <pc:docMk/>
            <pc:sldMk cId="0" sldId="260"/>
            <ac:spMk id="12" creationId="{B1F1C99B-2F77-403C-AD7F-6D714C5FFD77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2:09:57.156" v="307"/>
          <ac:spMkLst>
            <pc:docMk/>
            <pc:sldMk cId="0" sldId="260"/>
            <ac:spMk id="14" creationId="{26E285B2-F2C2-4FCF-9474-31E938317A00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2:09:54.625" v="306"/>
          <ac:spMkLst>
            <pc:docMk/>
            <pc:sldMk cId="0" sldId="260"/>
            <ac:spMk id="16" creationId="{FF26F41F-C6EA-4C8C-BADB-7A74F7EF1D67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2:13:45.490" v="339"/>
          <ac:spMkLst>
            <pc:docMk/>
            <pc:sldMk cId="0" sldId="260"/>
            <ac:spMk id="22" creationId="{9A6C7FA9-66D8-46EB-AB5A-A2A327FFDFEB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2:15:30.930" v="362"/>
          <ac:spMkLst>
            <pc:docMk/>
            <pc:sldMk cId="0" sldId="260"/>
            <ac:spMk id="25" creationId="{8E91CDBF-DE17-4696-B2F1-E8CECDCD1BD9}"/>
          </ac:spMkLst>
        </pc:spChg>
        <pc:spChg chg="add mod">
          <ac:chgData name="Яна Г. Георгиева" userId="S::yg08223531@edu.mon.bg::0a511003-d3c2-4bed-a796-d3c4d3a30cce" providerId="AD" clId="Web-{83571AEE-7FBD-47FF-B12C-1A26CC31AC89}" dt="2021-12-01T22:17:22.182" v="386" actId="14100"/>
          <ac:spMkLst>
            <pc:docMk/>
            <pc:sldMk cId="0" sldId="260"/>
            <ac:spMk id="26" creationId="{0BE7A808-C4AC-47FF-B504-0DE3684652CC}"/>
          </ac:spMkLst>
        </pc:spChg>
        <pc:spChg chg="add mod ord">
          <ac:chgData name="Яна Г. Георгиева" userId="S::yg08223531@edu.mon.bg::0a511003-d3c2-4bed-a796-d3c4d3a30cce" providerId="AD" clId="Web-{83571AEE-7FBD-47FF-B12C-1A26CC31AC89}" dt="2021-12-01T22:17:30.948" v="387"/>
          <ac:spMkLst>
            <pc:docMk/>
            <pc:sldMk cId="0" sldId="260"/>
            <ac:spMk id="27" creationId="{AC7F2C6A-7C25-46FB-BFE0-16ADB3C78FA1}"/>
          </ac:spMkLst>
        </pc:spChg>
        <pc:spChg chg="mod">
          <ac:chgData name="Яна Г. Георгиева" userId="S::yg08223531@edu.mon.bg::0a511003-d3c2-4bed-a796-d3c4d3a30cce" providerId="AD" clId="Web-{83571AEE-7FBD-47FF-B12C-1A26CC31AC89}" dt="2021-12-01T22:15:24.008" v="360" actId="20577"/>
          <ac:spMkLst>
            <pc:docMk/>
            <pc:sldMk cId="0" sldId="260"/>
            <ac:spMk id="176" creationId="{00000000-0000-0000-0000-000000000000}"/>
          </ac:spMkLst>
        </pc:spChg>
        <pc:spChg chg="del mod">
          <ac:chgData name="Яна Г. Георгиева" userId="S::yg08223531@edu.mon.bg::0a511003-d3c2-4bed-a796-d3c4d3a30cce" providerId="AD" clId="Web-{83571AEE-7FBD-47FF-B12C-1A26CC31AC89}" dt="2021-12-01T22:16:03.665" v="368"/>
          <ac:spMkLst>
            <pc:docMk/>
            <pc:sldMk cId="0" sldId="260"/>
            <ac:spMk id="178" creationId="{00000000-0000-0000-0000-000000000000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2:17:08.698" v="384"/>
          <ac:spMkLst>
            <pc:docMk/>
            <pc:sldMk cId="0" sldId="260"/>
            <ac:spMk id="179" creationId="{00000000-0000-0000-0000-000000000000}"/>
          </ac:spMkLst>
        </pc:spChg>
        <pc:spChg chg="mod">
          <ac:chgData name="Яна Г. Георгиева" userId="S::yg08223531@edu.mon.bg::0a511003-d3c2-4bed-a796-d3c4d3a30cce" providerId="AD" clId="Web-{83571AEE-7FBD-47FF-B12C-1A26CC31AC89}" dt="2021-12-01T22:14:52.491" v="352" actId="14100"/>
          <ac:spMkLst>
            <pc:docMk/>
            <pc:sldMk cId="0" sldId="260"/>
            <ac:spMk id="180" creationId="{00000000-0000-0000-0000-000000000000}"/>
          </ac:spMkLst>
        </pc:spChg>
        <pc:spChg chg="del mod">
          <ac:chgData name="Яна Г. Георгиева" userId="S::yg08223531@edu.mon.bg::0a511003-d3c2-4bed-a796-d3c4d3a30cce" providerId="AD" clId="Web-{83571AEE-7FBD-47FF-B12C-1A26CC31AC89}" dt="2021-12-01T22:09:45.156" v="304"/>
          <ac:spMkLst>
            <pc:docMk/>
            <pc:sldMk cId="0" sldId="260"/>
            <ac:spMk id="181" creationId="{00000000-0000-0000-0000-000000000000}"/>
          </ac:spMkLst>
        </pc:spChg>
        <pc:spChg chg="del mod">
          <ac:chgData name="Яна Г. Георгиева" userId="S::yg08223531@edu.mon.bg::0a511003-d3c2-4bed-a796-d3c4d3a30cce" providerId="AD" clId="Web-{83571AEE-7FBD-47FF-B12C-1A26CC31AC89}" dt="2021-12-01T22:09:20.983" v="297"/>
          <ac:spMkLst>
            <pc:docMk/>
            <pc:sldMk cId="0" sldId="260"/>
            <ac:spMk id="182" creationId="{00000000-0000-0000-0000-000000000000}"/>
          </ac:spMkLst>
        </pc:spChg>
        <pc:spChg chg="del mod">
          <ac:chgData name="Яна Г. Георгиева" userId="S::yg08223531@edu.mon.bg::0a511003-d3c2-4bed-a796-d3c4d3a30cce" providerId="AD" clId="Web-{83571AEE-7FBD-47FF-B12C-1A26CC31AC89}" dt="2021-12-01T21:56:14.542" v="142"/>
          <ac:spMkLst>
            <pc:docMk/>
            <pc:sldMk cId="0" sldId="260"/>
            <ac:spMk id="183" creationId="{00000000-0000-0000-0000-000000000000}"/>
          </ac:spMkLst>
        </pc:spChg>
        <pc:spChg chg="del">
          <ac:chgData name="Яна Г. Георгиева" userId="S::yg08223531@edu.mon.bg::0a511003-d3c2-4bed-a796-d3c4d3a30cce" providerId="AD" clId="Web-{83571AEE-7FBD-47FF-B12C-1A26CC31AC89}" dt="2021-12-01T21:56:21.761" v="145"/>
          <ac:spMkLst>
            <pc:docMk/>
            <pc:sldMk cId="0" sldId="260"/>
            <ac:spMk id="184" creationId="{00000000-0000-0000-0000-000000000000}"/>
          </ac:spMkLst>
        </pc:spChg>
        <pc:spChg chg="del mod">
          <ac:chgData name="Яна Г. Георгиева" userId="S::yg08223531@edu.mon.bg::0a511003-d3c2-4bed-a796-d3c4d3a30cce" providerId="AD" clId="Web-{83571AEE-7FBD-47FF-B12C-1A26CC31AC89}" dt="2021-12-01T21:56:11.620" v="140"/>
          <ac:spMkLst>
            <pc:docMk/>
            <pc:sldMk cId="0" sldId="260"/>
            <ac:spMk id="185" creationId="{00000000-0000-0000-0000-000000000000}"/>
          </ac:spMkLst>
        </pc:spChg>
        <pc:spChg chg="del mod">
          <ac:chgData name="Яна Г. Георгиева" userId="S::yg08223531@edu.mon.bg::0a511003-d3c2-4bed-a796-d3c4d3a30cce" providerId="AD" clId="Web-{83571AEE-7FBD-47FF-B12C-1A26CC31AC89}" dt="2021-12-01T22:13:39.396" v="338"/>
          <ac:spMkLst>
            <pc:docMk/>
            <pc:sldMk cId="0" sldId="260"/>
            <ac:spMk id="186" creationId="{00000000-0000-0000-0000-000000000000}"/>
          </ac:spMkLst>
        </pc:spChg>
        <pc:spChg chg="del mod">
          <ac:chgData name="Яна Г. Георгиева" userId="S::yg08223531@edu.mon.bg::0a511003-d3c2-4bed-a796-d3c4d3a30cce" providerId="AD" clId="Web-{83571AEE-7FBD-47FF-B12C-1A26CC31AC89}" dt="2021-12-01T22:13:34.317" v="336"/>
          <ac:spMkLst>
            <pc:docMk/>
            <pc:sldMk cId="0" sldId="260"/>
            <ac:spMk id="187" creationId="{00000000-0000-0000-0000-000000000000}"/>
          </ac:spMkLst>
        </pc:spChg>
        <pc:spChg chg="del">
          <ac:chgData name="Яна Г. Георгиева" userId="S::yg08223531@edu.mon.bg::0a511003-d3c2-4bed-a796-d3c4d3a30cce" providerId="AD" clId="Web-{83571AEE-7FBD-47FF-B12C-1A26CC31AC89}" dt="2021-12-01T22:09:35.483" v="300"/>
          <ac:spMkLst>
            <pc:docMk/>
            <pc:sldMk cId="0" sldId="260"/>
            <ac:spMk id="188" creationId="{00000000-0000-0000-0000-000000000000}"/>
          </ac:spMkLst>
        </pc:spChg>
        <pc:picChg chg="add mod ord">
          <ac:chgData name="Яна Г. Георгиева" userId="S::yg08223531@edu.mon.bg::0a511003-d3c2-4bed-a796-d3c4d3a30cce" providerId="AD" clId="Web-{83571AEE-7FBD-47FF-B12C-1A26CC31AC89}" dt="2021-12-01T22:13:27.989" v="335"/>
          <ac:picMkLst>
            <pc:docMk/>
            <pc:sldMk cId="0" sldId="260"/>
            <ac:picMk id="8" creationId="{661E34F4-ADE8-4AF9-923B-1198B0F41BB4}"/>
          </ac:picMkLst>
        </pc:picChg>
        <pc:picChg chg="add del">
          <ac:chgData name="Яна Г. Георгиева" userId="S::yg08223531@edu.mon.bg::0a511003-d3c2-4bed-a796-d3c4d3a30cce" providerId="AD" clId="Web-{83571AEE-7FBD-47FF-B12C-1A26CC31AC89}" dt="2021-12-01T22:17:32.948" v="388"/>
          <ac:picMkLst>
            <pc:docMk/>
            <pc:sldMk cId="0" sldId="260"/>
            <ac:picMk id="9" creationId="{6E9851A2-3AF4-4DF0-8B9E-395173857500}"/>
          </ac:picMkLst>
        </pc:picChg>
        <pc:picChg chg="add mod ord">
          <ac:chgData name="Яна Г. Георгиева" userId="S::yg08223531@edu.mon.bg::0a511003-d3c2-4bed-a796-d3c4d3a30cce" providerId="AD" clId="Web-{83571AEE-7FBD-47FF-B12C-1A26CC31AC89}" dt="2021-12-01T22:16:40.713" v="375" actId="1076"/>
          <ac:picMkLst>
            <pc:docMk/>
            <pc:sldMk cId="0" sldId="260"/>
            <ac:picMk id="17" creationId="{B08426C8-F83A-4C8A-93BB-199564D5577E}"/>
          </ac:picMkLst>
        </pc:picChg>
        <pc:picChg chg="add mod modCrop">
          <ac:chgData name="Яна Г. Георгиева" userId="S::yg08223531@edu.mon.bg::0a511003-d3c2-4bed-a796-d3c4d3a30cce" providerId="AD" clId="Web-{83571AEE-7FBD-47FF-B12C-1A26CC31AC89}" dt="2021-12-01T22:16:48.900" v="376" actId="1076"/>
          <ac:picMkLst>
            <pc:docMk/>
            <pc:sldMk cId="0" sldId="260"/>
            <ac:picMk id="18" creationId="{C3ED4775-5C07-4818-A908-07383466466C}"/>
          </ac:picMkLst>
        </pc:picChg>
        <pc:picChg chg="add mod">
          <ac:chgData name="Яна Г. Георгиева" userId="S::yg08223531@edu.mon.bg::0a511003-d3c2-4bed-a796-d3c4d3a30cce" providerId="AD" clId="Web-{83571AEE-7FBD-47FF-B12C-1A26CC31AC89}" dt="2021-12-01T22:18:03.746" v="394" actId="1076"/>
          <ac:picMkLst>
            <pc:docMk/>
            <pc:sldMk cId="0" sldId="260"/>
            <ac:picMk id="19" creationId="{D28EE3BB-E5F1-415F-9B71-3D191BF74273}"/>
          </ac:picMkLst>
        </pc:picChg>
        <pc:picChg chg="add">
          <ac:chgData name="Яна Г. Георгиева" userId="S::yg08223531@edu.mon.bg::0a511003-d3c2-4bed-a796-d3c4d3a30cce" providerId="AD" clId="Web-{83571AEE-7FBD-47FF-B12C-1A26CC31AC89}" dt="2021-12-01T22:17:40.730" v="389"/>
          <ac:picMkLst>
            <pc:docMk/>
            <pc:sldMk cId="0" sldId="260"/>
            <ac:picMk id="28" creationId="{93611067-30BA-4610-9327-6CA9583B6E77}"/>
          </ac:picMkLst>
        </pc:picChg>
        <pc:picChg chg="add mod">
          <ac:chgData name="Яна Г. Георгиева" userId="S::yg08223531@edu.mon.bg::0a511003-d3c2-4bed-a796-d3c4d3a30cce" providerId="AD" clId="Web-{83571AEE-7FBD-47FF-B12C-1A26CC31AC89}" dt="2021-12-01T22:19:27.982" v="397" actId="14100"/>
          <ac:picMkLst>
            <pc:docMk/>
            <pc:sldMk cId="0" sldId="260"/>
            <ac:picMk id="29" creationId="{214CD72E-E0C5-4950-A063-B0144A01DA58}"/>
          </ac:picMkLst>
        </pc:picChg>
      </pc:sldChg>
      <pc:sldChg chg="del">
        <pc:chgData name="Яна Г. Георгиева" userId="S::yg08223531@edu.mon.bg::0a511003-d3c2-4bed-a796-d3c4d3a30cce" providerId="AD" clId="Web-{83571AEE-7FBD-47FF-B12C-1A26CC31AC89}" dt="2021-12-01T21:57:23.856" v="150"/>
        <pc:sldMkLst>
          <pc:docMk/>
          <pc:sldMk cId="0" sldId="261"/>
        </pc:sldMkLst>
      </pc:sldChg>
      <pc:sldChg chg="del">
        <pc:chgData name="Яна Г. Георгиева" userId="S::yg08223531@edu.mon.bg::0a511003-d3c2-4bed-a796-d3c4d3a30cce" providerId="AD" clId="Web-{83571AEE-7FBD-47FF-B12C-1A26CC31AC89}" dt="2021-12-01T21:57:18.153" v="149"/>
        <pc:sldMkLst>
          <pc:docMk/>
          <pc:sldMk cId="0" sldId="263"/>
        </pc:sldMkLst>
      </pc:sldChg>
      <pc:sldChg chg="addSp delSp modSp ord">
        <pc:chgData name="Яна Г. Георгиева" userId="S::yg08223531@edu.mon.bg::0a511003-d3c2-4bed-a796-d3c4d3a30cce" providerId="AD" clId="Web-{83571AEE-7FBD-47FF-B12C-1A26CC31AC89}" dt="2021-12-01T22:17:51.542" v="393" actId="14100"/>
        <pc:sldMkLst>
          <pc:docMk/>
          <pc:sldMk cId="0" sldId="264"/>
        </pc:sldMkLst>
        <pc:spChg chg="mod ord">
          <ac:chgData name="Яна Г. Георгиева" userId="S::yg08223531@edu.mon.bg::0a511003-d3c2-4bed-a796-d3c4d3a30cce" providerId="AD" clId="Web-{83571AEE-7FBD-47FF-B12C-1A26CC31AC89}" dt="2021-12-01T21:54:49.805" v="120"/>
          <ac:spMkLst>
            <pc:docMk/>
            <pc:sldMk cId="0" sldId="264"/>
            <ac:spMk id="225" creationId="{00000000-0000-0000-0000-000000000000}"/>
          </ac:spMkLst>
        </pc:spChg>
        <pc:spChg chg="mod">
          <ac:chgData name="Яна Г. Георгиева" userId="S::yg08223531@edu.mon.bg::0a511003-d3c2-4bed-a796-d3c4d3a30cce" providerId="AD" clId="Web-{83571AEE-7FBD-47FF-B12C-1A26CC31AC89}" dt="2021-12-01T22:04:06.179" v="255" actId="20577"/>
          <ac:spMkLst>
            <pc:docMk/>
            <pc:sldMk cId="0" sldId="264"/>
            <ac:spMk id="226" creationId="{00000000-0000-0000-0000-000000000000}"/>
          </ac:spMkLst>
        </pc:spChg>
        <pc:spChg chg="mod">
          <ac:chgData name="Яна Г. Георгиева" userId="S::yg08223531@edu.mon.bg::0a511003-d3c2-4bed-a796-d3c4d3a30cce" providerId="AD" clId="Web-{83571AEE-7FBD-47FF-B12C-1A26CC31AC89}" dt="2021-12-01T21:55:40.650" v="138" actId="1076"/>
          <ac:spMkLst>
            <pc:docMk/>
            <pc:sldMk cId="0" sldId="264"/>
            <ac:spMk id="227" creationId="{00000000-0000-0000-0000-000000000000}"/>
          </ac:spMkLst>
        </pc:spChg>
        <pc:picChg chg="add del mod">
          <ac:chgData name="Яна Г. Георгиева" userId="S::yg08223531@edu.mon.bg::0a511003-d3c2-4bed-a796-d3c4d3a30cce" providerId="AD" clId="Web-{83571AEE-7FBD-47FF-B12C-1A26CC31AC89}" dt="2021-12-01T22:05:04.492" v="262"/>
          <ac:picMkLst>
            <pc:docMk/>
            <pc:sldMk cId="0" sldId="264"/>
            <ac:picMk id="2" creationId="{32FEB60A-DC21-4980-8E8B-941F108C8E21}"/>
          </ac:picMkLst>
        </pc:picChg>
        <pc:picChg chg="add del mod ord modCrop">
          <ac:chgData name="Яна Г. Георгиева" userId="S::yg08223531@edu.mon.bg::0a511003-d3c2-4bed-a796-d3c4d3a30cce" providerId="AD" clId="Web-{83571AEE-7FBD-47FF-B12C-1A26CC31AC89}" dt="2021-12-01T22:06:18.510" v="275"/>
          <ac:picMkLst>
            <pc:docMk/>
            <pc:sldMk cId="0" sldId="264"/>
            <ac:picMk id="3" creationId="{69D9105B-E0F5-4D6E-991E-CB05712993BC}"/>
          </ac:picMkLst>
        </pc:picChg>
        <pc:picChg chg="add mod ord modCrop">
          <ac:chgData name="Яна Г. Георгиева" userId="S::yg08223531@edu.mon.bg::0a511003-d3c2-4bed-a796-d3c4d3a30cce" providerId="AD" clId="Web-{83571AEE-7FBD-47FF-B12C-1A26CC31AC89}" dt="2021-12-01T22:06:37.385" v="279"/>
          <ac:picMkLst>
            <pc:docMk/>
            <pc:sldMk cId="0" sldId="264"/>
            <ac:picMk id="4" creationId="{E5EB8353-EBD1-4062-8529-039F595FABD9}"/>
          </ac:picMkLst>
        </pc:picChg>
        <pc:picChg chg="add mod">
          <ac:chgData name="Яна Г. Георгиева" userId="S::yg08223531@edu.mon.bg::0a511003-d3c2-4bed-a796-d3c4d3a30cce" providerId="AD" clId="Web-{83571AEE-7FBD-47FF-B12C-1A26CC31AC89}" dt="2021-12-01T22:07:28.230" v="285" actId="1076"/>
          <ac:picMkLst>
            <pc:docMk/>
            <pc:sldMk cId="0" sldId="264"/>
            <ac:picMk id="5" creationId="{E9C54263-AA20-4B9D-A491-FF5CC5242778}"/>
          </ac:picMkLst>
        </pc:picChg>
        <pc:picChg chg="add del mod">
          <ac:chgData name="Яна Г. Георгиева" userId="S::yg08223531@edu.mon.bg::0a511003-d3c2-4bed-a796-d3c4d3a30cce" providerId="AD" clId="Web-{83571AEE-7FBD-47FF-B12C-1A26CC31AC89}" dt="2021-12-01T22:17:43.839" v="390"/>
          <ac:picMkLst>
            <pc:docMk/>
            <pc:sldMk cId="0" sldId="264"/>
            <ac:picMk id="6" creationId="{9D071D19-266B-46F7-930B-2832FDCB71ED}"/>
          </ac:picMkLst>
        </pc:picChg>
        <pc:picChg chg="add mod">
          <ac:chgData name="Яна Г. Георгиева" userId="S::yg08223531@edu.mon.bg::0a511003-d3c2-4bed-a796-d3c4d3a30cce" providerId="AD" clId="Web-{83571AEE-7FBD-47FF-B12C-1A26CC31AC89}" dt="2021-12-01T22:17:51.542" v="393" actId="14100"/>
          <ac:picMkLst>
            <pc:docMk/>
            <pc:sldMk cId="0" sldId="264"/>
            <ac:picMk id="7" creationId="{F7E238EC-BA04-483B-BF2D-687DF4999093}"/>
          </ac:picMkLst>
        </pc:picChg>
        <pc:picChg chg="del">
          <ac:chgData name="Яна Г. Георгиева" userId="S::yg08223531@edu.mon.bg::0a511003-d3c2-4bed-a796-d3c4d3a30cce" providerId="AD" clId="Web-{83571AEE-7FBD-47FF-B12C-1A26CC31AC89}" dt="2021-12-01T17:45:10.538" v="104"/>
          <ac:picMkLst>
            <pc:docMk/>
            <pc:sldMk cId="0" sldId="264"/>
            <ac:picMk id="224" creationId="{00000000-0000-0000-0000-000000000000}"/>
          </ac:picMkLst>
        </pc:picChg>
      </pc:sldChg>
      <pc:sldChg chg="addSp delSp modSp">
        <pc:chgData name="Яна Г. Георгиева" userId="S::yg08223531@edu.mon.bg::0a511003-d3c2-4bed-a796-d3c4d3a30cce" providerId="AD" clId="Web-{83571AEE-7FBD-47FF-B12C-1A26CC31AC89}" dt="2021-12-01T22:03:34.412" v="239" actId="20577"/>
        <pc:sldMkLst>
          <pc:docMk/>
          <pc:sldMk cId="0" sldId="266"/>
        </pc:sldMkLst>
        <pc:spChg chg="add del">
          <ac:chgData name="Яна Г. Георгиева" userId="S::yg08223531@edu.mon.bg::0a511003-d3c2-4bed-a796-d3c4d3a30cce" providerId="AD" clId="Web-{83571AEE-7FBD-47FF-B12C-1A26CC31AC89}" dt="2021-12-01T21:57:43.763" v="153"/>
          <ac:spMkLst>
            <pc:docMk/>
            <pc:sldMk cId="0" sldId="266"/>
            <ac:spMk id="2" creationId="{F15A19C0-0791-4DB1-9CCC-18201B0A8FF7}"/>
          </ac:spMkLst>
        </pc:spChg>
        <pc:spChg chg="add del mod">
          <ac:chgData name="Яна Г. Георгиева" userId="S::yg08223531@edu.mon.bg::0a511003-d3c2-4bed-a796-d3c4d3a30cce" providerId="AD" clId="Web-{83571AEE-7FBD-47FF-B12C-1A26CC31AC89}" dt="2021-12-01T21:57:48.731" v="159"/>
          <ac:spMkLst>
            <pc:docMk/>
            <pc:sldMk cId="0" sldId="266"/>
            <ac:spMk id="4" creationId="{088B2BF3-7FD8-4B4A-853A-56DE6DD92337}"/>
          </ac:spMkLst>
        </pc:spChg>
        <pc:spChg chg="add mod">
          <ac:chgData name="Яна Г. Георгиева" userId="S::yg08223531@edu.mon.bg::0a511003-d3c2-4bed-a796-d3c4d3a30cce" providerId="AD" clId="Web-{83571AEE-7FBD-47FF-B12C-1A26CC31AC89}" dt="2021-12-01T22:03:34.412" v="239" actId="20577"/>
          <ac:spMkLst>
            <pc:docMk/>
            <pc:sldMk cId="0" sldId="266"/>
            <ac:spMk id="6" creationId="{2EEE3CB7-C2E3-4F11-99EF-02CBB4C97958}"/>
          </ac:spMkLst>
        </pc:spChg>
        <pc:spChg chg="add del">
          <ac:chgData name="Яна Г. Георгиева" userId="S::yg08223531@edu.mon.bg::0a511003-d3c2-4bed-a796-d3c4d3a30cce" providerId="AD" clId="Web-{83571AEE-7FBD-47FF-B12C-1A26CC31AC89}" dt="2021-12-01T21:57:48.731" v="158"/>
          <ac:spMkLst>
            <pc:docMk/>
            <pc:sldMk cId="0" sldId="266"/>
            <ac:spMk id="241" creationId="{00000000-0000-0000-0000-000000000000}"/>
          </ac:spMkLst>
        </pc:spChg>
        <pc:spChg chg="add del">
          <ac:chgData name="Яна Г. Георгиева" userId="S::yg08223531@edu.mon.bg::0a511003-d3c2-4bed-a796-d3c4d3a30cce" providerId="AD" clId="Web-{83571AEE-7FBD-47FF-B12C-1A26CC31AC89}" dt="2021-12-01T21:57:57.825" v="162"/>
          <ac:spMkLst>
            <pc:docMk/>
            <pc:sldMk cId="0" sldId="266"/>
            <ac:spMk id="242" creationId="{00000000-0000-0000-0000-000000000000}"/>
          </ac:spMkLst>
        </pc:spChg>
        <pc:spChg chg="add del">
          <ac:chgData name="Яна Г. Георгиева" userId="S::yg08223531@edu.mon.bg::0a511003-d3c2-4bed-a796-d3c4d3a30cce" providerId="AD" clId="Web-{83571AEE-7FBD-47FF-B12C-1A26CC31AC89}" dt="2021-12-01T21:57:48.731" v="160"/>
          <ac:spMkLst>
            <pc:docMk/>
            <pc:sldMk cId="0" sldId="266"/>
            <ac:spMk id="243" creationId="{00000000-0000-0000-0000-000000000000}"/>
          </ac:spMkLst>
        </pc:spChg>
        <pc:spChg chg="add del">
          <ac:chgData name="Яна Г. Георгиева" userId="S::yg08223531@edu.mon.bg::0a511003-d3c2-4bed-a796-d3c4d3a30cce" providerId="AD" clId="Web-{83571AEE-7FBD-47FF-B12C-1A26CC31AC89}" dt="2021-12-01T21:57:48.731" v="161"/>
          <ac:spMkLst>
            <pc:docMk/>
            <pc:sldMk cId="0" sldId="266"/>
            <ac:spMk id="244" creationId="{00000000-0000-0000-0000-000000000000}"/>
          </ac:spMkLst>
        </pc:spChg>
        <pc:picChg chg="add mod ord modCrop">
          <ac:chgData name="Яна Г. Георгиева" userId="S::yg08223531@edu.mon.bg::0a511003-d3c2-4bed-a796-d3c4d3a30cce" providerId="AD" clId="Web-{83571AEE-7FBD-47FF-B12C-1A26CC31AC89}" dt="2021-12-01T22:01:39.284" v="221"/>
          <ac:picMkLst>
            <pc:docMk/>
            <pc:sldMk cId="0" sldId="266"/>
            <ac:picMk id="7" creationId="{9B1AD267-D357-4A04-B9BB-5B26C5DA173C}"/>
          </ac:picMkLst>
        </pc:picChg>
        <pc:picChg chg="add mod">
          <ac:chgData name="Яна Г. Георгиева" userId="S::yg08223531@edu.mon.bg::0a511003-d3c2-4bed-a796-d3c4d3a30cce" providerId="AD" clId="Web-{83571AEE-7FBD-47FF-B12C-1A26CC31AC89}" dt="2021-12-01T22:02:04.176" v="224" actId="14100"/>
          <ac:picMkLst>
            <pc:docMk/>
            <pc:sldMk cId="0" sldId="266"/>
            <ac:picMk id="8" creationId="{D111DEFF-6E51-4650-BB5E-4CE492C51D87}"/>
          </ac:picMkLst>
        </pc:picChg>
        <pc:picChg chg="add del mod">
          <ac:chgData name="Яна Г. Георгиева" userId="S::yg08223531@edu.mon.bg::0a511003-d3c2-4bed-a796-d3c4d3a30cce" providerId="AD" clId="Web-{83571AEE-7FBD-47FF-B12C-1A26CC31AC89}" dt="2021-12-01T22:02:40.567" v="232"/>
          <ac:picMkLst>
            <pc:docMk/>
            <pc:sldMk cId="0" sldId="266"/>
            <ac:picMk id="9" creationId="{F2F689BF-C5B5-4BD6-AD3D-7D760EAAFDD8}"/>
          </ac:picMkLst>
        </pc:picChg>
        <pc:picChg chg="add">
          <ac:chgData name="Яна Г. Георгиева" userId="S::yg08223531@edu.mon.bg::0a511003-d3c2-4bed-a796-d3c4d3a30cce" providerId="AD" clId="Web-{83571AEE-7FBD-47FF-B12C-1A26CC31AC89}" dt="2021-12-01T22:02:41.645" v="233"/>
          <ac:picMkLst>
            <pc:docMk/>
            <pc:sldMk cId="0" sldId="266"/>
            <ac:picMk id="10" creationId="{A25EED7B-81E5-4C86-9996-B23687C59A50}"/>
          </ac:picMkLst>
        </pc:picChg>
      </pc:sldChg>
      <pc:sldChg chg="add del replId">
        <pc:chgData name="Яна Г. Георгиева" userId="S::yg08223531@edu.mon.bg::0a511003-d3c2-4bed-a796-d3c4d3a30cce" providerId="AD" clId="Web-{83571AEE-7FBD-47FF-B12C-1A26CC31AC89}" dt="2021-12-01T22:07:12.730" v="283"/>
        <pc:sldMkLst>
          <pc:docMk/>
          <pc:sldMk cId="3868989126" sldId="272"/>
        </pc:sldMkLst>
      </pc:sldChg>
      <pc:sldChg chg="del">
        <pc:chgData name="Яна Г. Георгиева" userId="S::yg08223531@edu.mon.bg::0a511003-d3c2-4bed-a796-d3c4d3a30cce" providerId="AD" clId="Web-{83571AEE-7FBD-47FF-B12C-1A26CC31AC89}" dt="2021-12-01T21:57:14.434" v="148"/>
        <pc:sldMkLst>
          <pc:docMk/>
          <pc:sldMk cId="0" sldId="273"/>
        </pc:sldMkLst>
      </pc:sldChg>
      <pc:sldChg chg="new del">
        <pc:chgData name="Яна Г. Георгиева" userId="S::yg08223531@edu.mon.bg::0a511003-d3c2-4bed-a796-d3c4d3a30cce" providerId="AD" clId="Web-{83571AEE-7FBD-47FF-B12C-1A26CC31AC89}" dt="2021-12-01T17:44:31.490" v="93"/>
        <pc:sldMkLst>
          <pc:docMk/>
          <pc:sldMk cId="3798560007" sldId="274"/>
        </pc:sldMkLst>
      </pc:sldChg>
      <pc:sldChg chg="add del replId">
        <pc:chgData name="Яна Г. Георгиева" userId="S::yg08223531@edu.mon.bg::0a511003-d3c2-4bed-a796-d3c4d3a30cce" providerId="AD" clId="Web-{83571AEE-7FBD-47FF-B12C-1A26CC31AC89}" dt="2021-12-01T17:40:04.062" v="21"/>
        <pc:sldMkLst>
          <pc:docMk/>
          <pc:sldMk cId="3863881028" sldId="274"/>
        </pc:sldMkLst>
      </pc:sldChg>
      <pc:sldChg chg="add del replId">
        <pc:chgData name="Яна Г. Георгиева" userId="S::yg08223531@edu.mon.bg::0a511003-d3c2-4bed-a796-d3c4d3a30cce" providerId="AD" clId="Web-{83571AEE-7FBD-47FF-B12C-1A26CC31AC89}" dt="2021-12-01T17:39:56.703" v="20"/>
        <pc:sldMkLst>
          <pc:docMk/>
          <pc:sldMk cId="161502561" sldId="275"/>
        </pc:sldMkLst>
      </pc:sldChg>
      <pc:sldChg chg="add del replId">
        <pc:chgData name="Яна Г. Георгиева" userId="S::yg08223531@edu.mon.bg::0a511003-d3c2-4bed-a796-d3c4d3a30cce" providerId="AD" clId="Web-{83571AEE-7FBD-47FF-B12C-1A26CC31AC89}" dt="2021-12-01T17:39:54.687" v="19"/>
        <pc:sldMkLst>
          <pc:docMk/>
          <pc:sldMk cId="1742204698" sldId="276"/>
        </pc:sldMkLst>
      </pc:sldChg>
    </pc:docChg>
  </pc:docChgLst>
  <pc:docChgLst>
    <pc:chgData name="Моника И. Фердинандова" userId="S::mf74706144@edu.mon.bg::0f469329-5e25-4aa3-b0d7-9b431551b274" providerId="AD" clId="Web-{4053E5D8-168F-45FF-9E48-2092F65FC321}"/>
    <pc:docChg chg="modSld sldOrd">
      <pc:chgData name="Моника И. Фердинандова" userId="S::mf74706144@edu.mon.bg::0f469329-5e25-4aa3-b0d7-9b431551b274" providerId="AD" clId="Web-{4053E5D8-168F-45FF-9E48-2092F65FC321}" dt="2021-12-01T18:15:11.263" v="286" actId="1076"/>
      <pc:docMkLst>
        <pc:docMk/>
      </pc:docMkLst>
      <pc:sldChg chg="addSp delSp modSp">
        <pc:chgData name="Моника И. Фердинандова" userId="S::mf74706144@edu.mon.bg::0f469329-5e25-4aa3-b0d7-9b431551b274" providerId="AD" clId="Web-{4053E5D8-168F-45FF-9E48-2092F65FC321}" dt="2021-12-01T18:03:56.434" v="233" actId="20577"/>
        <pc:sldMkLst>
          <pc:docMk/>
          <pc:sldMk cId="0" sldId="256"/>
        </pc:sldMkLst>
        <pc:spChg chg="mod">
          <ac:chgData name="Моника И. Фердинандова" userId="S::mf74706144@edu.mon.bg::0f469329-5e25-4aa3-b0d7-9b431551b274" providerId="AD" clId="Web-{4053E5D8-168F-45FF-9E48-2092F65FC321}" dt="2021-12-01T18:01:28.727" v="200" actId="1076"/>
          <ac:spMkLst>
            <pc:docMk/>
            <pc:sldMk cId="0" sldId="256"/>
            <ac:spMk id="4" creationId="{6249449D-86D7-495A-82D1-263EE4AE5F06}"/>
          </ac:spMkLst>
        </pc:spChg>
        <pc:spChg chg="add mod">
          <ac:chgData name="Моника И. Фердинандова" userId="S::mf74706144@edu.mon.bg::0f469329-5e25-4aa3-b0d7-9b431551b274" providerId="AD" clId="Web-{4053E5D8-168F-45FF-9E48-2092F65FC321}" dt="2021-12-01T18:03:56.434" v="233" actId="20577"/>
          <ac:spMkLst>
            <pc:docMk/>
            <pc:sldMk cId="0" sldId="256"/>
            <ac:spMk id="5" creationId="{5AA4AACD-7A3D-4330-8C73-E2DE8B74A70C}"/>
          </ac:spMkLst>
        </pc:spChg>
        <pc:spChg chg="add del">
          <ac:chgData name="Моника И. Фердинандова" userId="S::mf74706144@edu.mon.bg::0f469329-5e25-4aa3-b0d7-9b431551b274" providerId="AD" clId="Web-{4053E5D8-168F-45FF-9E48-2092F65FC321}" dt="2021-12-01T18:03:45.012" v="232"/>
          <ac:spMkLst>
            <pc:docMk/>
            <pc:sldMk cId="0" sldId="256"/>
            <ac:spMk id="6" creationId="{7928752B-D0C3-483C-9B77-CC068D71098F}"/>
          </ac:spMkLst>
        </pc:spChg>
        <pc:spChg chg="mod ord">
          <ac:chgData name="Моника И. Фердинандова" userId="S::mf74706144@edu.mon.bg::0f469329-5e25-4aa3-b0d7-9b431551b274" providerId="AD" clId="Web-{4053E5D8-168F-45FF-9E48-2092F65FC321}" dt="2021-12-01T17:47:32.550" v="51" actId="1076"/>
          <ac:spMkLst>
            <pc:docMk/>
            <pc:sldMk cId="0" sldId="256"/>
            <ac:spMk id="128" creationId="{00000000-0000-0000-0000-000000000000}"/>
          </ac:spMkLst>
        </pc:spChg>
        <pc:picChg chg="add del mod">
          <ac:chgData name="Моника И. Фердинандова" userId="S::mf74706144@edu.mon.bg::0f469329-5e25-4aa3-b0d7-9b431551b274" providerId="AD" clId="Web-{4053E5D8-168F-45FF-9E48-2092F65FC321}" dt="2021-12-01T17:41:50.307" v="18" actId="1076"/>
          <ac:picMkLst>
            <pc:docMk/>
            <pc:sldMk cId="0" sldId="256"/>
            <ac:picMk id="2" creationId="{1749E23F-C84B-4FE2-8249-6AA1C5ACDA62}"/>
          </ac:picMkLst>
        </pc:picChg>
        <pc:picChg chg="add mod">
          <ac:chgData name="Моника И. Фердинандова" userId="S::mf74706144@edu.mon.bg::0f469329-5e25-4aa3-b0d7-9b431551b274" providerId="AD" clId="Web-{4053E5D8-168F-45FF-9E48-2092F65FC321}" dt="2021-12-01T18:03:35.652" v="231" actId="1076"/>
          <ac:picMkLst>
            <pc:docMk/>
            <pc:sldMk cId="0" sldId="256"/>
            <ac:picMk id="7" creationId="{C57FAE6F-AB1D-4620-8A6E-A88BF8D58196}"/>
          </ac:picMkLst>
        </pc:picChg>
        <pc:picChg chg="add mod">
          <ac:chgData name="Моника И. Фердинандова" userId="S::mf74706144@edu.mon.bg::0f469329-5e25-4aa3-b0d7-9b431551b274" providerId="AD" clId="Web-{4053E5D8-168F-45FF-9E48-2092F65FC321}" dt="2021-12-01T18:03:19.214" v="229" actId="14100"/>
          <ac:picMkLst>
            <pc:docMk/>
            <pc:sldMk cId="0" sldId="256"/>
            <ac:picMk id="8" creationId="{758E64C6-BB55-49BA-BFE5-4C174F67E69F}"/>
          </ac:picMkLst>
        </pc:picChg>
      </pc:sldChg>
      <pc:sldChg chg="addSp delSp modSp ord">
        <pc:chgData name="Моника И. Фердинандова" userId="S::mf74706144@edu.mon.bg::0f469329-5e25-4aa3-b0d7-9b431551b274" providerId="AD" clId="Web-{4053E5D8-168F-45FF-9E48-2092F65FC321}" dt="2021-12-01T18:11:08.648" v="271" actId="20577"/>
        <pc:sldMkLst>
          <pc:docMk/>
          <pc:sldMk cId="0" sldId="262"/>
        </pc:sldMkLst>
        <pc:spChg chg="add mod">
          <ac:chgData name="Моника И. Фердинандова" userId="S::mf74706144@edu.mon.bg::0f469329-5e25-4aa3-b0d7-9b431551b274" providerId="AD" clId="Web-{4053E5D8-168F-45FF-9E48-2092F65FC321}" dt="2021-12-01T18:11:08.648" v="271" actId="20577"/>
          <ac:spMkLst>
            <pc:docMk/>
            <pc:sldMk cId="0" sldId="262"/>
            <ac:spMk id="3" creationId="{7C55FA30-B3B6-430E-943A-705BC1206068}"/>
          </ac:spMkLst>
        </pc:spChg>
        <pc:spChg chg="mod">
          <ac:chgData name="Моника И. Фердинандова" userId="S::mf74706144@edu.mon.bg::0f469329-5e25-4aa3-b0d7-9b431551b274" providerId="AD" clId="Web-{4053E5D8-168F-45FF-9E48-2092F65FC321}" dt="2021-12-01T18:04:37.310" v="239" actId="1076"/>
          <ac:spMkLst>
            <pc:docMk/>
            <pc:sldMk cId="0" sldId="262"/>
            <ac:spMk id="207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4053E5D8-168F-45FF-9E48-2092F65FC321}" dt="2021-12-01T18:04:42.138" v="240" actId="1076"/>
          <ac:spMkLst>
            <pc:docMk/>
            <pc:sldMk cId="0" sldId="262"/>
            <ac:spMk id="209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4053E5D8-168F-45FF-9E48-2092F65FC321}" dt="2021-12-01T18:09:11.473" v="246" actId="20577"/>
          <ac:spMkLst>
            <pc:docMk/>
            <pc:sldMk cId="0" sldId="262"/>
            <ac:spMk id="210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4053E5D8-168F-45FF-9E48-2092F65FC321}" dt="2021-12-01T17:57:07.143" v="156" actId="1076"/>
          <ac:spMkLst>
            <pc:docMk/>
            <pc:sldMk cId="0" sldId="262"/>
            <ac:spMk id="211" creationId="{00000000-0000-0000-0000-000000000000}"/>
          </ac:spMkLst>
        </pc:spChg>
        <pc:picChg chg="add mod ord">
          <ac:chgData name="Моника И. Фердинандова" userId="S::mf74706144@edu.mon.bg::0f469329-5e25-4aa3-b0d7-9b431551b274" providerId="AD" clId="Web-{4053E5D8-168F-45FF-9E48-2092F65FC321}" dt="2021-12-01T18:09:20.020" v="248" actId="1076"/>
          <ac:picMkLst>
            <pc:docMk/>
            <pc:sldMk cId="0" sldId="262"/>
            <ac:picMk id="2" creationId="{6D8C8786-70E8-4F3D-9F7D-485B0967C91C}"/>
          </ac:picMkLst>
        </pc:picChg>
        <pc:picChg chg="del">
          <ac:chgData name="Моника И. Фердинандова" userId="S::mf74706144@edu.mon.bg::0f469329-5e25-4aa3-b0d7-9b431551b274" providerId="AD" clId="Web-{4053E5D8-168F-45FF-9E48-2092F65FC321}" dt="2021-12-01T17:54:42.670" v="124"/>
          <ac:picMkLst>
            <pc:docMk/>
            <pc:sldMk cId="0" sldId="262"/>
            <ac:picMk id="208" creationId="{00000000-0000-0000-0000-000000000000}"/>
          </ac:picMkLst>
        </pc:picChg>
      </pc:sldChg>
      <pc:sldChg chg="addSp delSp modSp">
        <pc:chgData name="Моника И. Фердинандова" userId="S::mf74706144@edu.mon.bg::0f469329-5e25-4aa3-b0d7-9b431551b274" providerId="AD" clId="Web-{4053E5D8-168F-45FF-9E48-2092F65FC321}" dt="2021-12-01T18:15:11.263" v="286" actId="1076"/>
        <pc:sldMkLst>
          <pc:docMk/>
          <pc:sldMk cId="0" sldId="271"/>
        </pc:sldMkLst>
        <pc:spChg chg="add">
          <ac:chgData name="Моника И. Фердинандова" userId="S::mf74706144@edu.mon.bg::0f469329-5e25-4aa3-b0d7-9b431551b274" providerId="AD" clId="Web-{4053E5D8-168F-45FF-9E48-2092F65FC321}" dt="2021-12-01T18:13:57.246" v="274"/>
          <ac:spMkLst>
            <pc:docMk/>
            <pc:sldMk cId="0" sldId="271"/>
            <ac:spMk id="2" creationId="{30959949-80F7-497D-979B-082429388D27}"/>
          </ac:spMkLst>
        </pc:spChg>
        <pc:spChg chg="mod">
          <ac:chgData name="Моника И. Фердинандова" userId="S::mf74706144@edu.mon.bg::0f469329-5e25-4aa3-b0d7-9b431551b274" providerId="AD" clId="Web-{4053E5D8-168F-45FF-9E48-2092F65FC321}" dt="2021-12-01T18:15:08.701" v="285" actId="14100"/>
          <ac:spMkLst>
            <pc:docMk/>
            <pc:sldMk cId="0" sldId="271"/>
            <ac:spMk id="365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4053E5D8-168F-45FF-9E48-2092F65FC321}" dt="2021-12-01T18:15:11.263" v="286" actId="1076"/>
          <ac:spMkLst>
            <pc:docMk/>
            <pc:sldMk cId="0" sldId="271"/>
            <ac:spMk id="366" creationId="{00000000-0000-0000-0000-000000000000}"/>
          </ac:spMkLst>
        </pc:spChg>
        <pc:picChg chg="add mod modCrop">
          <ac:chgData name="Моника И. Фердинандова" userId="S::mf74706144@edu.mon.bg::0f469329-5e25-4aa3-b0d7-9b431551b274" providerId="AD" clId="Web-{4053E5D8-168F-45FF-9E48-2092F65FC321}" dt="2021-12-01T18:14:43.372" v="282" actId="1076"/>
          <ac:picMkLst>
            <pc:docMk/>
            <pc:sldMk cId="0" sldId="271"/>
            <ac:picMk id="3" creationId="{F935F42F-FC31-471E-965D-AC9312708233}"/>
          </ac:picMkLst>
        </pc:picChg>
        <pc:picChg chg="del">
          <ac:chgData name="Моника И. Фердинандова" userId="S::mf74706144@edu.mon.bg::0f469329-5e25-4aa3-b0d7-9b431551b274" providerId="AD" clId="Web-{4053E5D8-168F-45FF-9E48-2092F65FC321}" dt="2021-12-01T18:13:47.808" v="273"/>
          <ac:picMkLst>
            <pc:docMk/>
            <pc:sldMk cId="0" sldId="271"/>
            <ac:picMk id="359" creationId="{00000000-0000-0000-0000-000000000000}"/>
          </ac:picMkLst>
        </pc:picChg>
        <pc:picChg chg="del">
          <ac:chgData name="Моника И. Фердинандова" userId="S::mf74706144@edu.mon.bg::0f469329-5e25-4aa3-b0d7-9b431551b274" providerId="AD" clId="Web-{4053E5D8-168F-45FF-9E48-2092F65FC321}" dt="2021-12-01T18:13:45.449" v="272"/>
          <ac:picMkLst>
            <pc:docMk/>
            <pc:sldMk cId="0" sldId="271"/>
            <ac:picMk id="360" creationId="{00000000-0000-0000-0000-000000000000}"/>
          </ac:picMkLst>
        </pc:picChg>
      </pc:sldChg>
    </pc:docChg>
  </pc:docChgLst>
  <pc:docChgLst>
    <pc:chgData name="Yana Georgieva" userId="05b40cf2db96cb7f" providerId="LiveId" clId="{428B2311-2BB0-42C1-A896-D770CE7F0B98}"/>
    <pc:docChg chg="custSel delSld modSld sldOrd delMainMaster addSection delSection modSection">
      <pc:chgData name="Yana Georgieva" userId="05b40cf2db96cb7f" providerId="LiveId" clId="{428B2311-2BB0-42C1-A896-D770CE7F0B98}" dt="2021-12-01T17:29:54.693" v="55" actId="1076"/>
      <pc:docMkLst>
        <pc:docMk/>
      </pc:docMkLst>
      <pc:sldChg chg="modSp mod">
        <pc:chgData name="Yana Georgieva" userId="05b40cf2db96cb7f" providerId="LiveId" clId="{428B2311-2BB0-42C1-A896-D770CE7F0B98}" dt="2021-12-01T17:29:54.693" v="55" actId="1076"/>
        <pc:sldMkLst>
          <pc:docMk/>
          <pc:sldMk cId="0" sldId="256"/>
        </pc:sldMkLst>
        <pc:spChg chg="mod">
          <ac:chgData name="Yana Georgieva" userId="05b40cf2db96cb7f" providerId="LiveId" clId="{428B2311-2BB0-42C1-A896-D770CE7F0B98}" dt="2021-12-01T17:29:45.751" v="53" actId="20577"/>
          <ac:spMkLst>
            <pc:docMk/>
            <pc:sldMk cId="0" sldId="256"/>
            <ac:spMk id="130" creationId="{00000000-0000-0000-0000-000000000000}"/>
          </ac:spMkLst>
        </pc:spChg>
        <pc:picChg chg="mod">
          <ac:chgData name="Yana Georgieva" userId="05b40cf2db96cb7f" providerId="LiveId" clId="{428B2311-2BB0-42C1-A896-D770CE7F0B98}" dt="2021-12-01T17:29:54.693" v="55" actId="1076"/>
          <ac:picMkLst>
            <pc:docMk/>
            <pc:sldMk cId="0" sldId="256"/>
            <ac:picMk id="127" creationId="{00000000-0000-0000-0000-000000000000}"/>
          </ac:picMkLst>
        </pc:picChg>
      </pc:sldChg>
      <pc:sldChg chg="ord">
        <pc:chgData name="Yana Georgieva" userId="05b40cf2db96cb7f" providerId="LiveId" clId="{428B2311-2BB0-42C1-A896-D770CE7F0B98}" dt="2021-12-01T17:02:15.157" v="46"/>
        <pc:sldMkLst>
          <pc:docMk/>
          <pc:sldMk cId="0" sldId="257"/>
        </pc:sldMkLst>
      </pc:sldChg>
      <pc:sldChg chg="addSp delSp modSp del mod ord modNotes">
        <pc:chgData name="Yana Georgieva" userId="05b40cf2db96cb7f" providerId="LiveId" clId="{428B2311-2BB0-42C1-A896-D770CE7F0B98}" dt="2021-12-01T17:02:39.538" v="52" actId="2696"/>
        <pc:sldMkLst>
          <pc:docMk/>
          <pc:sldMk cId="0" sldId="258"/>
        </pc:sldMkLst>
        <pc:spChg chg="add del mod">
          <ac:chgData name="Yana Georgieva" userId="05b40cf2db96cb7f" providerId="LiveId" clId="{428B2311-2BB0-42C1-A896-D770CE7F0B98}" dt="2021-12-01T17:01:28.435" v="36" actId="478"/>
          <ac:spMkLst>
            <pc:docMk/>
            <pc:sldMk cId="0" sldId="258"/>
            <ac:spMk id="3" creationId="{4E943055-B18A-4151-8612-7B35E2855D3D}"/>
          </ac:spMkLst>
        </pc:spChg>
        <pc:spChg chg="del mod">
          <ac:chgData name="Yana Georgieva" userId="05b40cf2db96cb7f" providerId="LiveId" clId="{428B2311-2BB0-42C1-A896-D770CE7F0B98}" dt="2021-12-01T17:01:25.622" v="35" actId="478"/>
          <ac:spMkLst>
            <pc:docMk/>
            <pc:sldMk cId="0" sldId="258"/>
            <ac:spMk id="145" creationId="{00000000-0000-0000-0000-000000000000}"/>
          </ac:spMkLst>
        </pc:spChg>
      </pc:sldChg>
      <pc:sldChg chg="ord modNotes">
        <pc:chgData name="Yana Georgieva" userId="05b40cf2db96cb7f" providerId="LiveId" clId="{428B2311-2BB0-42C1-A896-D770CE7F0B98}" dt="2021-12-01T17:00:19.900" v="16"/>
        <pc:sldMkLst>
          <pc:docMk/>
          <pc:sldMk cId="0" sldId="259"/>
        </pc:sldMkLst>
      </pc:sldChg>
      <pc:sldChg chg="ord modNotes">
        <pc:chgData name="Yana Georgieva" userId="05b40cf2db96cb7f" providerId="LiveId" clId="{428B2311-2BB0-42C1-A896-D770CE7F0B98}" dt="2021-12-01T17:00:22.296" v="20"/>
        <pc:sldMkLst>
          <pc:docMk/>
          <pc:sldMk cId="0" sldId="260"/>
        </pc:sldMkLst>
      </pc:sldChg>
      <pc:sldChg chg="ord">
        <pc:chgData name="Yana Georgieva" userId="05b40cf2db96cb7f" providerId="LiveId" clId="{428B2311-2BB0-42C1-A896-D770CE7F0B98}" dt="2021-12-01T17:02:24.912" v="50"/>
        <pc:sldMkLst>
          <pc:docMk/>
          <pc:sldMk cId="0" sldId="263"/>
        </pc:sldMkLst>
      </pc:sldChg>
      <pc:sldChg chg="ord">
        <pc:chgData name="Yana Georgieva" userId="05b40cf2db96cb7f" providerId="LiveId" clId="{428B2311-2BB0-42C1-A896-D770CE7F0B98}" dt="2021-12-01T17:01:57.140" v="40"/>
        <pc:sldMkLst>
          <pc:docMk/>
          <pc:sldMk cId="0" sldId="264"/>
        </pc:sldMkLst>
      </pc:sldChg>
      <pc:sldChg chg="del">
        <pc:chgData name="Yana Georgieva" userId="05b40cf2db96cb7f" providerId="LiveId" clId="{428B2311-2BB0-42C1-A896-D770CE7F0B98}" dt="2021-12-01T17:00:36.738" v="23" actId="2696"/>
        <pc:sldMkLst>
          <pc:docMk/>
          <pc:sldMk cId="0" sldId="265"/>
        </pc:sldMkLst>
      </pc:sldChg>
      <pc:sldChg chg="ord modNotes">
        <pc:chgData name="Yana Georgieva" userId="05b40cf2db96cb7f" providerId="LiveId" clId="{428B2311-2BB0-42C1-A896-D770CE7F0B98}" dt="2021-12-01T17:01:40.585" v="38"/>
        <pc:sldMkLst>
          <pc:docMk/>
          <pc:sldMk cId="0" sldId="266"/>
        </pc:sldMkLst>
      </pc:sldChg>
      <pc:sldChg chg="del">
        <pc:chgData name="Yana Georgieva" userId="05b40cf2db96cb7f" providerId="LiveId" clId="{428B2311-2BB0-42C1-A896-D770CE7F0B98}" dt="2021-12-01T17:02:29.291" v="51" actId="2696"/>
        <pc:sldMkLst>
          <pc:docMk/>
          <pc:sldMk cId="0" sldId="267"/>
        </pc:sldMkLst>
      </pc:sldChg>
      <pc:sldChg chg="del">
        <pc:chgData name="Yana Georgieva" userId="05b40cf2db96cb7f" providerId="LiveId" clId="{428B2311-2BB0-42C1-A896-D770CE7F0B98}" dt="2021-12-01T17:00:38.958" v="24" actId="2696"/>
        <pc:sldMkLst>
          <pc:docMk/>
          <pc:sldMk cId="0" sldId="268"/>
        </pc:sldMkLst>
      </pc:sldChg>
      <pc:sldChg chg="del">
        <pc:chgData name="Yana Georgieva" userId="05b40cf2db96cb7f" providerId="LiveId" clId="{428B2311-2BB0-42C1-A896-D770CE7F0B98}" dt="2021-12-01T17:00:40.512" v="25" actId="2696"/>
        <pc:sldMkLst>
          <pc:docMk/>
          <pc:sldMk cId="0" sldId="269"/>
        </pc:sldMkLst>
      </pc:sldChg>
      <pc:sldChg chg="del">
        <pc:chgData name="Yana Georgieva" userId="05b40cf2db96cb7f" providerId="LiveId" clId="{428B2311-2BB0-42C1-A896-D770CE7F0B98}" dt="2021-12-01T17:00:43.754" v="26" actId="2696"/>
        <pc:sldMkLst>
          <pc:docMk/>
          <pc:sldMk cId="0" sldId="270"/>
        </pc:sldMkLst>
      </pc:sldChg>
      <pc:sldChg chg="ord">
        <pc:chgData name="Yana Georgieva" userId="05b40cf2db96cb7f" providerId="LiveId" clId="{428B2311-2BB0-42C1-A896-D770CE7F0B98}" dt="2021-12-01T17:02:10.226" v="44"/>
        <pc:sldMkLst>
          <pc:docMk/>
          <pc:sldMk cId="0" sldId="271"/>
        </pc:sldMkLst>
      </pc:sldChg>
      <pc:sldChg chg="del">
        <pc:chgData name="Yana Georgieva" userId="05b40cf2db96cb7f" providerId="LiveId" clId="{428B2311-2BB0-42C1-A896-D770CE7F0B98}" dt="2021-12-01T17:00:51.414" v="27" actId="2696"/>
        <pc:sldMkLst>
          <pc:docMk/>
          <pc:sldMk cId="3868989126" sldId="272"/>
        </pc:sldMkLst>
      </pc:sldChg>
      <pc:sldChg chg="del">
        <pc:chgData name="Yana Georgieva" userId="05b40cf2db96cb7f" providerId="LiveId" clId="{428B2311-2BB0-42C1-A896-D770CE7F0B98}" dt="2021-12-01T17:00:54.240" v="28" actId="2696"/>
        <pc:sldMkLst>
          <pc:docMk/>
          <pc:sldMk cId="3863881028" sldId="274"/>
        </pc:sldMkLst>
      </pc:sldChg>
      <pc:sldChg chg="del">
        <pc:chgData name="Yana Georgieva" userId="05b40cf2db96cb7f" providerId="LiveId" clId="{428B2311-2BB0-42C1-A896-D770CE7F0B98}" dt="2021-12-01T17:01:07.974" v="33" actId="2696"/>
        <pc:sldMkLst>
          <pc:docMk/>
          <pc:sldMk cId="161502561" sldId="275"/>
        </pc:sldMkLst>
      </pc:sldChg>
      <pc:sldChg chg="del">
        <pc:chgData name="Yana Georgieva" userId="05b40cf2db96cb7f" providerId="LiveId" clId="{428B2311-2BB0-42C1-A896-D770CE7F0B98}" dt="2021-12-01T17:00:58.299" v="29" actId="2696"/>
        <pc:sldMkLst>
          <pc:docMk/>
          <pc:sldMk cId="1742204698" sldId="276"/>
        </pc:sldMkLst>
      </pc:sldChg>
      <pc:sldChg chg="del">
        <pc:chgData name="Yana Georgieva" userId="05b40cf2db96cb7f" providerId="LiveId" clId="{428B2311-2BB0-42C1-A896-D770CE7F0B98}" dt="2021-12-01T17:01:00.112" v="30" actId="2696"/>
        <pc:sldMkLst>
          <pc:docMk/>
          <pc:sldMk cId="0" sldId="277"/>
        </pc:sldMkLst>
      </pc:sldChg>
      <pc:sldChg chg="del">
        <pc:chgData name="Yana Georgieva" userId="05b40cf2db96cb7f" providerId="LiveId" clId="{428B2311-2BB0-42C1-A896-D770CE7F0B98}" dt="2021-12-01T17:01:06.020" v="32" actId="2696"/>
        <pc:sldMkLst>
          <pc:docMk/>
          <pc:sldMk cId="0" sldId="278"/>
        </pc:sldMkLst>
      </pc:sldChg>
      <pc:sldChg chg="del">
        <pc:chgData name="Yana Georgieva" userId="05b40cf2db96cb7f" providerId="LiveId" clId="{428B2311-2BB0-42C1-A896-D770CE7F0B98}" dt="2021-12-01T17:01:06.020" v="32" actId="2696"/>
        <pc:sldMkLst>
          <pc:docMk/>
          <pc:sldMk cId="0" sldId="279"/>
        </pc:sldMkLst>
      </pc:sldChg>
      <pc:sldChg chg="del">
        <pc:chgData name="Yana Georgieva" userId="05b40cf2db96cb7f" providerId="LiveId" clId="{428B2311-2BB0-42C1-A896-D770CE7F0B98}" dt="2021-12-01T17:01:06.020" v="32" actId="2696"/>
        <pc:sldMkLst>
          <pc:docMk/>
          <pc:sldMk cId="0" sldId="280"/>
        </pc:sldMkLst>
      </pc:sldChg>
      <pc:sldChg chg="del">
        <pc:chgData name="Yana Georgieva" userId="05b40cf2db96cb7f" providerId="LiveId" clId="{428B2311-2BB0-42C1-A896-D770CE7F0B98}" dt="2021-12-01T17:01:06.020" v="32" actId="2696"/>
        <pc:sldMkLst>
          <pc:docMk/>
          <pc:sldMk cId="0" sldId="281"/>
        </pc:sldMkLst>
      </pc:sldChg>
      <pc:sldChg chg="del">
        <pc:chgData name="Yana Georgieva" userId="05b40cf2db96cb7f" providerId="LiveId" clId="{428B2311-2BB0-42C1-A896-D770CE7F0B98}" dt="2021-12-01T17:01:06.020" v="32" actId="2696"/>
        <pc:sldMkLst>
          <pc:docMk/>
          <pc:sldMk cId="0" sldId="282"/>
        </pc:sldMkLst>
      </pc:sldChg>
      <pc:sldChg chg="del">
        <pc:chgData name="Yana Georgieva" userId="05b40cf2db96cb7f" providerId="LiveId" clId="{428B2311-2BB0-42C1-A896-D770CE7F0B98}" dt="2021-12-01T17:01:06.020" v="32" actId="2696"/>
        <pc:sldMkLst>
          <pc:docMk/>
          <pc:sldMk cId="0" sldId="283"/>
        </pc:sldMkLst>
      </pc:sldChg>
      <pc:sldChg chg="del">
        <pc:chgData name="Yana Georgieva" userId="05b40cf2db96cb7f" providerId="LiveId" clId="{428B2311-2BB0-42C1-A896-D770CE7F0B98}" dt="2021-12-01T17:00:12.962" v="14" actId="2696"/>
        <pc:sldMkLst>
          <pc:docMk/>
          <pc:sldMk cId="0" sldId="284"/>
        </pc:sldMkLst>
      </pc:sldChg>
      <pc:sldChg chg="del">
        <pc:chgData name="Yana Georgieva" userId="05b40cf2db96cb7f" providerId="LiveId" clId="{428B2311-2BB0-42C1-A896-D770CE7F0B98}" dt="2021-12-01T17:00:10.654" v="13" actId="2696"/>
        <pc:sldMkLst>
          <pc:docMk/>
          <pc:sldMk cId="0" sldId="285"/>
        </pc:sldMkLst>
      </pc:sldChg>
      <pc:sldChg chg="del">
        <pc:chgData name="Yana Georgieva" userId="05b40cf2db96cb7f" providerId="LiveId" clId="{428B2311-2BB0-42C1-A896-D770CE7F0B98}" dt="2021-12-01T17:00:08.613" v="12" actId="2696"/>
        <pc:sldMkLst>
          <pc:docMk/>
          <pc:sldMk cId="0" sldId="286"/>
        </pc:sldMkLst>
      </pc:sldChg>
      <pc:sldChg chg="del">
        <pc:chgData name="Yana Georgieva" userId="05b40cf2db96cb7f" providerId="LiveId" clId="{428B2311-2BB0-42C1-A896-D770CE7F0B98}" dt="2021-12-01T17:00:06.647" v="11" actId="2696"/>
        <pc:sldMkLst>
          <pc:docMk/>
          <pc:sldMk cId="0" sldId="287"/>
        </pc:sldMkLst>
      </pc:sldChg>
      <pc:sldChg chg="del">
        <pc:chgData name="Yana Georgieva" userId="05b40cf2db96cb7f" providerId="LiveId" clId="{428B2311-2BB0-42C1-A896-D770CE7F0B98}" dt="2021-12-01T17:00:03.727" v="10" actId="2696"/>
        <pc:sldMkLst>
          <pc:docMk/>
          <pc:sldMk cId="0" sldId="288"/>
        </pc:sldMkLst>
      </pc:sldChg>
      <pc:sldChg chg="del">
        <pc:chgData name="Yana Georgieva" userId="05b40cf2db96cb7f" providerId="LiveId" clId="{428B2311-2BB0-42C1-A896-D770CE7F0B98}" dt="2021-12-01T17:00:02.048" v="9" actId="2696"/>
        <pc:sldMkLst>
          <pc:docMk/>
          <pc:sldMk cId="0" sldId="289"/>
        </pc:sldMkLst>
      </pc:sldChg>
      <pc:sldChg chg="del">
        <pc:chgData name="Yana Georgieva" userId="05b40cf2db96cb7f" providerId="LiveId" clId="{428B2311-2BB0-42C1-A896-D770CE7F0B98}" dt="2021-12-01T16:59:57.397" v="7" actId="2696"/>
        <pc:sldMkLst>
          <pc:docMk/>
          <pc:sldMk cId="0" sldId="290"/>
        </pc:sldMkLst>
      </pc:sldChg>
      <pc:sldChg chg="del">
        <pc:chgData name="Yana Georgieva" userId="05b40cf2db96cb7f" providerId="LiveId" clId="{428B2311-2BB0-42C1-A896-D770CE7F0B98}" dt="2021-12-01T16:59:55.893" v="6" actId="2696"/>
        <pc:sldMkLst>
          <pc:docMk/>
          <pc:sldMk cId="0" sldId="291"/>
        </pc:sldMkLst>
      </pc:sldChg>
      <pc:sldChg chg="del">
        <pc:chgData name="Yana Georgieva" userId="05b40cf2db96cb7f" providerId="LiveId" clId="{428B2311-2BB0-42C1-A896-D770CE7F0B98}" dt="2021-12-01T16:59:54.404" v="5" actId="2696"/>
        <pc:sldMkLst>
          <pc:docMk/>
          <pc:sldMk cId="0" sldId="292"/>
        </pc:sldMkLst>
      </pc:sldChg>
      <pc:sldChg chg="del">
        <pc:chgData name="Yana Georgieva" userId="05b40cf2db96cb7f" providerId="LiveId" clId="{428B2311-2BB0-42C1-A896-D770CE7F0B98}" dt="2021-12-01T16:59:51.805" v="4" actId="2696"/>
        <pc:sldMkLst>
          <pc:docMk/>
          <pc:sldMk cId="0" sldId="293"/>
        </pc:sldMkLst>
      </pc:sldChg>
      <pc:sldChg chg="del">
        <pc:chgData name="Yana Georgieva" userId="05b40cf2db96cb7f" providerId="LiveId" clId="{428B2311-2BB0-42C1-A896-D770CE7F0B98}" dt="2021-12-01T16:59:50.340" v="3" actId="2696"/>
        <pc:sldMkLst>
          <pc:docMk/>
          <pc:sldMk cId="0" sldId="294"/>
        </pc:sldMkLst>
      </pc:sldChg>
      <pc:sldChg chg="del">
        <pc:chgData name="Yana Georgieva" userId="05b40cf2db96cb7f" providerId="LiveId" clId="{428B2311-2BB0-42C1-A896-D770CE7F0B98}" dt="2021-12-01T16:59:48.832" v="2" actId="2696"/>
        <pc:sldMkLst>
          <pc:docMk/>
          <pc:sldMk cId="0" sldId="295"/>
        </pc:sldMkLst>
      </pc:sldChg>
      <pc:sldChg chg="del">
        <pc:chgData name="Yana Georgieva" userId="05b40cf2db96cb7f" providerId="LiveId" clId="{428B2311-2BB0-42C1-A896-D770CE7F0B98}" dt="2021-12-01T16:59:47.074" v="1" actId="2696"/>
        <pc:sldMkLst>
          <pc:docMk/>
          <pc:sldMk cId="0" sldId="296"/>
        </pc:sldMkLst>
      </pc:sldChg>
      <pc:sldMasterChg chg="delSldLayout">
        <pc:chgData name="Yana Georgieva" userId="05b40cf2db96cb7f" providerId="LiveId" clId="{428B2311-2BB0-42C1-A896-D770CE7F0B98}" dt="2021-12-01T17:02:39.538" v="52" actId="2696"/>
        <pc:sldMasterMkLst>
          <pc:docMk/>
          <pc:sldMasterMk cId="0" sldId="2147483670"/>
        </pc:sldMasterMkLst>
        <pc:sldLayoutChg chg="del">
          <pc:chgData name="Yana Georgieva" userId="05b40cf2db96cb7f" providerId="LiveId" clId="{428B2311-2BB0-42C1-A896-D770CE7F0B98}" dt="2021-12-01T17:02:39.538" v="52" actId="2696"/>
          <pc:sldLayoutMkLst>
            <pc:docMk/>
            <pc:sldMasterMk cId="0" sldId="2147483670"/>
            <pc:sldLayoutMk cId="0" sldId="2147483649"/>
          </pc:sldLayoutMkLst>
        </pc:sldLayoutChg>
        <pc:sldLayoutChg chg="del">
          <pc:chgData name="Yana Georgieva" userId="05b40cf2db96cb7f" providerId="LiveId" clId="{428B2311-2BB0-42C1-A896-D770CE7F0B98}" dt="2021-12-01T17:00:36.738" v="23" actId="2696"/>
          <pc:sldLayoutMkLst>
            <pc:docMk/>
            <pc:sldMasterMk cId="0" sldId="2147483670"/>
            <pc:sldLayoutMk cId="0" sldId="2147483656"/>
          </pc:sldLayoutMkLst>
        </pc:sldLayoutChg>
        <pc:sldLayoutChg chg="del">
          <pc:chgData name="Yana Georgieva" userId="05b40cf2db96cb7f" providerId="LiveId" clId="{428B2311-2BB0-42C1-A896-D770CE7F0B98}" dt="2021-12-01T17:02:29.291" v="51" actId="2696"/>
          <pc:sldLayoutMkLst>
            <pc:docMk/>
            <pc:sldMasterMk cId="0" sldId="2147483670"/>
            <pc:sldLayoutMk cId="0" sldId="2147483658"/>
          </pc:sldLayoutMkLst>
        </pc:sldLayoutChg>
        <pc:sldLayoutChg chg="del">
          <pc:chgData name="Yana Georgieva" userId="05b40cf2db96cb7f" providerId="LiveId" clId="{428B2311-2BB0-42C1-A896-D770CE7F0B98}" dt="2021-12-01T17:00:38.958" v="24" actId="2696"/>
          <pc:sldLayoutMkLst>
            <pc:docMk/>
            <pc:sldMasterMk cId="0" sldId="2147483670"/>
            <pc:sldLayoutMk cId="0" sldId="2147483659"/>
          </pc:sldLayoutMkLst>
        </pc:sldLayoutChg>
        <pc:sldLayoutChg chg="del">
          <pc:chgData name="Yana Georgieva" userId="05b40cf2db96cb7f" providerId="LiveId" clId="{428B2311-2BB0-42C1-A896-D770CE7F0B98}" dt="2021-12-01T17:01:07.974" v="33" actId="2696"/>
          <pc:sldLayoutMkLst>
            <pc:docMk/>
            <pc:sldMasterMk cId="0" sldId="2147483670"/>
            <pc:sldLayoutMk cId="0" sldId="2147483663"/>
          </pc:sldLayoutMkLst>
        </pc:sldLayoutChg>
        <pc:sldLayoutChg chg="del">
          <pc:chgData name="Yana Georgieva" userId="05b40cf2db96cb7f" providerId="LiveId" clId="{428B2311-2BB0-42C1-A896-D770CE7F0B98}" dt="2021-12-01T17:01:06.020" v="32" actId="2696"/>
          <pc:sldLayoutMkLst>
            <pc:docMk/>
            <pc:sldMasterMk cId="0" sldId="2147483670"/>
            <pc:sldLayoutMk cId="0" sldId="2147483664"/>
          </pc:sldLayoutMkLst>
        </pc:sldLayoutChg>
        <pc:sldLayoutChg chg="del">
          <pc:chgData name="Yana Georgieva" userId="05b40cf2db96cb7f" providerId="LiveId" clId="{428B2311-2BB0-42C1-A896-D770CE7F0B98}" dt="2021-12-01T17:01:06.020" v="32" actId="2696"/>
          <pc:sldLayoutMkLst>
            <pc:docMk/>
            <pc:sldMasterMk cId="0" sldId="2147483670"/>
            <pc:sldLayoutMk cId="0" sldId="2147483665"/>
          </pc:sldLayoutMkLst>
        </pc:sldLayoutChg>
        <pc:sldLayoutChg chg="del">
          <pc:chgData name="Yana Georgieva" userId="05b40cf2db96cb7f" providerId="LiveId" clId="{428B2311-2BB0-42C1-A896-D770CE7F0B98}" dt="2021-12-01T17:01:06.020" v="32" actId="2696"/>
          <pc:sldLayoutMkLst>
            <pc:docMk/>
            <pc:sldMasterMk cId="0" sldId="2147483670"/>
            <pc:sldLayoutMk cId="0" sldId="2147483666"/>
          </pc:sldLayoutMkLst>
        </pc:sldLayoutChg>
      </pc:sldMasterChg>
      <pc:sldMasterChg chg="del delSldLayout">
        <pc:chgData name="Yana Georgieva" userId="05b40cf2db96cb7f" providerId="LiveId" clId="{428B2311-2BB0-42C1-A896-D770CE7F0B98}" dt="2021-12-01T17:00:08.613" v="12" actId="2696"/>
        <pc:sldMasterMkLst>
          <pc:docMk/>
          <pc:sldMasterMk cId="0" sldId="2147483671"/>
        </pc:sldMasterMkLst>
        <pc:sldLayoutChg chg="del">
          <pc:chgData name="Yana Georgieva" userId="05b40cf2db96cb7f" providerId="LiveId" clId="{428B2311-2BB0-42C1-A896-D770CE7F0B98}" dt="2021-12-01T17:00:08.613" v="12" actId="2696"/>
          <pc:sldLayoutMkLst>
            <pc:docMk/>
            <pc:sldMasterMk cId="0" sldId="2147483671"/>
            <pc:sldLayoutMk cId="0" sldId="2147483668"/>
          </pc:sldLayoutMkLst>
        </pc:sldLayoutChg>
      </pc:sldMasterChg>
      <pc:sldMasterChg chg="del delSldLayout">
        <pc:chgData name="Yana Georgieva" userId="05b40cf2db96cb7f" providerId="LiveId" clId="{428B2311-2BB0-42C1-A896-D770CE7F0B98}" dt="2021-12-01T17:00:12.962" v="14" actId="2696"/>
        <pc:sldMasterMkLst>
          <pc:docMk/>
          <pc:sldMasterMk cId="0" sldId="2147483672"/>
        </pc:sldMasterMkLst>
        <pc:sldLayoutChg chg="del">
          <pc:chgData name="Yana Georgieva" userId="05b40cf2db96cb7f" providerId="LiveId" clId="{428B2311-2BB0-42C1-A896-D770CE7F0B98}" dt="2021-12-01T17:00:12.962" v="14" actId="2696"/>
          <pc:sldLayoutMkLst>
            <pc:docMk/>
            <pc:sldMasterMk cId="0" sldId="2147483672"/>
            <pc:sldLayoutMk cId="0" sldId="2147483669"/>
          </pc:sldLayoutMkLst>
        </pc:sldLayoutChg>
      </pc:sldMasterChg>
    </pc:docChg>
  </pc:docChgLst>
  <pc:docChgLst>
    <pc:chgData name="Моника И. Фердинандова" userId="S::mf74706144@edu.mon.bg::0f469329-5e25-4aa3-b0d7-9b431551b274" providerId="AD" clId="Web-{36CDFEB6-0193-4410-B9FD-35BAE77AF1DE}"/>
    <pc:docChg chg="modSld">
      <pc:chgData name="Моника И. Фердинандова" userId="S::mf74706144@edu.mon.bg::0f469329-5e25-4aa3-b0d7-9b431551b274" providerId="AD" clId="Web-{36CDFEB6-0193-4410-B9FD-35BAE77AF1DE}" dt="2021-12-01T18:23:55.041" v="71" actId="1076"/>
      <pc:docMkLst>
        <pc:docMk/>
      </pc:docMkLst>
      <pc:sldChg chg="modSp">
        <pc:chgData name="Моника И. Фердинандова" userId="S::mf74706144@edu.mon.bg::0f469329-5e25-4aa3-b0d7-9b431551b274" providerId="AD" clId="Web-{36CDFEB6-0193-4410-B9FD-35BAE77AF1DE}" dt="2021-12-01T18:23:55.041" v="71" actId="1076"/>
        <pc:sldMkLst>
          <pc:docMk/>
          <pc:sldMk cId="0" sldId="256"/>
        </pc:sldMkLst>
        <pc:spChg chg="mod">
          <ac:chgData name="Моника И. Фердинандова" userId="S::mf74706144@edu.mon.bg::0f469329-5e25-4aa3-b0d7-9b431551b274" providerId="AD" clId="Web-{36CDFEB6-0193-4410-B9FD-35BAE77AF1DE}" dt="2021-12-01T18:23:51.651" v="70" actId="1076"/>
          <ac:spMkLst>
            <pc:docMk/>
            <pc:sldMk cId="0" sldId="256"/>
            <ac:spMk id="4" creationId="{6249449D-86D7-495A-82D1-263EE4AE5F06}"/>
          </ac:spMkLst>
        </pc:spChg>
        <pc:spChg chg="mod">
          <ac:chgData name="Моника И. Фердинандова" userId="S::mf74706144@edu.mon.bg::0f469329-5e25-4aa3-b0d7-9b431551b274" providerId="AD" clId="Web-{36CDFEB6-0193-4410-B9FD-35BAE77AF1DE}" dt="2021-12-01T18:23:55.041" v="71" actId="1076"/>
          <ac:spMkLst>
            <pc:docMk/>
            <pc:sldMk cId="0" sldId="256"/>
            <ac:spMk id="5" creationId="{5AA4AACD-7A3D-4330-8C73-E2DE8B74A70C}"/>
          </ac:spMkLst>
        </pc:spChg>
      </pc:sldChg>
      <pc:sldChg chg="addSp modSp">
        <pc:chgData name="Моника И. Фердинандова" userId="S::mf74706144@edu.mon.bg::0f469329-5e25-4aa3-b0d7-9b431551b274" providerId="AD" clId="Web-{36CDFEB6-0193-4410-B9FD-35BAE77AF1DE}" dt="2021-12-01T18:22:51.321" v="63"/>
        <pc:sldMkLst>
          <pc:docMk/>
          <pc:sldMk cId="0" sldId="262"/>
        </pc:sldMkLst>
        <pc:spChg chg="mod">
          <ac:chgData name="Моника И. Фердинандова" userId="S::mf74706144@edu.mon.bg::0f469329-5e25-4aa3-b0d7-9b431551b274" providerId="AD" clId="Web-{36CDFEB6-0193-4410-B9FD-35BAE77AF1DE}" dt="2021-12-01T18:22:34.352" v="61" actId="1076"/>
          <ac:spMkLst>
            <pc:docMk/>
            <pc:sldMk cId="0" sldId="262"/>
            <ac:spMk id="210" creationId="{00000000-0000-0000-0000-000000000000}"/>
          </ac:spMkLst>
        </pc:spChg>
        <pc:picChg chg="add mod">
          <ac:chgData name="Моника И. Фердинандова" userId="S::mf74706144@edu.mon.bg::0f469329-5e25-4aa3-b0d7-9b431551b274" providerId="AD" clId="Web-{36CDFEB6-0193-4410-B9FD-35BAE77AF1DE}" dt="2021-12-01T18:22:38.930" v="62" actId="1076"/>
          <ac:picMkLst>
            <pc:docMk/>
            <pc:sldMk cId="0" sldId="262"/>
            <ac:picMk id="4" creationId="{70E41AAB-11D8-421F-A214-F06B9B374524}"/>
          </ac:picMkLst>
        </pc:picChg>
        <pc:picChg chg="add">
          <ac:chgData name="Моника И. Фердинандова" userId="S::mf74706144@edu.mon.bg::0f469329-5e25-4aa3-b0d7-9b431551b274" providerId="AD" clId="Web-{36CDFEB6-0193-4410-B9FD-35BAE77AF1DE}" dt="2021-12-01T18:22:51.321" v="63"/>
          <ac:picMkLst>
            <pc:docMk/>
            <pc:sldMk cId="0" sldId="262"/>
            <ac:picMk id="5" creationId="{4C600A66-DCAE-4505-BC9C-09BCA9DA0E44}"/>
          </ac:picMkLst>
        </pc:picChg>
      </pc:sldChg>
      <pc:sldChg chg="addSp delSp modSp">
        <pc:chgData name="Моника И. Фердинандова" userId="S::mf74706144@edu.mon.bg::0f469329-5e25-4aa3-b0d7-9b431551b274" providerId="AD" clId="Web-{36CDFEB6-0193-4410-B9FD-35BAE77AF1DE}" dt="2021-12-01T18:23:31.056" v="69" actId="1076"/>
        <pc:sldMkLst>
          <pc:docMk/>
          <pc:sldMk cId="0" sldId="271"/>
        </pc:sldMkLst>
        <pc:spChg chg="del">
          <ac:chgData name="Моника И. Фердинандова" userId="S::mf74706144@edu.mon.bg::0f469329-5e25-4aa3-b0d7-9b431551b274" providerId="AD" clId="Web-{36CDFEB6-0193-4410-B9FD-35BAE77AF1DE}" dt="2021-12-01T18:20:18.676" v="41"/>
          <ac:spMkLst>
            <pc:docMk/>
            <pc:sldMk cId="0" sldId="271"/>
            <ac:spMk id="2" creationId="{30959949-80F7-497D-979B-082429388D27}"/>
          </ac:spMkLst>
        </pc:spChg>
        <pc:spChg chg="add del mod">
          <ac:chgData name="Моника И. Фердинандова" userId="S::mf74706144@edu.mon.bg::0f469329-5e25-4aa3-b0d7-9b431551b274" providerId="AD" clId="Web-{36CDFEB6-0193-4410-B9FD-35BAE77AF1DE}" dt="2021-12-01T18:20:06.644" v="37"/>
          <ac:spMkLst>
            <pc:docMk/>
            <pc:sldMk cId="0" sldId="271"/>
            <ac:spMk id="6" creationId="{92CCF923-E303-4AEA-BA96-D0F34188C49D}"/>
          </ac:spMkLst>
        </pc:spChg>
        <pc:spChg chg="add mod">
          <ac:chgData name="Моника И. Фердинандова" userId="S::mf74706144@edu.mon.bg::0f469329-5e25-4aa3-b0d7-9b431551b274" providerId="AD" clId="Web-{36CDFEB6-0193-4410-B9FD-35BAE77AF1DE}" dt="2021-12-01T18:20:40.348" v="42" actId="1076"/>
          <ac:spMkLst>
            <pc:docMk/>
            <pc:sldMk cId="0" sldId="271"/>
            <ac:spMk id="8" creationId="{F59C88D2-DC42-4BD4-8D2B-F864813F1336}"/>
          </ac:spMkLst>
        </pc:spChg>
        <pc:spChg chg="add mod">
          <ac:chgData name="Моника И. Фердинандова" userId="S::mf74706144@edu.mon.bg::0f469329-5e25-4aa3-b0d7-9b431551b274" providerId="AD" clId="Web-{36CDFEB6-0193-4410-B9FD-35BAE77AF1DE}" dt="2021-12-01T18:20:14.941" v="40" actId="1076"/>
          <ac:spMkLst>
            <pc:docMk/>
            <pc:sldMk cId="0" sldId="271"/>
            <ac:spMk id="10" creationId="{CF4B9D02-90A2-487C-9CDA-088753DF0D14}"/>
          </ac:spMkLst>
        </pc:spChg>
        <pc:spChg chg="add mod">
          <ac:chgData name="Моника И. Фердинандова" userId="S::mf74706144@edu.mon.bg::0f469329-5e25-4aa3-b0d7-9b431551b274" providerId="AD" clId="Web-{36CDFEB6-0193-4410-B9FD-35BAE77AF1DE}" dt="2021-12-01T18:23:31.056" v="69" actId="1076"/>
          <ac:spMkLst>
            <pc:docMk/>
            <pc:sldMk cId="0" sldId="271"/>
            <ac:spMk id="12" creationId="{B72137C1-244D-4A1C-8E44-D781D0745B2B}"/>
          </ac:spMkLst>
        </pc:spChg>
        <pc:spChg chg="del">
          <ac:chgData name="Моника И. Фердинандова" userId="S::mf74706144@edu.mon.bg::0f469329-5e25-4aa3-b0d7-9b431551b274" providerId="AD" clId="Web-{36CDFEB6-0193-4410-B9FD-35BAE77AF1DE}" dt="2021-12-01T18:19:16.736" v="25"/>
          <ac:spMkLst>
            <pc:docMk/>
            <pc:sldMk cId="0" sldId="271"/>
            <ac:spMk id="358" creationId="{00000000-0000-0000-0000-000000000000}"/>
          </ac:spMkLst>
        </pc:spChg>
        <pc:spChg chg="del">
          <ac:chgData name="Моника И. Фердинандова" userId="S::mf74706144@edu.mon.bg::0f469329-5e25-4aa3-b0d7-9b431551b274" providerId="AD" clId="Web-{36CDFEB6-0193-4410-B9FD-35BAE77AF1DE}" dt="2021-12-01T18:19:10.861" v="24"/>
          <ac:spMkLst>
            <pc:docMk/>
            <pc:sldMk cId="0" sldId="271"/>
            <ac:spMk id="361" creationId="{00000000-0000-0000-0000-000000000000}"/>
          </ac:spMkLst>
        </pc:spChg>
        <pc:spChg chg="del">
          <ac:chgData name="Моника И. Фердинандова" userId="S::mf74706144@edu.mon.bg::0f469329-5e25-4aa3-b0d7-9b431551b274" providerId="AD" clId="Web-{36CDFEB6-0193-4410-B9FD-35BAE77AF1DE}" dt="2021-12-01T18:19:07.877" v="23"/>
          <ac:spMkLst>
            <pc:docMk/>
            <pc:sldMk cId="0" sldId="271"/>
            <ac:spMk id="362" creationId="{00000000-0000-0000-0000-000000000000}"/>
          </ac:spMkLst>
        </pc:spChg>
        <pc:spChg chg="del">
          <ac:chgData name="Моника И. Фердинандова" userId="S::mf74706144@edu.mon.bg::0f469329-5e25-4aa3-b0d7-9b431551b274" providerId="AD" clId="Web-{36CDFEB6-0193-4410-B9FD-35BAE77AF1DE}" dt="2021-12-01T18:18:53.532" v="21"/>
          <ac:spMkLst>
            <pc:docMk/>
            <pc:sldMk cId="0" sldId="271"/>
            <ac:spMk id="363" creationId="{00000000-0000-0000-0000-000000000000}"/>
          </ac:spMkLst>
        </pc:spChg>
        <pc:spChg chg="del mod">
          <ac:chgData name="Моника И. Фердинандова" userId="S::mf74706144@edu.mon.bg::0f469329-5e25-4aa3-b0d7-9b431551b274" providerId="AD" clId="Web-{36CDFEB6-0193-4410-B9FD-35BAE77AF1DE}" dt="2021-12-01T18:20:09.425" v="38"/>
          <ac:spMkLst>
            <pc:docMk/>
            <pc:sldMk cId="0" sldId="271"/>
            <ac:spMk id="364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36CDFEB6-0193-4410-B9FD-35BAE77AF1DE}" dt="2021-12-01T18:20:52.489" v="44" actId="1076"/>
          <ac:spMkLst>
            <pc:docMk/>
            <pc:sldMk cId="0" sldId="271"/>
            <ac:spMk id="365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36CDFEB6-0193-4410-B9FD-35BAE77AF1DE}" dt="2021-12-01T18:21:31.115" v="52" actId="14100"/>
          <ac:spMkLst>
            <pc:docMk/>
            <pc:sldMk cId="0" sldId="271"/>
            <ac:spMk id="366" creationId="{00000000-0000-0000-0000-000000000000}"/>
          </ac:spMkLst>
        </pc:spChg>
        <pc:picChg chg="mod">
          <ac:chgData name="Моника И. Фердинандова" userId="S::mf74706144@edu.mon.bg::0f469329-5e25-4aa3-b0d7-9b431551b274" providerId="AD" clId="Web-{36CDFEB6-0193-4410-B9FD-35BAE77AF1DE}" dt="2021-12-01T18:20:50.083" v="43" actId="1076"/>
          <ac:picMkLst>
            <pc:docMk/>
            <pc:sldMk cId="0" sldId="271"/>
            <ac:picMk id="3" creationId="{F935F42F-FC31-471E-965D-AC9312708233}"/>
          </ac:picMkLst>
        </pc:picChg>
        <pc:picChg chg="add mod modCrop">
          <ac:chgData name="Моника И. Фердинандова" userId="S::mf74706144@edu.mon.bg::0f469329-5e25-4aa3-b0d7-9b431551b274" providerId="AD" clId="Web-{36CDFEB6-0193-4410-B9FD-35BAE77AF1DE}" dt="2021-12-01T18:21:22.115" v="50" actId="14100"/>
          <ac:picMkLst>
            <pc:docMk/>
            <pc:sldMk cId="0" sldId="271"/>
            <ac:picMk id="4" creationId="{3CBBF445-E93C-42C7-A136-70C63A1834A9}"/>
          </ac:picMkLst>
        </pc:picChg>
        <pc:picChg chg="add mod">
          <ac:chgData name="Моника И. Фердинандова" userId="S::mf74706144@edu.mon.bg::0f469329-5e25-4aa3-b0d7-9b431551b274" providerId="AD" clId="Web-{36CDFEB6-0193-4410-B9FD-35BAE77AF1DE}" dt="2021-12-01T18:21:53.913" v="54" actId="1076"/>
          <ac:picMkLst>
            <pc:docMk/>
            <pc:sldMk cId="0" sldId="271"/>
            <ac:picMk id="13" creationId="{8FBF32D1-AE15-4847-91CB-576269C2D35F}"/>
          </ac:picMkLst>
        </pc:picChg>
        <pc:picChg chg="add mod">
          <ac:chgData name="Моника И. Фердинандова" userId="S::mf74706144@edu.mon.bg::0f469329-5e25-4aa3-b0d7-9b431551b274" providerId="AD" clId="Web-{36CDFEB6-0193-4410-B9FD-35BAE77AF1DE}" dt="2021-12-01T18:22:20.039" v="57" actId="1076"/>
          <ac:picMkLst>
            <pc:docMk/>
            <pc:sldMk cId="0" sldId="271"/>
            <ac:picMk id="14" creationId="{301C7366-CB7C-47C7-BF2F-F1D33F93251C}"/>
          </ac:picMkLst>
        </pc:picChg>
      </pc:sldChg>
    </pc:docChg>
  </pc:docChgLst>
  <pc:docChgLst>
    <pc:chgData name="Яна Г. Георгиева" userId="S::yg08223531@edu.mon.bg::0a511003-d3c2-4bed-a796-d3c4d3a30cce" providerId="AD" clId="Web-{60E2F7CE-5445-4599-A4DC-526573A13A00}"/>
    <pc:docChg chg="modSld">
      <pc:chgData name="Яна Г. Георгиева" userId="S::yg08223531@edu.mon.bg::0a511003-d3c2-4bed-a796-d3c4d3a30cce" providerId="AD" clId="Web-{60E2F7CE-5445-4599-A4DC-526573A13A00}" dt="2021-12-01T22:21:47.267" v="0" actId="14100"/>
      <pc:docMkLst>
        <pc:docMk/>
      </pc:docMkLst>
      <pc:sldChg chg="modSp">
        <pc:chgData name="Яна Г. Георгиева" userId="S::yg08223531@edu.mon.bg::0a511003-d3c2-4bed-a796-d3c4d3a30cce" providerId="AD" clId="Web-{60E2F7CE-5445-4599-A4DC-526573A13A00}" dt="2021-12-01T22:21:47.267" v="0" actId="14100"/>
        <pc:sldMkLst>
          <pc:docMk/>
          <pc:sldMk cId="0" sldId="262"/>
        </pc:sldMkLst>
        <pc:spChg chg="mod">
          <ac:chgData name="Яна Г. Георгиева" userId="S::yg08223531@edu.mon.bg::0a511003-d3c2-4bed-a796-d3c4d3a30cce" providerId="AD" clId="Web-{60E2F7CE-5445-4599-A4DC-526573A13A00}" dt="2021-12-01T22:21:47.267" v="0" actId="14100"/>
          <ac:spMkLst>
            <pc:docMk/>
            <pc:sldMk cId="0" sldId="262"/>
            <ac:spMk id="211" creationId="{00000000-0000-0000-0000-000000000000}"/>
          </ac:spMkLst>
        </pc:spChg>
      </pc:sldChg>
    </pc:docChg>
  </pc:docChgLst>
  <pc:docChgLst>
    <pc:chgData name="Моника И. Фердинандова" userId="S::mf74706144@edu.mon.bg::0f469329-5e25-4aa3-b0d7-9b431551b274" providerId="AD" clId="Web-{C5B93927-7E68-4571-87BC-643DFBEB9B3F}"/>
    <pc:docChg chg="modSld">
      <pc:chgData name="Моника И. Фердинандова" userId="S::mf74706144@edu.mon.bg::0f469329-5e25-4aa3-b0d7-9b431551b274" providerId="AD" clId="Web-{C5B93927-7E68-4571-87BC-643DFBEB9B3F}" dt="2021-12-02T18:31:11.924" v="275" actId="1076"/>
      <pc:docMkLst>
        <pc:docMk/>
      </pc:docMkLst>
      <pc:sldChg chg="addSp delSp modSp">
        <pc:chgData name="Моника И. Фердинандова" userId="S::mf74706144@edu.mon.bg::0f469329-5e25-4aa3-b0d7-9b431551b274" providerId="AD" clId="Web-{C5B93927-7E68-4571-87BC-643DFBEB9B3F}" dt="2021-12-02T18:31:11.924" v="275" actId="1076"/>
        <pc:sldMkLst>
          <pc:docMk/>
          <pc:sldMk cId="0" sldId="256"/>
        </pc:sldMkLst>
        <pc:spChg chg="add mod ord">
          <ac:chgData name="Моника И. Фердинандова" userId="S::mf74706144@edu.mon.bg::0f469329-5e25-4aa3-b0d7-9b431551b274" providerId="AD" clId="Web-{C5B93927-7E68-4571-87BC-643DFBEB9B3F}" dt="2021-12-02T18:28:18.029" v="257" actId="14100"/>
          <ac:spMkLst>
            <pc:docMk/>
            <pc:sldMk cId="0" sldId="256"/>
            <ac:spMk id="3" creationId="{B1513C54-3CA7-41B9-B914-A611F86BC475}"/>
          </ac:spMkLst>
        </pc:spChg>
        <pc:spChg chg="mod ord">
          <ac:chgData name="Моника И. Фердинандова" userId="S::mf74706144@edu.mon.bg::0f469329-5e25-4aa3-b0d7-9b431551b274" providerId="AD" clId="Web-{C5B93927-7E68-4571-87BC-643DFBEB9B3F}" dt="2021-12-02T18:31:07.127" v="274" actId="1076"/>
          <ac:spMkLst>
            <pc:docMk/>
            <pc:sldMk cId="0" sldId="256"/>
            <ac:spMk id="4" creationId="{6249449D-86D7-495A-82D1-263EE4AE5F06}"/>
          </ac:spMkLst>
        </pc:spChg>
        <pc:spChg chg="mod">
          <ac:chgData name="Моника И. Фердинандова" userId="S::mf74706144@edu.mon.bg::0f469329-5e25-4aa3-b0d7-9b431551b274" providerId="AD" clId="Web-{C5B93927-7E68-4571-87BC-643DFBEB9B3F}" dt="2021-12-02T18:31:11.924" v="275" actId="1076"/>
          <ac:spMkLst>
            <pc:docMk/>
            <pc:sldMk cId="0" sldId="256"/>
            <ac:spMk id="5" creationId="{5AA4AACD-7A3D-4330-8C73-E2DE8B74A70C}"/>
          </ac:spMkLst>
        </pc:spChg>
        <pc:spChg chg="add del">
          <ac:chgData name="Моника И. Фердинандова" userId="S::mf74706144@edu.mon.bg::0f469329-5e25-4aa3-b0d7-9b431551b274" providerId="AD" clId="Web-{C5B93927-7E68-4571-87BC-643DFBEB9B3F}" dt="2021-12-02T18:27:18.152" v="250"/>
          <ac:spMkLst>
            <pc:docMk/>
            <pc:sldMk cId="0" sldId="256"/>
            <ac:spMk id="11" creationId="{32DCCC0C-5753-4E09-A759-7FC7482D98C7}"/>
          </ac:spMkLst>
        </pc:spChg>
        <pc:spChg chg="add del">
          <ac:chgData name="Моника И. Фердинандова" userId="S::mf74706144@edu.mon.bg::0f469329-5e25-4aa3-b0d7-9b431551b274" providerId="AD" clId="Web-{C5B93927-7E68-4571-87BC-643DFBEB9B3F}" dt="2021-12-02T18:27:15.199" v="249"/>
          <ac:spMkLst>
            <pc:docMk/>
            <pc:sldMk cId="0" sldId="256"/>
            <ac:spMk id="12" creationId="{32DCCC0C-5753-4E09-A759-7FC7482D98C7}"/>
          </ac:spMkLst>
        </pc:spChg>
        <pc:spChg chg="del mod">
          <ac:chgData name="Моника И. Фердинандова" userId="S::mf74706144@edu.mon.bg::0f469329-5e25-4aa3-b0d7-9b431551b274" providerId="AD" clId="Web-{C5B93927-7E68-4571-87BC-643DFBEB9B3F}" dt="2021-12-02T18:27:01.120" v="246"/>
          <ac:spMkLst>
            <pc:docMk/>
            <pc:sldMk cId="0" sldId="256"/>
            <ac:spMk id="128" creationId="{00000000-0000-0000-0000-000000000000}"/>
          </ac:spMkLst>
        </pc:spChg>
        <pc:spChg chg="del">
          <ac:chgData name="Моника И. Фердинандова" userId="S::mf74706144@edu.mon.bg::0f469329-5e25-4aa3-b0d7-9b431551b274" providerId="AD" clId="Web-{C5B93927-7E68-4571-87BC-643DFBEB9B3F}" dt="2021-12-02T18:24:20.678" v="231"/>
          <ac:spMkLst>
            <pc:docMk/>
            <pc:sldMk cId="0" sldId="256"/>
            <ac:spMk id="129" creationId="{00000000-0000-0000-0000-000000000000}"/>
          </ac:spMkLst>
        </pc:spChg>
        <pc:spChg chg="del">
          <ac:chgData name="Моника И. Фердинандова" userId="S::mf74706144@edu.mon.bg::0f469329-5e25-4aa3-b0d7-9b431551b274" providerId="AD" clId="Web-{C5B93927-7E68-4571-87BC-643DFBEB9B3F}" dt="2021-12-02T18:23:44.131" v="223"/>
          <ac:spMkLst>
            <pc:docMk/>
            <pc:sldMk cId="0" sldId="256"/>
            <ac:spMk id="130" creationId="{00000000-0000-0000-0000-000000000000}"/>
          </ac:spMkLst>
        </pc:spChg>
        <pc:picChg chg="mod ord">
          <ac:chgData name="Моника И. Фердинандова" userId="S::mf74706144@edu.mon.bg::0f469329-5e25-4aa3-b0d7-9b431551b274" providerId="AD" clId="Web-{C5B93927-7E68-4571-87BC-643DFBEB9B3F}" dt="2021-12-02T18:30:49.704" v="270" actId="1076"/>
          <ac:picMkLst>
            <pc:docMk/>
            <pc:sldMk cId="0" sldId="256"/>
            <ac:picMk id="2" creationId="{1749E23F-C84B-4FE2-8249-6AA1C5ACDA62}"/>
          </ac:picMkLst>
        </pc:picChg>
        <pc:picChg chg="mod">
          <ac:chgData name="Моника И. Фердинандова" userId="S::mf74706144@edu.mon.bg::0f469329-5e25-4aa3-b0d7-9b431551b274" providerId="AD" clId="Web-{C5B93927-7E68-4571-87BC-643DFBEB9B3F}" dt="2021-12-02T18:23:57.084" v="226" actId="1076"/>
          <ac:picMkLst>
            <pc:docMk/>
            <pc:sldMk cId="0" sldId="256"/>
            <ac:picMk id="7" creationId="{C57FAE6F-AB1D-4620-8A6E-A88BF8D58196}"/>
          </ac:picMkLst>
        </pc:picChg>
        <pc:picChg chg="mod">
          <ac:chgData name="Моника И. Фердинандова" userId="S::mf74706144@edu.mon.bg::0f469329-5e25-4aa3-b0d7-9b431551b274" providerId="AD" clId="Web-{C5B93927-7E68-4571-87BC-643DFBEB9B3F}" dt="2021-12-02T18:25:29.508" v="239" actId="14100"/>
          <ac:picMkLst>
            <pc:docMk/>
            <pc:sldMk cId="0" sldId="256"/>
            <ac:picMk id="8" creationId="{758E64C6-BB55-49BA-BFE5-4C174F67E69F}"/>
          </ac:picMkLst>
        </pc:picChg>
      </pc:sldChg>
      <pc:sldChg chg="modSp">
        <pc:chgData name="Моника И. Фердинандова" userId="S::mf74706144@edu.mon.bg::0f469329-5e25-4aa3-b0d7-9b431551b274" providerId="AD" clId="Web-{C5B93927-7E68-4571-87BC-643DFBEB9B3F}" dt="2021-12-02T18:20:07.078" v="205"/>
        <pc:sldMkLst>
          <pc:docMk/>
          <pc:sldMk cId="0" sldId="260"/>
        </pc:sldMkLst>
        <pc:spChg chg="mod">
          <ac:chgData name="Моника И. Фердинандова" userId="S::mf74706144@edu.mon.bg::0f469329-5e25-4aa3-b0d7-9b431551b274" providerId="AD" clId="Web-{C5B93927-7E68-4571-87BC-643DFBEB9B3F}" dt="2021-12-02T18:20:07.078" v="205"/>
          <ac:spMkLst>
            <pc:docMk/>
            <pc:sldMk cId="0" sldId="260"/>
            <ac:spMk id="3" creationId="{0B27F6B9-DA97-7D43-98E3-AFCC26CE82E3}"/>
          </ac:spMkLst>
        </pc:spChg>
      </pc:sldChg>
      <pc:sldChg chg="addSp delSp modSp">
        <pc:chgData name="Моника И. Фердинандова" userId="S::mf74706144@edu.mon.bg::0f469329-5e25-4aa3-b0d7-9b431551b274" providerId="AD" clId="Web-{C5B93927-7E68-4571-87BC-643DFBEB9B3F}" dt="2021-12-02T18:19:33.827" v="204" actId="14100"/>
        <pc:sldMkLst>
          <pc:docMk/>
          <pc:sldMk cId="0" sldId="262"/>
        </pc:sldMkLst>
        <pc:spChg chg="add mod">
          <ac:chgData name="Моника И. Фердинандова" userId="S::mf74706144@edu.mon.bg::0f469329-5e25-4aa3-b0d7-9b431551b274" providerId="AD" clId="Web-{C5B93927-7E68-4571-87BC-643DFBEB9B3F}" dt="2021-12-02T18:19:33.827" v="204" actId="14100"/>
          <ac:spMkLst>
            <pc:docMk/>
            <pc:sldMk cId="0" sldId="262"/>
            <ac:spMk id="6" creationId="{2444893A-E1B8-4F70-8C0F-A2344261F1D2}"/>
          </ac:spMkLst>
        </pc:spChg>
        <pc:spChg chg="add mod ord">
          <ac:chgData name="Моника И. Фердинандова" userId="S::mf74706144@edu.mon.bg::0f469329-5e25-4aa3-b0d7-9b431551b274" providerId="AD" clId="Web-{C5B93927-7E68-4571-87BC-643DFBEB9B3F}" dt="2021-12-02T18:15:51.946" v="172" actId="14100"/>
          <ac:spMkLst>
            <pc:docMk/>
            <pc:sldMk cId="0" sldId="262"/>
            <ac:spMk id="7" creationId="{23A7C877-960B-46E4-B9B1-F46ADFCC9AD8}"/>
          </ac:spMkLst>
        </pc:spChg>
        <pc:spChg chg="add del">
          <ac:chgData name="Моника И. Фердинандова" userId="S::mf74706144@edu.mon.bg::0f469329-5e25-4aa3-b0d7-9b431551b274" providerId="AD" clId="Web-{C5B93927-7E68-4571-87BC-643DFBEB9B3F}" dt="2021-12-02T17:59:32.811" v="41"/>
          <ac:spMkLst>
            <pc:docMk/>
            <pc:sldMk cId="0" sldId="262"/>
            <ac:spMk id="10" creationId="{16299B3F-B0CF-4EC0-99F4-E7AFE0C04A10}"/>
          </ac:spMkLst>
        </pc:spChg>
        <pc:spChg chg="mod">
          <ac:chgData name="Моника И. Фердинандова" userId="S::mf74706144@edu.mon.bg::0f469329-5e25-4aa3-b0d7-9b431551b274" providerId="AD" clId="Web-{C5B93927-7E68-4571-87BC-643DFBEB9B3F}" dt="2021-12-02T18:15:58.040" v="174" actId="1076"/>
          <ac:spMkLst>
            <pc:docMk/>
            <pc:sldMk cId="0" sldId="262"/>
            <ac:spMk id="207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C5B93927-7E68-4571-87BC-643DFBEB9B3F}" dt="2021-12-02T18:16:03.634" v="175" actId="1076"/>
          <ac:spMkLst>
            <pc:docMk/>
            <pc:sldMk cId="0" sldId="262"/>
            <ac:spMk id="209" creationId="{00000000-0000-0000-0000-000000000000}"/>
          </ac:spMkLst>
        </pc:spChg>
        <pc:spChg chg="del mod">
          <ac:chgData name="Моника И. Фердинандова" userId="S::mf74706144@edu.mon.bg::0f469329-5e25-4aa3-b0d7-9b431551b274" providerId="AD" clId="Web-{C5B93927-7E68-4571-87BC-643DFBEB9B3F}" dt="2021-12-02T18:13:40.474" v="160"/>
          <ac:spMkLst>
            <pc:docMk/>
            <pc:sldMk cId="0" sldId="262"/>
            <ac:spMk id="210" creationId="{00000000-0000-0000-0000-000000000000}"/>
          </ac:spMkLst>
        </pc:spChg>
        <pc:picChg chg="mod">
          <ac:chgData name="Моника И. Фердинандова" userId="S::mf74706144@edu.mon.bg::0f469329-5e25-4aa3-b0d7-9b431551b274" providerId="AD" clId="Web-{C5B93927-7E68-4571-87BC-643DFBEB9B3F}" dt="2021-12-02T18:16:35.307" v="182" actId="14100"/>
          <ac:picMkLst>
            <pc:docMk/>
            <pc:sldMk cId="0" sldId="262"/>
            <ac:picMk id="4" creationId="{70E41AAB-11D8-421F-A214-F06B9B374524}"/>
          </ac:picMkLst>
        </pc:picChg>
      </pc:sldChg>
      <pc:sldChg chg="delSp modSp">
        <pc:chgData name="Моника И. Фердинандова" userId="S::mf74706144@edu.mon.bg::0f469329-5e25-4aa3-b0d7-9b431551b274" providerId="AD" clId="Web-{C5B93927-7E68-4571-87BC-643DFBEB9B3F}" dt="2021-12-02T18:26:27.682" v="245" actId="14100"/>
        <pc:sldMkLst>
          <pc:docMk/>
          <pc:sldMk cId="0" sldId="266"/>
        </pc:sldMkLst>
        <pc:spChg chg="del">
          <ac:chgData name="Моника И. Фердинандова" userId="S::mf74706144@edu.mon.bg::0f469329-5e25-4aa3-b0d7-9b431551b274" providerId="AD" clId="Web-{C5B93927-7E68-4571-87BC-643DFBEB9B3F}" dt="2021-12-02T18:26:18.963" v="243"/>
          <ac:spMkLst>
            <pc:docMk/>
            <pc:sldMk cId="0" sldId="266"/>
            <ac:spMk id="243" creationId="{00000000-0000-0000-0000-000000000000}"/>
          </ac:spMkLst>
        </pc:spChg>
        <pc:picChg chg="mod">
          <ac:chgData name="Моника И. Фердинандова" userId="S::mf74706144@edu.mon.bg::0f469329-5e25-4aa3-b0d7-9b431551b274" providerId="AD" clId="Web-{C5B93927-7E68-4571-87BC-643DFBEB9B3F}" dt="2021-12-02T18:26:27.682" v="245" actId="14100"/>
          <ac:picMkLst>
            <pc:docMk/>
            <pc:sldMk cId="0" sldId="266"/>
            <ac:picMk id="8" creationId="{D111DEFF-6E51-4650-BB5E-4CE492C51D87}"/>
          </ac:picMkLst>
        </pc:picChg>
        <pc:picChg chg="mod">
          <ac:chgData name="Моника И. Фердинандова" userId="S::mf74706144@edu.mon.bg::0f469329-5e25-4aa3-b0d7-9b431551b274" providerId="AD" clId="Web-{C5B93927-7E68-4571-87BC-643DFBEB9B3F}" dt="2021-12-02T18:26:09.025" v="240" actId="1076"/>
          <ac:picMkLst>
            <pc:docMk/>
            <pc:sldMk cId="0" sldId="266"/>
            <ac:picMk id="10" creationId="{A25EED7B-81E5-4C86-9996-B23687C59A50}"/>
          </ac:picMkLst>
        </pc:picChg>
      </pc:sldChg>
      <pc:sldChg chg="addSp delSp modSp">
        <pc:chgData name="Моника И. Фердинандова" userId="S::mf74706144@edu.mon.bg::0f469329-5e25-4aa3-b0d7-9b431551b274" providerId="AD" clId="Web-{C5B93927-7E68-4571-87BC-643DFBEB9B3F}" dt="2021-12-02T18:17:50.277" v="194" actId="1076"/>
        <pc:sldMkLst>
          <pc:docMk/>
          <pc:sldMk cId="0" sldId="271"/>
        </pc:sldMkLst>
        <pc:spChg chg="add del">
          <ac:chgData name="Моника И. Фердинандова" userId="S::mf74706144@edu.mon.bg::0f469329-5e25-4aa3-b0d7-9b431551b274" providerId="AD" clId="Web-{C5B93927-7E68-4571-87BC-643DFBEB9B3F}" dt="2021-12-02T17:54:43.272" v="18"/>
          <ac:spMkLst>
            <pc:docMk/>
            <pc:sldMk cId="0" sldId="271"/>
            <ac:spMk id="2" creationId="{D91A490A-2835-4A62-8913-58425C1B47F8}"/>
          </ac:spMkLst>
        </pc:spChg>
        <pc:spChg chg="add del mod ord">
          <ac:chgData name="Моника И. Фердинандова" userId="S::mf74706144@edu.mon.bg::0f469329-5e25-4aa3-b0d7-9b431551b274" providerId="AD" clId="Web-{C5B93927-7E68-4571-87BC-643DFBEB9B3F}" dt="2021-12-02T17:57:33.542" v="39"/>
          <ac:spMkLst>
            <pc:docMk/>
            <pc:sldMk cId="0" sldId="271"/>
            <ac:spMk id="5" creationId="{D8B01E1A-EED0-40C3-9839-0FBD492525C8}"/>
          </ac:spMkLst>
        </pc:spChg>
        <pc:spChg chg="add del">
          <ac:chgData name="Моника И. Фердинандова" userId="S::mf74706144@edu.mon.bg::0f469329-5e25-4aa3-b0d7-9b431551b274" providerId="AD" clId="Web-{C5B93927-7E68-4571-87BC-643DFBEB9B3F}" dt="2021-12-02T18:17:19.370" v="186"/>
          <ac:spMkLst>
            <pc:docMk/>
            <pc:sldMk cId="0" sldId="271"/>
            <ac:spMk id="6" creationId="{4B829142-03B5-4E44-9DD5-BF2B1D4E36B3}"/>
          </ac:spMkLst>
        </pc:spChg>
        <pc:spChg chg="add mod ord">
          <ac:chgData name="Моника И. Фердинандова" userId="S::mf74706144@edu.mon.bg::0f469329-5e25-4aa3-b0d7-9b431551b274" providerId="AD" clId="Web-{C5B93927-7E68-4571-87BC-643DFBEB9B3F}" dt="2021-12-02T18:17:39.840" v="192"/>
          <ac:spMkLst>
            <pc:docMk/>
            <pc:sldMk cId="0" sldId="271"/>
            <ac:spMk id="7" creationId="{604FFC0B-C5DF-4863-A1E9-1326B414A7C3}"/>
          </ac:spMkLst>
        </pc:spChg>
        <pc:spChg chg="del">
          <ac:chgData name="Моника И. Фердинандова" userId="S::mf74706144@edu.mon.bg::0f469329-5e25-4aa3-b0d7-9b431551b274" providerId="AD" clId="Web-{C5B93927-7E68-4571-87BC-643DFBEB9B3F}" dt="2021-12-02T17:52:54.097" v="1"/>
          <ac:spMkLst>
            <pc:docMk/>
            <pc:sldMk cId="0" sldId="271"/>
            <ac:spMk id="8" creationId="{F59C88D2-DC42-4BD4-8D2B-F864813F1336}"/>
          </ac:spMkLst>
        </pc:spChg>
        <pc:spChg chg="del">
          <ac:chgData name="Моника И. Фердинандова" userId="S::mf74706144@edu.mon.bg::0f469329-5e25-4aa3-b0d7-9b431551b274" providerId="AD" clId="Web-{C5B93927-7E68-4571-87BC-643DFBEB9B3F}" dt="2021-12-02T17:52:50.706" v="0"/>
          <ac:spMkLst>
            <pc:docMk/>
            <pc:sldMk cId="0" sldId="271"/>
            <ac:spMk id="10" creationId="{CF4B9D02-90A2-487C-9CDA-088753DF0D14}"/>
          </ac:spMkLst>
        </pc:spChg>
        <pc:spChg chg="mod ord">
          <ac:chgData name="Моника И. Фердинандова" userId="S::mf74706144@edu.mon.bg::0f469329-5e25-4aa3-b0d7-9b431551b274" providerId="AD" clId="Web-{C5B93927-7E68-4571-87BC-643DFBEB9B3F}" dt="2021-12-02T18:17:50.277" v="194" actId="1076"/>
          <ac:spMkLst>
            <pc:docMk/>
            <pc:sldMk cId="0" sldId="271"/>
            <ac:spMk id="12" creationId="{B72137C1-244D-4A1C-8E44-D781D0745B2B}"/>
          </ac:spMkLst>
        </pc:spChg>
        <pc:spChg chg="mod">
          <ac:chgData name="Моника И. Фердинандова" userId="S::mf74706144@edu.mon.bg::0f469329-5e25-4aa3-b0d7-9b431551b274" providerId="AD" clId="Web-{C5B93927-7E68-4571-87BC-643DFBEB9B3F}" dt="2021-12-02T17:53:22.004" v="9" actId="14100"/>
          <ac:spMkLst>
            <pc:docMk/>
            <pc:sldMk cId="0" sldId="271"/>
            <ac:spMk id="365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C5B93927-7E68-4571-87BC-643DFBEB9B3F}" dt="2021-12-02T17:53:42.192" v="14" actId="14100"/>
          <ac:spMkLst>
            <pc:docMk/>
            <pc:sldMk cId="0" sldId="271"/>
            <ac:spMk id="366" creationId="{00000000-0000-0000-0000-000000000000}"/>
          </ac:spMkLst>
        </pc:spChg>
        <pc:picChg chg="mod">
          <ac:chgData name="Моника И. Фердинандова" userId="S::mf74706144@edu.mon.bg::0f469329-5e25-4aa3-b0d7-9b431551b274" providerId="AD" clId="Web-{C5B93927-7E68-4571-87BC-643DFBEB9B3F}" dt="2021-12-02T17:53:14.566" v="7" actId="14100"/>
          <ac:picMkLst>
            <pc:docMk/>
            <pc:sldMk cId="0" sldId="271"/>
            <ac:picMk id="3" creationId="{F935F42F-FC31-471E-965D-AC9312708233}"/>
          </ac:picMkLst>
        </pc:picChg>
        <pc:picChg chg="mod">
          <ac:chgData name="Моника И. Фердинандова" userId="S::mf74706144@edu.mon.bg::0f469329-5e25-4aa3-b0d7-9b431551b274" providerId="AD" clId="Web-{C5B93927-7E68-4571-87BC-643DFBEB9B3F}" dt="2021-12-02T17:53:34.145" v="12" actId="1076"/>
          <ac:picMkLst>
            <pc:docMk/>
            <pc:sldMk cId="0" sldId="271"/>
            <ac:picMk id="4" creationId="{3CBBF445-E93C-42C7-A136-70C63A1834A9}"/>
          </ac:picMkLst>
        </pc:picChg>
      </pc:sldChg>
    </pc:docChg>
  </pc:docChgLst>
  <pc:docChgLst>
    <pc:chgData name="Моника И. Фердинандова" userId="S::mf74706144@edu.mon.bg::0f469329-5e25-4aa3-b0d7-9b431551b274" providerId="AD" clId="Web-{C45B6891-4BC8-4096-9A73-C1A7C0B2B38E}"/>
    <pc:docChg chg="modSld">
      <pc:chgData name="Моника И. Фердинандова" userId="S::mf74706144@edu.mon.bg::0f469329-5e25-4aa3-b0d7-9b431551b274" providerId="AD" clId="Web-{C45B6891-4BC8-4096-9A73-C1A7C0B2B38E}" dt="2021-12-02T11:22:36.308" v="41" actId="1076"/>
      <pc:docMkLst>
        <pc:docMk/>
      </pc:docMkLst>
      <pc:sldChg chg="modSp">
        <pc:chgData name="Моника И. Фердинандова" userId="S::mf74706144@edu.mon.bg::0f469329-5e25-4aa3-b0d7-9b431551b274" providerId="AD" clId="Web-{C45B6891-4BC8-4096-9A73-C1A7C0B2B38E}" dt="2021-12-02T11:22:10.744" v="40" actId="1076"/>
        <pc:sldMkLst>
          <pc:docMk/>
          <pc:sldMk cId="0" sldId="256"/>
        </pc:sldMkLst>
        <pc:spChg chg="mod">
          <ac:chgData name="Моника И. Фердинандова" userId="S::mf74706144@edu.mon.bg::0f469329-5e25-4aa3-b0d7-9b431551b274" providerId="AD" clId="Web-{C45B6891-4BC8-4096-9A73-C1A7C0B2B38E}" dt="2021-12-02T11:18:37.841" v="11" actId="20577"/>
          <ac:spMkLst>
            <pc:docMk/>
            <pc:sldMk cId="0" sldId="256"/>
            <ac:spMk id="4" creationId="{6249449D-86D7-495A-82D1-263EE4AE5F06}"/>
          </ac:spMkLst>
        </pc:spChg>
        <pc:spChg chg="mod">
          <ac:chgData name="Моника И. Фердинандова" userId="S::mf74706144@edu.mon.bg::0f469329-5e25-4aa3-b0d7-9b431551b274" providerId="AD" clId="Web-{C45B6891-4BC8-4096-9A73-C1A7C0B2B38E}" dt="2021-12-02T11:22:10.744" v="40" actId="1076"/>
          <ac:spMkLst>
            <pc:docMk/>
            <pc:sldMk cId="0" sldId="256"/>
            <ac:spMk id="5" creationId="{5AA4AACD-7A3D-4330-8C73-E2DE8B74A70C}"/>
          </ac:spMkLst>
        </pc:spChg>
      </pc:sldChg>
      <pc:sldChg chg="modSp">
        <pc:chgData name="Моника И. Фердинандова" userId="S::mf74706144@edu.mon.bg::0f469329-5e25-4aa3-b0d7-9b431551b274" providerId="AD" clId="Web-{C45B6891-4BC8-4096-9A73-C1A7C0B2B38E}" dt="2021-12-02T11:22:36.308" v="41" actId="1076"/>
        <pc:sldMkLst>
          <pc:docMk/>
          <pc:sldMk cId="0" sldId="262"/>
        </pc:sldMkLst>
        <pc:spChg chg="mod">
          <ac:chgData name="Моника И. Фердинандова" userId="S::mf74706144@edu.mon.bg::0f469329-5e25-4aa3-b0d7-9b431551b274" providerId="AD" clId="Web-{C45B6891-4BC8-4096-9A73-C1A7C0B2B38E}" dt="2021-12-02T11:19:27.422" v="19" actId="1076"/>
          <ac:spMkLst>
            <pc:docMk/>
            <pc:sldMk cId="0" sldId="262"/>
            <ac:spMk id="3" creationId="{7C55FA30-B3B6-430E-943A-705BC1206068}"/>
          </ac:spMkLst>
        </pc:spChg>
        <pc:spChg chg="mod">
          <ac:chgData name="Моника И. Фердинандова" userId="S::mf74706144@edu.mon.bg::0f469329-5e25-4aa3-b0d7-9b431551b274" providerId="AD" clId="Web-{C45B6891-4BC8-4096-9A73-C1A7C0B2B38E}" dt="2021-12-02T11:20:23.284" v="26" actId="14100"/>
          <ac:spMkLst>
            <pc:docMk/>
            <pc:sldMk cId="0" sldId="262"/>
            <ac:spMk id="207" creationId="{00000000-0000-0000-0000-000000000000}"/>
          </ac:spMkLst>
        </pc:spChg>
        <pc:spChg chg="mod">
          <ac:chgData name="Моника И. Фердинандова" userId="S::mf74706144@edu.mon.bg::0f469329-5e25-4aa3-b0d7-9b431551b274" providerId="AD" clId="Web-{C45B6891-4BC8-4096-9A73-C1A7C0B2B38E}" dt="2021-12-02T11:22:36.308" v="41" actId="1076"/>
          <ac:spMkLst>
            <pc:docMk/>
            <pc:sldMk cId="0" sldId="262"/>
            <ac:spMk id="209" creationId="{00000000-0000-0000-0000-000000000000}"/>
          </ac:spMkLst>
        </pc:spChg>
      </pc:sldChg>
      <pc:sldChg chg="modSp">
        <pc:chgData name="Моника И. Фердинандова" userId="S::mf74706144@edu.mon.bg::0f469329-5e25-4aa3-b0d7-9b431551b274" providerId="AD" clId="Web-{C45B6891-4BC8-4096-9A73-C1A7C0B2B38E}" dt="2021-12-02T11:20:03.502" v="23" actId="20577"/>
        <pc:sldMkLst>
          <pc:docMk/>
          <pc:sldMk cId="0" sldId="271"/>
        </pc:sldMkLst>
        <pc:spChg chg="mod">
          <ac:chgData name="Моника И. Фердинандова" userId="S::mf74706144@edu.mon.bg::0f469329-5e25-4aa3-b0d7-9b431551b274" providerId="AD" clId="Web-{C45B6891-4BC8-4096-9A73-C1A7C0B2B38E}" dt="2021-12-02T11:20:03.502" v="23" actId="20577"/>
          <ac:spMkLst>
            <pc:docMk/>
            <pc:sldMk cId="0" sldId="271"/>
            <ac:spMk id="12" creationId="{B72137C1-244D-4A1C-8E44-D781D0745B2B}"/>
          </ac:spMkLst>
        </pc:spChg>
        <pc:spChg chg="mod">
          <ac:chgData name="Моника И. Фердинандова" userId="S::mf74706144@edu.mon.bg::0f469329-5e25-4aa3-b0d7-9b431551b274" providerId="AD" clId="Web-{C45B6891-4BC8-4096-9A73-C1A7C0B2B38E}" dt="2021-12-02T11:17:37.681" v="0" actId="1076"/>
          <ac:spMkLst>
            <pc:docMk/>
            <pc:sldMk cId="0" sldId="271"/>
            <ac:spMk id="366" creationId="{00000000-0000-0000-0000-000000000000}"/>
          </ac:spMkLst>
        </pc:spChg>
      </pc:sldChg>
    </pc:docChg>
  </pc:docChgLst>
  <pc:docChgLst>
    <pc:chgData name="Яна Георгиева" userId="0a511003-d3c2-4bed-a796-d3c4d3a30cce" providerId="ADAL" clId="{8D56C2A2-4C4A-C145-857B-E1D409732223}"/>
    <pc:docChg chg="undo custSel modSld">
      <pc:chgData name="Яна Георгиева" userId="0a511003-d3c2-4bed-a796-d3c4d3a30cce" providerId="ADAL" clId="{8D56C2A2-4C4A-C145-857B-E1D409732223}" dt="2021-12-02T17:33:07.779" v="97" actId="1076"/>
      <pc:docMkLst>
        <pc:docMk/>
      </pc:docMkLst>
      <pc:sldChg chg="addSp modSp">
        <pc:chgData name="Яна Георгиева" userId="0a511003-d3c2-4bed-a796-d3c4d3a30cce" providerId="ADAL" clId="{8D56C2A2-4C4A-C145-857B-E1D409732223}" dt="2021-12-02T17:33:07.779" v="97" actId="1076"/>
        <pc:sldMkLst>
          <pc:docMk/>
          <pc:sldMk cId="0" sldId="260"/>
        </pc:sldMkLst>
        <pc:spChg chg="add mod">
          <ac:chgData name="Яна Георгиева" userId="0a511003-d3c2-4bed-a796-d3c4d3a30cce" providerId="ADAL" clId="{8D56C2A2-4C4A-C145-857B-E1D409732223}" dt="2021-12-02T17:31:11.603" v="74" actId="1076"/>
          <ac:spMkLst>
            <pc:docMk/>
            <pc:sldMk cId="0" sldId="260"/>
            <ac:spMk id="2" creationId="{DDD65FDC-9B50-CE4A-933B-46AA3288749A}"/>
          </ac:spMkLst>
        </pc:spChg>
        <pc:spChg chg="add mod">
          <ac:chgData name="Яна Георгиева" userId="0a511003-d3c2-4bed-a796-d3c4d3a30cce" providerId="ADAL" clId="{8D56C2A2-4C4A-C145-857B-E1D409732223}" dt="2021-12-02T17:33:07.779" v="97" actId="1076"/>
          <ac:spMkLst>
            <pc:docMk/>
            <pc:sldMk cId="0" sldId="260"/>
            <ac:spMk id="3" creationId="{0B27F6B9-DA97-7D43-98E3-AFCC26CE82E3}"/>
          </ac:spMkLst>
        </pc:spChg>
        <pc:spChg chg="mod">
          <ac:chgData name="Яна Георгиева" userId="0a511003-d3c2-4bed-a796-d3c4d3a30cce" providerId="ADAL" clId="{8D56C2A2-4C4A-C145-857B-E1D409732223}" dt="2021-12-02T17:32:04.826" v="89" actId="1076"/>
          <ac:spMkLst>
            <pc:docMk/>
            <pc:sldMk cId="0" sldId="260"/>
            <ac:spMk id="27" creationId="{AC7F2C6A-7C25-46FB-BFE0-16ADB3C78FA1}"/>
          </ac:spMkLst>
        </pc:spChg>
      </pc:sldChg>
      <pc:sldChg chg="modSp">
        <pc:chgData name="Яна Георгиева" userId="0a511003-d3c2-4bed-a796-d3c4d3a30cce" providerId="ADAL" clId="{8D56C2A2-4C4A-C145-857B-E1D409732223}" dt="2021-12-02T17:29:28.617" v="64" actId="2711"/>
        <pc:sldMkLst>
          <pc:docMk/>
          <pc:sldMk cId="0" sldId="264"/>
        </pc:sldMkLst>
        <pc:spChg chg="mod">
          <ac:chgData name="Яна Георгиева" userId="0a511003-d3c2-4bed-a796-d3c4d3a30cce" providerId="ADAL" clId="{8D56C2A2-4C4A-C145-857B-E1D409732223}" dt="2021-12-02T17:29:28.617" v="64" actId="2711"/>
          <ac:spMkLst>
            <pc:docMk/>
            <pc:sldMk cId="0" sldId="264"/>
            <ac:spMk id="227" creationId="{00000000-0000-0000-0000-000000000000}"/>
          </ac:spMkLst>
        </pc:spChg>
        <pc:picChg chg="mod ord">
          <ac:chgData name="Яна Георгиева" userId="0a511003-d3c2-4bed-a796-d3c4d3a30cce" providerId="ADAL" clId="{8D56C2A2-4C4A-C145-857B-E1D409732223}" dt="2021-12-01T18:04:55.815" v="8" actId="1076"/>
          <ac:picMkLst>
            <pc:docMk/>
            <pc:sldMk cId="0" sldId="264"/>
            <ac:picMk id="2" creationId="{32FEB60A-DC21-4980-8E8B-941F108C8E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158d5a3e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158d5a3e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65e7bc0b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65e7bc0b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e13d9a7e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e13d9a7e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2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1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3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25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3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  <p:sldLayoutId id="2147483661" r:id="rId10"/>
    <p:sldLayoutId id="2147483662" r:id="rId11"/>
    <p:sldLayoutId id="214748366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ky, outdoor, ground, way&#10;&#10;Description automatically generated">
            <a:extLst>
              <a:ext uri="{FF2B5EF4-FFF2-40B4-BE49-F238E27FC236}">
                <a16:creationId xmlns:a16="http://schemas.microsoft.com/office/drawing/2014/main" xmlns="" id="{1749E23F-C84B-4FE2-8249-6AA1C5ACD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228" y="406042"/>
            <a:ext cx="6291653" cy="4180648"/>
          </a:xfrm>
          <a:prstGeom prst="rect">
            <a:avLst/>
          </a:prstGeom>
          <a:ln>
            <a:noFill/>
          </a:ln>
        </p:spPr>
      </p:pic>
      <p:sp>
        <p:nvSpPr>
          <p:cNvPr id="3" name="Google Shape;241;p36">
            <a:extLst>
              <a:ext uri="{FF2B5EF4-FFF2-40B4-BE49-F238E27FC236}">
                <a16:creationId xmlns:a16="http://schemas.microsoft.com/office/drawing/2014/main" xmlns="" id="{B1513C54-3CA7-41B9-B914-A611F86BC475}"/>
              </a:ext>
            </a:extLst>
          </p:cNvPr>
          <p:cNvSpPr/>
          <p:nvPr/>
        </p:nvSpPr>
        <p:spPr>
          <a:xfrm rot="16200000" flipH="1">
            <a:off x="1021520" y="-15360"/>
            <a:ext cx="3521467" cy="503104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A4AACD-7A3D-4330-8C73-E2DE8B74A70C}"/>
              </a:ext>
            </a:extLst>
          </p:cNvPr>
          <p:cNvSpPr txBox="1"/>
          <p:nvPr/>
        </p:nvSpPr>
        <p:spPr>
          <a:xfrm>
            <a:off x="295006" y="3215440"/>
            <a:ext cx="50986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Britannic Bold"/>
              </a:rPr>
              <a:t>Angefertigt</a:t>
            </a:r>
            <a:r>
              <a:rPr lang="en-US" sz="1600" dirty="0">
                <a:solidFill>
                  <a:schemeClr val="bg1"/>
                </a:solidFill>
                <a:latin typeface="Britannic Bold"/>
              </a:rPr>
              <a:t> von Yana Georgieva, Monika </a:t>
            </a:r>
            <a:r>
              <a:rPr lang="en-US" sz="1600" dirty="0" err="1">
                <a:solidFill>
                  <a:schemeClr val="bg1"/>
                </a:solidFill>
                <a:latin typeface="Britannic Bold"/>
              </a:rPr>
              <a:t>Ferdinandova</a:t>
            </a:r>
            <a:r>
              <a:rPr lang="en-US" sz="1600" dirty="0">
                <a:solidFill>
                  <a:schemeClr val="bg1"/>
                </a:solidFill>
                <a:latin typeface="Britannic Bold"/>
              </a:rPr>
              <a:t>,</a:t>
            </a:r>
            <a:r>
              <a:rPr lang="en-US" sz="1600" dirty="0">
                <a:latin typeface="Britannic Bold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Britannic Bold"/>
              </a:rPr>
              <a:t>Angel Ivanov, Bojan </a:t>
            </a:r>
            <a:r>
              <a:rPr lang="en-US" sz="1600" dirty="0" err="1">
                <a:solidFill>
                  <a:schemeClr val="bg1"/>
                </a:solidFill>
                <a:latin typeface="Britannic Bold"/>
              </a:rPr>
              <a:t>Ferdinandov</a:t>
            </a:r>
            <a:r>
              <a:rPr lang="en-US" sz="1600" dirty="0">
                <a:solidFill>
                  <a:schemeClr val="bg1"/>
                </a:solidFill>
                <a:latin typeface="Britannic Bold"/>
              </a:rPr>
              <a:t>, Nikolay </a:t>
            </a:r>
            <a:r>
              <a:rPr lang="en-US" sz="1600" dirty="0" err="1">
                <a:solidFill>
                  <a:schemeClr val="bg1"/>
                </a:solidFill>
                <a:latin typeface="Britannic Bold"/>
              </a:rPr>
              <a:t>Blagyov</a:t>
            </a:r>
            <a:r>
              <a:rPr lang="en-US" sz="1600" dirty="0">
                <a:solidFill>
                  <a:schemeClr val="bg1"/>
                </a:solidFill>
                <a:latin typeface="Britannic Bold"/>
              </a:rPr>
              <a:t> und Vladimir Nikolov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C57FAE6F-AB1D-4620-8A6E-A88BF8D58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9" y="4482307"/>
            <a:ext cx="2246898" cy="43505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758E64C6-BB55-49BA-BFE5-4C174F67E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308" y="4350918"/>
            <a:ext cx="1096380" cy="773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49449D-86D7-495A-82D1-263EE4AE5F06}"/>
              </a:ext>
            </a:extLst>
          </p:cNvPr>
          <p:cNvSpPr txBox="1"/>
          <p:nvPr/>
        </p:nvSpPr>
        <p:spPr>
          <a:xfrm>
            <a:off x="339206" y="995021"/>
            <a:ext cx="527352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Britannic Bold"/>
              </a:rPr>
              <a:t>UNSERE HEIMAT,  STADT UND  SCHULE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41;p36">
            <a:extLst>
              <a:ext uri="{FF2B5EF4-FFF2-40B4-BE49-F238E27FC236}">
                <a16:creationId xmlns:a16="http://schemas.microsoft.com/office/drawing/2014/main" xmlns="" id="{AC7F2C6A-7C25-46FB-BFE0-16ADB3C78FA1}"/>
              </a:ext>
            </a:extLst>
          </p:cNvPr>
          <p:cNvSpPr/>
          <p:nvPr/>
        </p:nvSpPr>
        <p:spPr>
          <a:xfrm rot="-5400000" flipH="1">
            <a:off x="5323610" y="1344542"/>
            <a:ext cx="2478445" cy="5137797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ctrTitle" idx="6"/>
          </p:nvPr>
        </p:nvSpPr>
        <p:spPr>
          <a:xfrm rot="5400000">
            <a:off x="6713544" y="1730589"/>
            <a:ext cx="3475430" cy="412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800">
                <a:latin typeface="Britannic Bold"/>
              </a:rPr>
              <a:t>Die Schönheit Bulgariens</a:t>
            </a:r>
            <a:endParaRPr lang="en-US" sz="2800">
              <a:latin typeface="Britannic Bold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/>
          <p:nvPr/>
        </p:nvSpPr>
        <p:spPr>
          <a:xfrm>
            <a:off x="465" y="2641568"/>
            <a:ext cx="3991623" cy="2501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18" descr="A picture containing outdoor, tree, person, sport&#10;&#10;Description automatically generated">
            <a:extLst>
              <a:ext uri="{FF2B5EF4-FFF2-40B4-BE49-F238E27FC236}">
                <a16:creationId xmlns:a16="http://schemas.microsoft.com/office/drawing/2014/main" xmlns="" id="{C3ED4775-5C07-4818-A908-073834664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" t="1422" r="3801" b="-474"/>
          <a:stretch/>
        </p:blipFill>
        <p:spPr>
          <a:xfrm>
            <a:off x="4455825" y="298124"/>
            <a:ext cx="2991957" cy="1952865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xmlns="" id="{D28EE3BB-E5F1-415F-9B71-3D191BF74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3" y="2912775"/>
            <a:ext cx="2996159" cy="196933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661E34F4-ADE8-4AF9-923B-1198B0F41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3" y="4600281"/>
            <a:ext cx="2246898" cy="435058"/>
          </a:xfrm>
          <a:prstGeom prst="rect">
            <a:avLst/>
          </a:prstGeom>
        </p:spPr>
      </p:pic>
      <p:sp>
        <p:nvSpPr>
          <p:cNvPr id="26" name="Google Shape;241;p36">
            <a:extLst>
              <a:ext uri="{FF2B5EF4-FFF2-40B4-BE49-F238E27FC236}">
                <a16:creationId xmlns:a16="http://schemas.microsoft.com/office/drawing/2014/main" xmlns="" id="{0BE7A808-C4AC-47FF-B504-0DE3684652CC}"/>
              </a:ext>
            </a:extLst>
          </p:cNvPr>
          <p:cNvSpPr/>
          <p:nvPr/>
        </p:nvSpPr>
        <p:spPr>
          <a:xfrm rot="-5400000" flipH="1">
            <a:off x="648551" y="-660392"/>
            <a:ext cx="2703294" cy="3976059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7" descr="A picture containing person, colorful, dancer, sport&#10;&#10;Description automatically generated">
            <a:extLst>
              <a:ext uri="{FF2B5EF4-FFF2-40B4-BE49-F238E27FC236}">
                <a16:creationId xmlns:a16="http://schemas.microsoft.com/office/drawing/2014/main" xmlns="" id="{B08426C8-F83A-4C8A-93BB-199564D55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77" y="298866"/>
            <a:ext cx="2939945" cy="1959963"/>
          </a:xfrm>
          <a:prstGeom prst="rect">
            <a:avLst/>
          </a:prstGeom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xmlns="" id="{93611067-30BA-4610-9327-6CA9583B6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4151" y="4320840"/>
            <a:ext cx="1179096" cy="825668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xmlns="" id="{214CD72E-E0C5-4950-A063-B0144A01D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5826" y="2950462"/>
            <a:ext cx="2996159" cy="1931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D65FDC-9B50-CE4A-933B-46AA3288749A}"/>
              </a:ext>
            </a:extLst>
          </p:cNvPr>
          <p:cNvSpPr txBox="1"/>
          <p:nvPr/>
        </p:nvSpPr>
        <p:spPr>
          <a:xfrm>
            <a:off x="712496" y="2230990"/>
            <a:ext cx="256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i="0" u="sng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Nationale</a:t>
            </a:r>
            <a:r>
              <a:rPr lang="en-GB" sz="1600" b="1" i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 Bekleidung</a:t>
            </a:r>
            <a:endParaRPr lang="en-US" sz="1600" b="1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27F6B9-DA97-7D43-98E3-AFCC26CE82E3}"/>
              </a:ext>
            </a:extLst>
          </p:cNvPr>
          <p:cNvSpPr txBox="1"/>
          <p:nvPr/>
        </p:nvSpPr>
        <p:spPr>
          <a:xfrm rot="10800000" flipH="1" flipV="1">
            <a:off x="5246500" y="2230990"/>
            <a:ext cx="14106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Britannic Bold" panose="020B0903060703020204" pitchFamily="34" charset="0"/>
              </a:rPr>
              <a:t>Rosental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xmlns="" id="{E5EB8353-EBD1-4062-8529-039F595FA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802" t="610" r="6143" b="-1220"/>
          <a:stretch/>
        </p:blipFill>
        <p:spPr>
          <a:xfrm>
            <a:off x="1720121" y="544113"/>
            <a:ext cx="7427634" cy="4111537"/>
          </a:xfrm>
          <a:prstGeom prst="rect">
            <a:avLst/>
          </a:prstGeom>
        </p:spPr>
      </p:pic>
      <p:sp>
        <p:nvSpPr>
          <p:cNvPr id="223" name="Google Shape;223;p34"/>
          <p:cNvSpPr/>
          <p:nvPr/>
        </p:nvSpPr>
        <p:spPr>
          <a:xfrm rot="5400000">
            <a:off x="-752200" y="2013850"/>
            <a:ext cx="4059900" cy="111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ctrTitle"/>
          </p:nvPr>
        </p:nvSpPr>
        <p:spPr>
          <a:xfrm rot="16200000">
            <a:off x="-507056" y="2110482"/>
            <a:ext cx="3572026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Britannic Bold"/>
              </a:rPr>
              <a:t>UNSERE STADT - </a:t>
            </a:r>
            <a:r>
              <a:rPr lang="en">
                <a:solidFill>
                  <a:schemeClr val="lt1"/>
                </a:solidFill>
                <a:latin typeface="Britannic Bold"/>
              </a:rPr>
              <a:t>PLEVEN</a:t>
            </a:r>
            <a:endParaRPr lang="en" dirty="0">
              <a:solidFill>
                <a:schemeClr val="lt1"/>
              </a:solidFill>
              <a:latin typeface="Britannic Bold"/>
            </a:endParaRPr>
          </a:p>
        </p:txBody>
      </p:sp>
      <p:sp>
        <p:nvSpPr>
          <p:cNvPr id="225" name="Google Shape;225;p34"/>
          <p:cNvSpPr/>
          <p:nvPr/>
        </p:nvSpPr>
        <p:spPr>
          <a:xfrm rot="16200000" flipH="1">
            <a:off x="3187488" y="1731641"/>
            <a:ext cx="1440300" cy="38814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2063749" y="3238499"/>
            <a:ext cx="2855595" cy="1153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1400" b="1">
                <a:solidFill>
                  <a:schemeClr val="lt1"/>
                </a:solidFill>
                <a:latin typeface="Britannic Bold" panose="020B0903060703020204" pitchFamily="34" charset="0"/>
              </a:rPr>
              <a:t>1. </a:t>
            </a:r>
            <a:r>
              <a:rPr lang="en-US" sz="1400" b="1">
                <a:solidFill>
                  <a:schemeClr val="lt1"/>
                </a:solidFill>
                <a:latin typeface="Britannic Bold" panose="020B0903060703020204" pitchFamily="34" charset="0"/>
              </a:rPr>
              <a:t> Lage der Stadt</a:t>
            </a:r>
            <a:endParaRPr lang="en" sz="1400" b="1">
              <a:solidFill>
                <a:schemeClr val="lt1"/>
              </a:solidFill>
              <a:latin typeface="Britannic Bold" panose="020B0903060703020204" pitchFamily="34" charset="0"/>
            </a:endParaRPr>
          </a:p>
          <a:p>
            <a:pPr marL="0" indent="0">
              <a:lnSpc>
                <a:spcPct val="114999"/>
              </a:lnSpc>
              <a:spcAft>
                <a:spcPts val="1600"/>
              </a:spcAft>
            </a:pPr>
            <a:r>
              <a:rPr lang="en" sz="1400" b="1">
                <a:solidFill>
                  <a:schemeClr val="lt1"/>
                </a:solidFill>
                <a:latin typeface="Britannic Bold" panose="020B0903060703020204" pitchFamily="34" charset="0"/>
              </a:rPr>
              <a:t>2.</a:t>
            </a:r>
            <a:r>
              <a:rPr lang="en-US" sz="1400" b="1">
                <a:solidFill>
                  <a:schemeClr val="lt1"/>
                </a:solidFill>
                <a:latin typeface="Britannic Bold" panose="020B0903060703020204" pitchFamily="34" charset="0"/>
              </a:rPr>
              <a:t> Natur und Sehenswürdigkeiten </a:t>
            </a:r>
            <a:endParaRPr lang="en" sz="1400" b="1">
              <a:solidFill>
                <a:schemeClr val="lt1"/>
              </a:solidFill>
              <a:latin typeface="Britannic Bold" panose="020B0903060703020204" pitchFamily="34" charset="0"/>
            </a:endParaRPr>
          </a:p>
          <a:p>
            <a:pPr marL="0" indent="0">
              <a:lnSpc>
                <a:spcPct val="114999"/>
              </a:lnSpc>
              <a:spcAft>
                <a:spcPts val="1600"/>
              </a:spcAft>
            </a:pPr>
            <a:endParaRPr lang="en" sz="1400">
              <a:solidFill>
                <a:schemeClr val="lt1"/>
              </a:solidFill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9C54263-AA20-4B9D-A491-FF5CC524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5" y="4656494"/>
            <a:ext cx="2246898" cy="43505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F7E238EC-BA04-483B-BF2D-687DF4999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151" y="4320840"/>
            <a:ext cx="1179096" cy="825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1;p36">
            <a:extLst>
              <a:ext uri="{FF2B5EF4-FFF2-40B4-BE49-F238E27FC236}">
                <a16:creationId xmlns:a16="http://schemas.microsoft.com/office/drawing/2014/main" xmlns="" id="{23A7C877-960B-46E4-B9B1-F46ADFCC9AD8}"/>
              </a:ext>
            </a:extLst>
          </p:cNvPr>
          <p:cNvSpPr/>
          <p:nvPr/>
        </p:nvSpPr>
        <p:spPr>
          <a:xfrm rot="5400000" flipH="1">
            <a:off x="4420440" y="135037"/>
            <a:ext cx="2491262" cy="66929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/>
          <p:nvPr/>
        </p:nvSpPr>
        <p:spPr>
          <a:xfrm rot="16200000">
            <a:off x="6762888" y="-146787"/>
            <a:ext cx="740978" cy="3227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ctrTitle"/>
          </p:nvPr>
        </p:nvSpPr>
        <p:spPr>
          <a:xfrm>
            <a:off x="5083663" y="1247237"/>
            <a:ext cx="3663094" cy="5614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dirty="0">
                <a:solidFill>
                  <a:schemeClr val="lt1"/>
                </a:solidFill>
                <a:latin typeface="Britannic Bold"/>
              </a:rPr>
              <a:t>U</a:t>
            </a:r>
            <a:r>
              <a:rPr lang="en" sz="3200" dirty="0">
                <a:solidFill>
                  <a:schemeClr val="lt1"/>
                </a:solidFill>
                <a:latin typeface="Britannic Bold"/>
              </a:rPr>
              <a:t>NSERE SCHULE</a:t>
            </a:r>
            <a:r>
              <a:rPr lang="en" dirty="0">
                <a:solidFill>
                  <a:schemeClr val="lt1"/>
                </a:solidFill>
              </a:rPr>
              <a:t> </a:t>
            </a:r>
            <a:endParaRPr lang="en" sz="2800" dirty="0">
              <a:solidFill>
                <a:schemeClr val="lt1"/>
              </a:solidFill>
            </a:endParaRPr>
          </a:p>
        </p:txBody>
      </p:sp>
      <p:pic>
        <p:nvPicPr>
          <p:cNvPr id="2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xmlns="" id="{6D8C8786-70E8-4F3D-9F7D-485B0967C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701424"/>
            <a:ext cx="4713369" cy="3552657"/>
          </a:xfrm>
          <a:prstGeom prst="rect">
            <a:avLst/>
          </a:prstGeom>
        </p:spPr>
      </p:pic>
      <p:sp>
        <p:nvSpPr>
          <p:cNvPr id="211" name="Google Shape;211;p32"/>
          <p:cNvSpPr/>
          <p:nvPr/>
        </p:nvSpPr>
        <p:spPr>
          <a:xfrm rot="16200000">
            <a:off x="-197760" y="1869751"/>
            <a:ext cx="1057500" cy="66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55FA30-B3B6-430E-943A-705BC1206068}"/>
              </a:ext>
            </a:extLst>
          </p:cNvPr>
          <p:cNvSpPr txBox="1"/>
          <p:nvPr/>
        </p:nvSpPr>
        <p:spPr>
          <a:xfrm>
            <a:off x="500699" y="486932"/>
            <a:ext cx="4709435" cy="646331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Britannic Bold"/>
              </a:rPr>
              <a:t>PROFILIERTES FREMDSPRACHENGYMNASIUM PLEVEN</a:t>
            </a:r>
            <a:r>
              <a:rPr lang="en-US" dirty="0"/>
              <a:t> 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70E41AAB-11D8-421F-A214-F06B9B374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789" y="4358438"/>
            <a:ext cx="1126458" cy="788070"/>
          </a:xfrm>
          <a:prstGeom prst="rect">
            <a:avLst/>
          </a:prstGeom>
        </p:spPr>
      </p:pic>
      <p:pic>
        <p:nvPicPr>
          <p:cNvPr id="5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4C600A66-DCAE-4505-BC9C-09BCA9DA0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0" y="4617662"/>
            <a:ext cx="2246898" cy="435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44893A-E1B8-4F70-8C0F-A2344261F1D2}"/>
              </a:ext>
            </a:extLst>
          </p:cNvPr>
          <p:cNvSpPr txBox="1"/>
          <p:nvPr/>
        </p:nvSpPr>
        <p:spPr>
          <a:xfrm>
            <a:off x="5358566" y="2531143"/>
            <a:ext cx="356284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600" dirty="0">
                <a:solidFill>
                  <a:schemeClr val="bg1"/>
                </a:solidFill>
                <a:latin typeface="Britannic Bold"/>
              </a:rPr>
              <a:t>1. </a:t>
            </a:r>
            <a:r>
              <a:rPr lang="en" sz="1600" dirty="0" err="1">
                <a:solidFill>
                  <a:schemeClr val="bg1"/>
                </a:solidFill>
                <a:latin typeface="Britannic Bold"/>
              </a:rPr>
              <a:t>Mitglied</a:t>
            </a:r>
            <a:r>
              <a:rPr lang="en" sz="1600" dirty="0">
                <a:solidFill>
                  <a:schemeClr val="bg1"/>
                </a:solidFill>
                <a:latin typeface="Britannic Bold"/>
              </a:rPr>
              <a:t> der UNESCO </a:t>
            </a:r>
            <a:endParaRPr lang="en-US" sz="1600" dirty="0">
              <a:solidFill>
                <a:schemeClr val="bg1"/>
              </a:solidFill>
            </a:endParaRPr>
          </a:p>
          <a:p>
            <a:endParaRPr lang="en" sz="1600" dirty="0"/>
          </a:p>
          <a:p>
            <a:r>
              <a:rPr lang="en" sz="1600" dirty="0">
                <a:solidFill>
                  <a:schemeClr val="bg1"/>
                </a:solidFill>
                <a:latin typeface="Britannic Bold"/>
              </a:rPr>
              <a:t>2. Ein </a:t>
            </a:r>
            <a:r>
              <a:rPr lang="en" sz="1600" dirty="0" err="1">
                <a:solidFill>
                  <a:schemeClr val="bg1"/>
                </a:solidFill>
                <a:latin typeface="Britannic Bold"/>
              </a:rPr>
              <a:t>zertifiziertes</a:t>
            </a:r>
            <a:r>
              <a:rPr lang="en" sz="1600" dirty="0">
                <a:solidFill>
                  <a:schemeClr val="bg1"/>
                </a:solidFill>
                <a:latin typeface="Britannic Bold"/>
              </a:rPr>
              <a:t> </a:t>
            </a:r>
            <a:r>
              <a:rPr lang="en" sz="1600" dirty="0" err="1">
                <a:solidFill>
                  <a:schemeClr val="bg1"/>
                </a:solidFill>
                <a:latin typeface="Britannic Bold"/>
              </a:rPr>
              <a:t>Prüfungszentrum</a:t>
            </a:r>
            <a:endParaRPr lang="en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" sz="1600" dirty="0"/>
          </a:p>
          <a:p>
            <a:r>
              <a:rPr lang="en" sz="1600" dirty="0">
                <a:solidFill>
                  <a:schemeClr val="bg1"/>
                </a:solidFill>
                <a:latin typeface="Britannic Bold"/>
              </a:rPr>
              <a:t>3. Edexcel und DSD I- DSD </a:t>
            </a:r>
            <a:r>
              <a:rPr lang="en" sz="1600" dirty="0">
                <a:solidFill>
                  <a:schemeClr val="bg1"/>
                </a:solidFill>
              </a:rPr>
              <a:t>II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1;p36">
            <a:extLst>
              <a:ext uri="{FF2B5EF4-FFF2-40B4-BE49-F238E27FC236}">
                <a16:creationId xmlns:a16="http://schemas.microsoft.com/office/drawing/2014/main" xmlns="" id="{604FFC0B-C5DF-4863-A1E9-1326B414A7C3}"/>
              </a:ext>
            </a:extLst>
          </p:cNvPr>
          <p:cNvSpPr/>
          <p:nvPr/>
        </p:nvSpPr>
        <p:spPr>
          <a:xfrm rot="16200000" flipH="1">
            <a:off x="2668342" y="-797412"/>
            <a:ext cx="3664342" cy="6843295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1"/>
          <p:cNvSpPr/>
          <p:nvPr/>
        </p:nvSpPr>
        <p:spPr>
          <a:xfrm>
            <a:off x="4054252" y="1133738"/>
            <a:ext cx="181859" cy="2476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1"/>
          <p:cNvSpPr/>
          <p:nvPr/>
        </p:nvSpPr>
        <p:spPr>
          <a:xfrm>
            <a:off x="4655830" y="1968037"/>
            <a:ext cx="204418" cy="2243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3" descr="A group of people holding signs&#10;&#10;Description automatically generated">
            <a:extLst>
              <a:ext uri="{FF2B5EF4-FFF2-40B4-BE49-F238E27FC236}">
                <a16:creationId xmlns:a16="http://schemas.microsoft.com/office/drawing/2014/main" xmlns="" id="{F935F42F-FC31-471E-965D-AC9312708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" b="17850"/>
          <a:stretch/>
        </p:blipFill>
        <p:spPr>
          <a:xfrm>
            <a:off x="0" y="1135007"/>
            <a:ext cx="4056144" cy="247658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CBBF445-E93C-42C7-A136-70C63A183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" t="31635" b="-327"/>
          <a:stretch/>
        </p:blipFill>
        <p:spPr>
          <a:xfrm>
            <a:off x="4857751" y="1970204"/>
            <a:ext cx="4289252" cy="2237931"/>
          </a:xfrm>
          <a:prstGeom prst="rect">
            <a:avLst/>
          </a:prstGeom>
        </p:spPr>
      </p:pic>
      <p:pic>
        <p:nvPicPr>
          <p:cNvPr id="13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8FBF32D1-AE15-4847-91CB-576269C2D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0" y="4617662"/>
            <a:ext cx="2246898" cy="435058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301C7366-CB7C-47C7-BF2F-F1D33F932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151" y="4268202"/>
            <a:ext cx="1179096" cy="82566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B72137C1-244D-4A1C-8E44-D781D0745B2B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759011" y="421920"/>
            <a:ext cx="3893588" cy="72813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Britannic Bold"/>
              </a:rPr>
              <a:t>UNSERE</a:t>
            </a:r>
            <a:r>
              <a:rPr lang="en-US" sz="3600" dirty="0">
                <a:solidFill>
                  <a:schemeClr val="bg1"/>
                </a:solidFill>
                <a:latin typeface="Britannic Bold"/>
              </a:rPr>
              <a:t> KLASSE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sky, mountain, nature, outdoor&#10;&#10;Description automatically generated">
            <a:extLst>
              <a:ext uri="{FF2B5EF4-FFF2-40B4-BE49-F238E27FC236}">
                <a16:creationId xmlns:a16="http://schemas.microsoft.com/office/drawing/2014/main" xmlns="" id="{9B1AD267-D357-4A04-B9BB-5B26C5DA17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" t="8427" r="-265" b="6741"/>
          <a:stretch/>
        </p:blipFill>
        <p:spPr>
          <a:xfrm>
            <a:off x="-1181" y="-938"/>
            <a:ext cx="9145263" cy="5148290"/>
          </a:xfrm>
          <a:prstGeom prst="rect">
            <a:avLst/>
          </a:prstGeom>
        </p:spPr>
      </p:pic>
      <p:sp>
        <p:nvSpPr>
          <p:cNvPr id="241" name="Google Shape;241;p36"/>
          <p:cNvSpPr/>
          <p:nvPr/>
        </p:nvSpPr>
        <p:spPr>
          <a:xfrm rot="-5400000" flipH="1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6"/>
          <p:cNvSpPr/>
          <p:nvPr/>
        </p:nvSpPr>
        <p:spPr>
          <a:xfrm rot="-5400000" flipH="1">
            <a:off x="8279175" y="74250"/>
            <a:ext cx="939000" cy="7905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EEE3CB7-C2E3-4F11-99EF-02CBB4C9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10" y="1817701"/>
            <a:ext cx="5666281" cy="105051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Britannic Bold"/>
              </a:rPr>
              <a:t>VIELEN </a:t>
            </a:r>
            <a:r>
              <a:rPr lang="en-GB">
                <a:solidFill>
                  <a:schemeClr val="bg1"/>
                </a:solidFill>
                <a:latin typeface="Britannic Bold"/>
              </a:rPr>
              <a:t>DANK FÜR IHRE </a:t>
            </a:r>
            <a:r>
              <a:rPr lang="en-GB" dirty="0">
                <a:solidFill>
                  <a:schemeClr val="bg1"/>
                </a:solidFill>
                <a:latin typeface="Britannic Bold"/>
              </a:rPr>
              <a:t>AUFMERKSAMKEIT!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D111DEFF-6E51-4650-BB5E-4CE492C51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1" y="4737853"/>
            <a:ext cx="2100078" cy="416567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A25EED7B-81E5-4C86-9996-B23687C59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151" y="4365959"/>
            <a:ext cx="1179096" cy="8256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Презентация на цял екран (16:9)</PresentationFormat>
  <Paragraphs>17</Paragraphs>
  <Slides>6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Britannic Bold</vt:lpstr>
      <vt:lpstr>Livvic</vt:lpstr>
      <vt:lpstr>Catamaran Light</vt:lpstr>
      <vt:lpstr>Roboto</vt:lpstr>
      <vt:lpstr>Engineering Project Proposal by Slidesgo</vt:lpstr>
      <vt:lpstr>Слайд 1</vt:lpstr>
      <vt:lpstr>Die Schönheit Bulgariens</vt:lpstr>
      <vt:lpstr>UNSERE STADT - PLEVEN</vt:lpstr>
      <vt:lpstr>UNSERE SCHULE </vt:lpstr>
      <vt:lpstr>UNSERE KLASSE</vt:lpstr>
      <vt:lpstr>VIELEN DANK FÜR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PROJECT PROPOSAL</dc:title>
  <dc:creator>ASPIRE</dc:creator>
  <cp:lastModifiedBy>ASPIRE</cp:lastModifiedBy>
  <cp:revision>315</cp:revision>
  <dcterms:modified xsi:type="dcterms:W3CDTF">2021-12-04T12:19:21Z</dcterms:modified>
</cp:coreProperties>
</file>