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9B74E-1919-4B86-BA79-A86EA1CE292E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DCE9D00-6759-4449-B22F-93783FD41449}">
      <dgm:prSet/>
      <dgm:spPr/>
      <dgm:t>
        <a:bodyPr/>
        <a:lstStyle/>
        <a:p>
          <a:r>
            <a:rPr lang="de-DE"/>
            <a:t>Bei der Verwendung der Matte müssen Sie sehr vorsichtig sein, da Sie das Nori beschädigen können.</a:t>
          </a:r>
          <a:endParaRPr lang="en-US"/>
        </a:p>
      </dgm:t>
    </dgm:pt>
    <dgm:pt modelId="{40D86E09-14D8-46D0-95F1-FD3F07FEE599}" type="parTrans" cxnId="{D95E0591-9402-4CE1-BEA2-72AA8DD2C5CD}">
      <dgm:prSet/>
      <dgm:spPr/>
      <dgm:t>
        <a:bodyPr/>
        <a:lstStyle/>
        <a:p>
          <a:endParaRPr lang="en-US"/>
        </a:p>
      </dgm:t>
    </dgm:pt>
    <dgm:pt modelId="{CD84EE78-7D44-4D47-BF21-1A60CD3E683C}" type="sibTrans" cxnId="{D95E0591-9402-4CE1-BEA2-72AA8DD2C5CD}">
      <dgm:prSet/>
      <dgm:spPr/>
      <dgm:t>
        <a:bodyPr/>
        <a:lstStyle/>
        <a:p>
          <a:endParaRPr lang="en-US"/>
        </a:p>
      </dgm:t>
    </dgm:pt>
    <dgm:pt modelId="{5A0099C0-0D6C-4B30-90FF-8A77467D68A9}">
      <dgm:prSet/>
      <dgm:spPr/>
      <dgm:t>
        <a:bodyPr/>
        <a:lstStyle/>
        <a:p>
          <a:r>
            <a:rPr lang="de-DE"/>
            <a:t>Der Reis kann zerkocht sein</a:t>
          </a:r>
          <a:endParaRPr lang="en-US"/>
        </a:p>
      </dgm:t>
    </dgm:pt>
    <dgm:pt modelId="{6FFC74FF-C459-4D93-8F02-B2CDCB8D6B89}" type="parTrans" cxnId="{39DC6FDE-F9A5-4BAC-883B-B2DF45CC2AED}">
      <dgm:prSet/>
      <dgm:spPr/>
      <dgm:t>
        <a:bodyPr/>
        <a:lstStyle/>
        <a:p>
          <a:endParaRPr lang="en-US"/>
        </a:p>
      </dgm:t>
    </dgm:pt>
    <dgm:pt modelId="{10F07C01-B6EA-4A63-9F97-7440F1604CCC}" type="sibTrans" cxnId="{39DC6FDE-F9A5-4BAC-883B-B2DF45CC2AED}">
      <dgm:prSet/>
      <dgm:spPr/>
      <dgm:t>
        <a:bodyPr/>
        <a:lstStyle/>
        <a:p>
          <a:endParaRPr lang="en-US"/>
        </a:p>
      </dgm:t>
    </dgm:pt>
    <dgm:pt modelId="{F94E0D2A-DE74-47B2-8520-EF56A5E1B929}">
      <dgm:prSet/>
      <dgm:spPr/>
      <dgm:t>
        <a:bodyPr/>
        <a:lstStyle/>
        <a:p>
          <a:r>
            <a:rPr lang="de-DE"/>
            <a:t>Die Noris ist sehr zerbrechlich und birgt ein Risiko</a:t>
          </a:r>
          <a:endParaRPr lang="en-US"/>
        </a:p>
      </dgm:t>
    </dgm:pt>
    <dgm:pt modelId="{685651EB-4F55-47CF-920B-370997A8E9EF}" type="parTrans" cxnId="{7DE4B2E4-64BA-4C3E-AC98-475318EA5079}">
      <dgm:prSet/>
      <dgm:spPr/>
      <dgm:t>
        <a:bodyPr/>
        <a:lstStyle/>
        <a:p>
          <a:endParaRPr lang="en-US"/>
        </a:p>
      </dgm:t>
    </dgm:pt>
    <dgm:pt modelId="{1C9CAA23-998E-499F-BB94-D2EB30BB4B66}" type="sibTrans" cxnId="{7DE4B2E4-64BA-4C3E-AC98-475318EA5079}">
      <dgm:prSet/>
      <dgm:spPr/>
      <dgm:t>
        <a:bodyPr/>
        <a:lstStyle/>
        <a:p>
          <a:endParaRPr lang="en-US"/>
        </a:p>
      </dgm:t>
    </dgm:pt>
    <dgm:pt modelId="{5A074E2D-F8A0-4FE6-B893-5417A532A443}" type="pres">
      <dgm:prSet presAssocID="{DF99B74E-1919-4B86-BA79-A86EA1CE29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3223AC61-3595-4677-B37A-D18B675F9FDB}" type="pres">
      <dgm:prSet presAssocID="{DDCE9D00-6759-4449-B22F-93783FD41449}" presName="thickLine" presStyleLbl="alignNode1" presStyleIdx="0" presStyleCnt="3"/>
      <dgm:spPr/>
    </dgm:pt>
    <dgm:pt modelId="{F488E2F3-2993-4986-B95C-FE4B26DDE6B6}" type="pres">
      <dgm:prSet presAssocID="{DDCE9D00-6759-4449-B22F-93783FD41449}" presName="horz1" presStyleCnt="0"/>
      <dgm:spPr/>
    </dgm:pt>
    <dgm:pt modelId="{91F1A176-A95D-44D2-A0FD-6700B0403032}" type="pres">
      <dgm:prSet presAssocID="{DDCE9D00-6759-4449-B22F-93783FD41449}" presName="tx1" presStyleLbl="revTx" presStyleIdx="0" presStyleCnt="3"/>
      <dgm:spPr/>
      <dgm:t>
        <a:bodyPr/>
        <a:lstStyle/>
        <a:p>
          <a:endParaRPr lang="bg-BG"/>
        </a:p>
      </dgm:t>
    </dgm:pt>
    <dgm:pt modelId="{1EE13173-5E01-477F-8CE7-9432C729D044}" type="pres">
      <dgm:prSet presAssocID="{DDCE9D00-6759-4449-B22F-93783FD41449}" presName="vert1" presStyleCnt="0"/>
      <dgm:spPr/>
    </dgm:pt>
    <dgm:pt modelId="{5038D78E-AE4B-4C51-BDB5-F40F4FBC4ECF}" type="pres">
      <dgm:prSet presAssocID="{5A0099C0-0D6C-4B30-90FF-8A77467D68A9}" presName="thickLine" presStyleLbl="alignNode1" presStyleIdx="1" presStyleCnt="3"/>
      <dgm:spPr/>
    </dgm:pt>
    <dgm:pt modelId="{07976A1C-6937-4018-8B80-CCE91389E884}" type="pres">
      <dgm:prSet presAssocID="{5A0099C0-0D6C-4B30-90FF-8A77467D68A9}" presName="horz1" presStyleCnt="0"/>
      <dgm:spPr/>
    </dgm:pt>
    <dgm:pt modelId="{2CEAE94A-88D0-46BE-989F-9FF58861A796}" type="pres">
      <dgm:prSet presAssocID="{5A0099C0-0D6C-4B30-90FF-8A77467D68A9}" presName="tx1" presStyleLbl="revTx" presStyleIdx="1" presStyleCnt="3"/>
      <dgm:spPr/>
      <dgm:t>
        <a:bodyPr/>
        <a:lstStyle/>
        <a:p>
          <a:endParaRPr lang="bg-BG"/>
        </a:p>
      </dgm:t>
    </dgm:pt>
    <dgm:pt modelId="{25533626-5C6D-47AC-9F99-1A89D709EEB4}" type="pres">
      <dgm:prSet presAssocID="{5A0099C0-0D6C-4B30-90FF-8A77467D68A9}" presName="vert1" presStyleCnt="0"/>
      <dgm:spPr/>
    </dgm:pt>
    <dgm:pt modelId="{5D6246D4-BB98-449E-AED9-C2D26FB5A045}" type="pres">
      <dgm:prSet presAssocID="{F94E0D2A-DE74-47B2-8520-EF56A5E1B929}" presName="thickLine" presStyleLbl="alignNode1" presStyleIdx="2" presStyleCnt="3"/>
      <dgm:spPr/>
    </dgm:pt>
    <dgm:pt modelId="{C8C3B6D8-294A-4B7C-9B80-47B5B6DC9F41}" type="pres">
      <dgm:prSet presAssocID="{F94E0D2A-DE74-47B2-8520-EF56A5E1B929}" presName="horz1" presStyleCnt="0"/>
      <dgm:spPr/>
    </dgm:pt>
    <dgm:pt modelId="{0C333D9D-219F-4E55-8E2D-A618CD021312}" type="pres">
      <dgm:prSet presAssocID="{F94E0D2A-DE74-47B2-8520-EF56A5E1B929}" presName="tx1" presStyleLbl="revTx" presStyleIdx="2" presStyleCnt="3"/>
      <dgm:spPr/>
      <dgm:t>
        <a:bodyPr/>
        <a:lstStyle/>
        <a:p>
          <a:endParaRPr lang="bg-BG"/>
        </a:p>
      </dgm:t>
    </dgm:pt>
    <dgm:pt modelId="{FF42BD47-03E2-4243-92B3-CD5F1892549A}" type="pres">
      <dgm:prSet presAssocID="{F94E0D2A-DE74-47B2-8520-EF56A5E1B929}" presName="vert1" presStyleCnt="0"/>
      <dgm:spPr/>
    </dgm:pt>
  </dgm:ptLst>
  <dgm:cxnLst>
    <dgm:cxn modelId="{113E7666-A68E-4ABE-BDDA-8C5707004819}" type="presOf" srcId="{5A0099C0-0D6C-4B30-90FF-8A77467D68A9}" destId="{2CEAE94A-88D0-46BE-989F-9FF58861A796}" srcOrd="0" destOrd="0" presId="urn:microsoft.com/office/officeart/2008/layout/LinedList"/>
    <dgm:cxn modelId="{7DE4B2E4-64BA-4C3E-AC98-475318EA5079}" srcId="{DF99B74E-1919-4B86-BA79-A86EA1CE292E}" destId="{F94E0D2A-DE74-47B2-8520-EF56A5E1B929}" srcOrd="2" destOrd="0" parTransId="{685651EB-4F55-47CF-920B-370997A8E9EF}" sibTransId="{1C9CAA23-998E-499F-BB94-D2EB30BB4B66}"/>
    <dgm:cxn modelId="{39DC6FDE-F9A5-4BAC-883B-B2DF45CC2AED}" srcId="{DF99B74E-1919-4B86-BA79-A86EA1CE292E}" destId="{5A0099C0-0D6C-4B30-90FF-8A77467D68A9}" srcOrd="1" destOrd="0" parTransId="{6FFC74FF-C459-4D93-8F02-B2CDCB8D6B89}" sibTransId="{10F07C01-B6EA-4A63-9F97-7440F1604CCC}"/>
    <dgm:cxn modelId="{6323F4F2-963B-42AA-BE21-5E5255EFEDBA}" type="presOf" srcId="{DF99B74E-1919-4B86-BA79-A86EA1CE292E}" destId="{5A074E2D-F8A0-4FE6-B893-5417A532A443}" srcOrd="0" destOrd="0" presId="urn:microsoft.com/office/officeart/2008/layout/LinedList"/>
    <dgm:cxn modelId="{59568908-F97E-4CC1-8D5B-9932FED3E28B}" type="presOf" srcId="{F94E0D2A-DE74-47B2-8520-EF56A5E1B929}" destId="{0C333D9D-219F-4E55-8E2D-A618CD021312}" srcOrd="0" destOrd="0" presId="urn:microsoft.com/office/officeart/2008/layout/LinedList"/>
    <dgm:cxn modelId="{D95E0591-9402-4CE1-BEA2-72AA8DD2C5CD}" srcId="{DF99B74E-1919-4B86-BA79-A86EA1CE292E}" destId="{DDCE9D00-6759-4449-B22F-93783FD41449}" srcOrd="0" destOrd="0" parTransId="{40D86E09-14D8-46D0-95F1-FD3F07FEE599}" sibTransId="{CD84EE78-7D44-4D47-BF21-1A60CD3E683C}"/>
    <dgm:cxn modelId="{F7A5C248-D5F8-49FC-9BB4-C90BFBF3F5F4}" type="presOf" srcId="{DDCE9D00-6759-4449-B22F-93783FD41449}" destId="{91F1A176-A95D-44D2-A0FD-6700B0403032}" srcOrd="0" destOrd="0" presId="urn:microsoft.com/office/officeart/2008/layout/LinedList"/>
    <dgm:cxn modelId="{E333C514-C124-4130-9E4D-8EB51EA71F5F}" type="presParOf" srcId="{5A074E2D-F8A0-4FE6-B893-5417A532A443}" destId="{3223AC61-3595-4677-B37A-D18B675F9FDB}" srcOrd="0" destOrd="0" presId="urn:microsoft.com/office/officeart/2008/layout/LinedList"/>
    <dgm:cxn modelId="{BFFEB085-D819-4687-B9B3-09D1C28A51F2}" type="presParOf" srcId="{5A074E2D-F8A0-4FE6-B893-5417A532A443}" destId="{F488E2F3-2993-4986-B95C-FE4B26DDE6B6}" srcOrd="1" destOrd="0" presId="urn:microsoft.com/office/officeart/2008/layout/LinedList"/>
    <dgm:cxn modelId="{084824D3-E384-47B5-AEEA-2CAF6DF5A7DC}" type="presParOf" srcId="{F488E2F3-2993-4986-B95C-FE4B26DDE6B6}" destId="{91F1A176-A95D-44D2-A0FD-6700B0403032}" srcOrd="0" destOrd="0" presId="urn:microsoft.com/office/officeart/2008/layout/LinedList"/>
    <dgm:cxn modelId="{D9698189-2647-42A0-8D63-1286B4149716}" type="presParOf" srcId="{F488E2F3-2993-4986-B95C-FE4B26DDE6B6}" destId="{1EE13173-5E01-477F-8CE7-9432C729D044}" srcOrd="1" destOrd="0" presId="urn:microsoft.com/office/officeart/2008/layout/LinedList"/>
    <dgm:cxn modelId="{107A17AC-9AF4-431C-B4A0-430CA7E1593D}" type="presParOf" srcId="{5A074E2D-F8A0-4FE6-B893-5417A532A443}" destId="{5038D78E-AE4B-4C51-BDB5-F40F4FBC4ECF}" srcOrd="2" destOrd="0" presId="urn:microsoft.com/office/officeart/2008/layout/LinedList"/>
    <dgm:cxn modelId="{2C8C751B-8165-427C-A911-9ECFE70A94D4}" type="presParOf" srcId="{5A074E2D-F8A0-4FE6-B893-5417A532A443}" destId="{07976A1C-6937-4018-8B80-CCE91389E884}" srcOrd="3" destOrd="0" presId="urn:microsoft.com/office/officeart/2008/layout/LinedList"/>
    <dgm:cxn modelId="{4B89A94C-CC1C-4BFE-95BF-235E5CAF0D60}" type="presParOf" srcId="{07976A1C-6937-4018-8B80-CCE91389E884}" destId="{2CEAE94A-88D0-46BE-989F-9FF58861A796}" srcOrd="0" destOrd="0" presId="urn:microsoft.com/office/officeart/2008/layout/LinedList"/>
    <dgm:cxn modelId="{B9131131-4BCB-4602-A0EB-48BBB155CD33}" type="presParOf" srcId="{07976A1C-6937-4018-8B80-CCE91389E884}" destId="{25533626-5C6D-47AC-9F99-1A89D709EEB4}" srcOrd="1" destOrd="0" presId="urn:microsoft.com/office/officeart/2008/layout/LinedList"/>
    <dgm:cxn modelId="{D77700C0-5408-4764-AE9E-39D8C849EABA}" type="presParOf" srcId="{5A074E2D-F8A0-4FE6-B893-5417A532A443}" destId="{5D6246D4-BB98-449E-AED9-C2D26FB5A045}" srcOrd="4" destOrd="0" presId="urn:microsoft.com/office/officeart/2008/layout/LinedList"/>
    <dgm:cxn modelId="{B2F31108-B61B-4357-A556-048EBE6A82D4}" type="presParOf" srcId="{5A074E2D-F8A0-4FE6-B893-5417A532A443}" destId="{C8C3B6D8-294A-4B7C-9B80-47B5B6DC9F41}" srcOrd="5" destOrd="0" presId="urn:microsoft.com/office/officeart/2008/layout/LinedList"/>
    <dgm:cxn modelId="{874875A9-CFC8-42DB-B002-0BEFE1796FE0}" type="presParOf" srcId="{C8C3B6D8-294A-4B7C-9B80-47B5B6DC9F41}" destId="{0C333D9D-219F-4E55-8E2D-A618CD021312}" srcOrd="0" destOrd="0" presId="urn:microsoft.com/office/officeart/2008/layout/LinedList"/>
    <dgm:cxn modelId="{532133C2-B204-4D40-9EB9-B859C1789A61}" type="presParOf" srcId="{C8C3B6D8-294A-4B7C-9B80-47B5B6DC9F41}" destId="{FF42BD47-03E2-4243-92B3-CD5F189254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23AC61-3595-4677-B37A-D18B675F9FDB}">
      <dsp:nvSpPr>
        <dsp:cNvPr id="0" name=""/>
        <dsp:cNvSpPr/>
      </dsp:nvSpPr>
      <dsp:spPr>
        <a:xfrm>
          <a:off x="0" y="2288"/>
          <a:ext cx="59063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F1A176-A95D-44D2-A0FD-6700B0403032}">
      <dsp:nvSpPr>
        <dsp:cNvPr id="0" name=""/>
        <dsp:cNvSpPr/>
      </dsp:nvSpPr>
      <dsp:spPr>
        <a:xfrm>
          <a:off x="0" y="2288"/>
          <a:ext cx="5906327" cy="156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/>
            <a:t>Bei der Verwendung der Matte müssen Sie sehr vorsichtig sein, da Sie das Nori beschädigen können.</a:t>
          </a:r>
          <a:endParaRPr lang="en-US" sz="2700" kern="1200"/>
        </a:p>
      </dsp:txBody>
      <dsp:txXfrm>
        <a:off x="0" y="2288"/>
        <a:ext cx="5906327" cy="1560689"/>
      </dsp:txXfrm>
    </dsp:sp>
    <dsp:sp modelId="{5038D78E-AE4B-4C51-BDB5-F40F4FBC4ECF}">
      <dsp:nvSpPr>
        <dsp:cNvPr id="0" name=""/>
        <dsp:cNvSpPr/>
      </dsp:nvSpPr>
      <dsp:spPr>
        <a:xfrm>
          <a:off x="0" y="1562977"/>
          <a:ext cx="5906327" cy="0"/>
        </a:xfrm>
        <a:prstGeom prst="line">
          <a:avLst/>
        </a:prstGeom>
        <a:solidFill>
          <a:schemeClr val="accent2">
            <a:hueOff val="-692971"/>
            <a:satOff val="-2463"/>
            <a:lumOff val="491"/>
            <a:alphaOff val="0"/>
          </a:schemeClr>
        </a:solidFill>
        <a:ln w="15875" cap="rnd" cmpd="sng" algn="ctr">
          <a:solidFill>
            <a:schemeClr val="accent2">
              <a:hueOff val="-692971"/>
              <a:satOff val="-2463"/>
              <a:lumOff val="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EAE94A-88D0-46BE-989F-9FF58861A796}">
      <dsp:nvSpPr>
        <dsp:cNvPr id="0" name=""/>
        <dsp:cNvSpPr/>
      </dsp:nvSpPr>
      <dsp:spPr>
        <a:xfrm>
          <a:off x="0" y="1562977"/>
          <a:ext cx="5906327" cy="156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/>
            <a:t>Der Reis kann zerkocht sein</a:t>
          </a:r>
          <a:endParaRPr lang="en-US" sz="2700" kern="1200"/>
        </a:p>
      </dsp:txBody>
      <dsp:txXfrm>
        <a:off x="0" y="1562977"/>
        <a:ext cx="5906327" cy="1560689"/>
      </dsp:txXfrm>
    </dsp:sp>
    <dsp:sp modelId="{5D6246D4-BB98-449E-AED9-C2D26FB5A045}">
      <dsp:nvSpPr>
        <dsp:cNvPr id="0" name=""/>
        <dsp:cNvSpPr/>
      </dsp:nvSpPr>
      <dsp:spPr>
        <a:xfrm>
          <a:off x="0" y="3123667"/>
          <a:ext cx="5906327" cy="0"/>
        </a:xfrm>
        <a:prstGeom prst="line">
          <a:avLst/>
        </a:prstGeom>
        <a:solidFill>
          <a:schemeClr val="accent2">
            <a:hueOff val="-1385941"/>
            <a:satOff val="-4927"/>
            <a:lumOff val="982"/>
            <a:alphaOff val="0"/>
          </a:schemeClr>
        </a:solidFill>
        <a:ln w="15875" cap="rnd" cmpd="sng" algn="ctr">
          <a:solidFill>
            <a:schemeClr val="accent2">
              <a:hueOff val="-1385941"/>
              <a:satOff val="-4927"/>
              <a:lumOff val="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333D9D-219F-4E55-8E2D-A618CD021312}">
      <dsp:nvSpPr>
        <dsp:cNvPr id="0" name=""/>
        <dsp:cNvSpPr/>
      </dsp:nvSpPr>
      <dsp:spPr>
        <a:xfrm>
          <a:off x="0" y="3123667"/>
          <a:ext cx="5906327" cy="156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/>
            <a:t>Die Noris ist sehr zerbrechlich und birgt ein Risiko</a:t>
          </a:r>
          <a:endParaRPr lang="en-US" sz="2700" kern="1200"/>
        </a:p>
      </dsp:txBody>
      <dsp:txXfrm>
        <a:off x="0" y="3123667"/>
        <a:ext cx="5906327" cy="1560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6895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9998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13118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53171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6239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2809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1016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6874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1142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9483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1912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302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70797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2212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A761733-709E-42E7-B88B-32B907E03E9B}" type="datetimeFigureOut">
              <a:rPr lang="bg-BG" smtClean="0"/>
              <a:pPr/>
              <a:t>4.12.2021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FB04A7D-0AB0-4F3C-93E6-9FC418DDF6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537497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53EBE68-F871-414E-BD6B-C32A2B467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Mein Talent - Kochen</a:t>
            </a:r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9B1390B9-B0BC-4EED-B550-558D59428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Präsentiert von Boyan </a:t>
            </a:r>
            <a:r>
              <a:rPr lang="de-DE" dirty="0" err="1"/>
              <a:t>Ferdinandov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52523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t Essstäbchen hochgehobenes Sushi">
            <a:extLst>
              <a:ext uri="{FF2B5EF4-FFF2-40B4-BE49-F238E27FC236}">
                <a16:creationId xmlns:a16="http://schemas.microsoft.com/office/drawing/2014/main" xmlns="" id="{2DD171C3-3517-465C-A7D7-F6DAC67A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277" r="25404" b="-2"/>
          <a:stretch/>
        </p:blipFill>
        <p:spPr>
          <a:xfrm>
            <a:off x="6096000" y="-1"/>
            <a:ext cx="6094450" cy="6858001"/>
          </a:xfrm>
          <a:prstGeom prst="rect">
            <a:avLst/>
          </a:pr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xmlns="" id="{8977846B-3E2A-49C0-873D-DADC1D674F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2610AEAC-DA56-46BC-98D9-7438D9DA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/>
          </a:bodyPr>
          <a:lstStyle/>
          <a:p>
            <a:r>
              <a:rPr lang="de-DE" dirty="0"/>
              <a:t>Inhalt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B65CEA28-D84E-4CA9-A722-44E723F89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55923" cy="3632200"/>
          </a:xfrm>
        </p:spPr>
        <p:txBody>
          <a:bodyPr>
            <a:normAutofit/>
          </a:bodyPr>
          <a:lstStyle/>
          <a:p>
            <a:r>
              <a:rPr lang="de-DE" dirty="0"/>
              <a:t>Was brauchen wir für dieses spezielle Rezept - Sushi?</a:t>
            </a:r>
          </a:p>
          <a:p>
            <a:r>
              <a:rPr lang="de-DE" dirty="0"/>
              <a:t>Methoden der Zubereitung</a:t>
            </a:r>
          </a:p>
          <a:p>
            <a:r>
              <a:rPr lang="de-DE" dirty="0"/>
              <a:t>Mögliche Schwierigkeiten bei der Zubereitung</a:t>
            </a:r>
          </a:p>
          <a:p>
            <a:r>
              <a:rPr lang="de-DE" dirty="0"/>
              <a:t>Endlich zubereitet</a:t>
            </a:r>
          </a:p>
        </p:txBody>
      </p:sp>
    </p:spTree>
    <p:extLst>
      <p:ext uri="{BB962C8B-B14F-4D97-AF65-F5344CB8AC3E}">
        <p14:creationId xmlns:p14="http://schemas.microsoft.com/office/powerpoint/2010/main" xmlns="" val="5631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74C03E86-7F68-47B7-84BA-21BAD16C6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DECD56C-FF89-48FE-A3C5-9D8B341854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xmlns="" id="{9C581D33-59DD-4E2E-83E1-EC7AECD50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FF9ED205-1586-4AB0-9E4E-0C0D2CA1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Was brauchen wir für dieses Rezept - Sushi 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66AD4ECE-3435-48F1-B221-4C47B19F6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953" y="2006600"/>
            <a:ext cx="3404372" cy="470184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1600" dirty="0"/>
          </a:p>
          <a:p>
            <a:endParaRPr lang="de-DE" sz="1600" dirty="0"/>
          </a:p>
          <a:p>
            <a:r>
              <a:rPr lang="de-DE" sz="1600" dirty="0"/>
              <a:t>Sushi-Noris</a:t>
            </a:r>
          </a:p>
          <a:p>
            <a:r>
              <a:rPr lang="de-DE" sz="1600" dirty="0"/>
              <a:t>Gurke</a:t>
            </a:r>
          </a:p>
          <a:p>
            <a:r>
              <a:rPr lang="de-DE" sz="1600" dirty="0"/>
              <a:t>Karotte</a:t>
            </a:r>
          </a:p>
          <a:p>
            <a:r>
              <a:rPr lang="de-DE" sz="1600" dirty="0"/>
              <a:t>Pfeffer</a:t>
            </a:r>
          </a:p>
          <a:p>
            <a:r>
              <a:rPr lang="de-DE" sz="1600" dirty="0"/>
              <a:t>Frischkäse</a:t>
            </a:r>
          </a:p>
          <a:p>
            <a:r>
              <a:rPr lang="de-DE" sz="1600" dirty="0"/>
              <a:t>Sojasauce</a:t>
            </a:r>
          </a:p>
          <a:p>
            <a:r>
              <a:rPr lang="de-DE" sz="1600" dirty="0"/>
              <a:t>Spezieller Reisessig</a:t>
            </a:r>
          </a:p>
          <a:p>
            <a:r>
              <a:rPr lang="de-DE" sz="1600" dirty="0"/>
              <a:t>Lachs</a:t>
            </a:r>
          </a:p>
          <a:p>
            <a:r>
              <a:rPr lang="de-DE" sz="1600" dirty="0"/>
              <a:t>Krabbenröllchen</a:t>
            </a:r>
          </a:p>
          <a:p>
            <a:r>
              <a:rPr lang="de-DE" sz="1600" dirty="0"/>
              <a:t>Sushi-Reis</a:t>
            </a:r>
          </a:p>
          <a:p>
            <a:r>
              <a:rPr lang="de-DE" sz="1600" dirty="0"/>
              <a:t>Spezial-Bambusmatte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xmlns="" id="{E3777CD7-95C1-45EB-91AE-369E6C9656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Контейнер за съдържание 11">
            <a:extLst>
              <a:ext uri="{FF2B5EF4-FFF2-40B4-BE49-F238E27FC236}">
                <a16:creationId xmlns:a16="http://schemas.microsoft.com/office/drawing/2014/main" xmlns="" id="{815FE171-A3B5-4CD6-9C9A-033133909F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66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74C03E86-7F68-47B7-84BA-21BAD16C6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512A003-262F-484E-A317-5CEAE988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Methoden der Zubereitung</a:t>
            </a:r>
            <a:br>
              <a:rPr lang="en-US" sz="3100"/>
            </a:br>
            <a:endParaRPr lang="en-US" sz="310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F058E5BC-CAB6-4EFD-B8CE-BF2C64311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413000"/>
            <a:ext cx="7199220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Wir geben den Reis bei maximaler Temperatur mit etwa 2 Litern Wasser für 15 Minuten in einen Topf.</a:t>
            </a:r>
          </a:p>
          <a:p>
            <a:r>
              <a:rPr lang="en-US"/>
              <a:t>Dann lassen wir den Reis bei niedriger Temperatur für weitere 10 Minuten ziehen.</a:t>
            </a:r>
          </a:p>
          <a:p>
            <a:r>
              <a:rPr lang="en-US"/>
              <a:t>Und wir lassen es 5 Minuten lang einweichen.</a:t>
            </a:r>
          </a:p>
          <a:p>
            <a:endParaRPr lang="en-US"/>
          </a:p>
        </p:txBody>
      </p:sp>
      <p:pic>
        <p:nvPicPr>
          <p:cNvPr id="6" name="Контейнер за съдържание 5" descr="Картина, която съдържа закрито, чаша, тенджера, печк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1CAA370A-2C02-449A-AE49-0967BEF4D3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73" r="5" b="5"/>
          <a:stretch/>
        </p:blipFill>
        <p:spPr>
          <a:xfrm>
            <a:off x="8466138" y="2413000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53958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82DD147-2333-4297-B0C8-AA12926F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Methoden der Zubereitung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B517A190-2748-4AB3-8DDB-5DB536A9C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Wir legen die Noris auf die Matte.</a:t>
            </a:r>
          </a:p>
          <a:p>
            <a:r>
              <a:rPr lang="de-DE" dirty="0"/>
              <a:t>Dann legen wir den Reis auf die untere Hälfte der Nori</a:t>
            </a:r>
          </a:p>
          <a:p>
            <a:r>
              <a:rPr lang="de-DE" dirty="0"/>
              <a:t>Und dann legen wir unsere anderen Zutaten darauf.</a:t>
            </a:r>
          </a:p>
          <a:p>
            <a:r>
              <a:rPr lang="de-DE" dirty="0"/>
              <a:t>Danach rollen wir es mit Hilfe der Matte.</a:t>
            </a:r>
          </a:p>
        </p:txBody>
      </p:sp>
      <p:pic>
        <p:nvPicPr>
          <p:cNvPr id="6" name="Контейнер за съдържание 5" descr="Картина, която съдържа маса, храна, закрито, дървен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2BB8F722-5A2D-4B7C-993A-C295E34840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525" y="2222500"/>
            <a:ext cx="2977496" cy="2233122"/>
          </a:xfrm>
        </p:spPr>
      </p:pic>
      <p:pic>
        <p:nvPicPr>
          <p:cNvPr id="8" name="Картина 7" descr="Картина, която съдържа текст, маса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D41DC39-F9AD-4A22-BD31-A186196C4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9278" y="4617720"/>
            <a:ext cx="271272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00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D41414-0B5E-4BCA-AA71-9BB5192C5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xmlns="" id="{7D2AF4A9-C348-4DDF-922C-7D0544AC0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print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20C3C9E-E0E4-4201-9855-1E49CB9E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741714"/>
            <a:ext cx="3518452" cy="4117749"/>
          </a:xfrm>
        </p:spPr>
        <p:txBody>
          <a:bodyPr anchor="t">
            <a:normAutofit/>
          </a:bodyPr>
          <a:lstStyle/>
          <a:p>
            <a:r>
              <a:rPr lang="de-DE" sz="3400"/>
              <a:t>Mögliche Schwierigkeiten bei der Zubereitung</a:t>
            </a:r>
            <a:br>
              <a:rPr lang="de-DE" sz="3400"/>
            </a:br>
            <a:endParaRPr lang="bg-BG" sz="3400"/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xmlns="" id="{C90BC35A-735B-4C81-875A-D062989C6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8006696"/>
              </p:ext>
            </p:extLst>
          </p:nvPr>
        </p:nvGraphicFramePr>
        <p:xfrm>
          <a:off x="5466523" y="1172818"/>
          <a:ext cx="5906328" cy="468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31062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FCAC016B-0C8F-4F09-99B6-3B4270CB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Endlich zubereitet</a:t>
            </a:r>
            <a:br>
              <a:rPr lang="de-DE" dirty="0"/>
            </a:b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BDA35352-90BD-409F-9462-9D87D2C2A3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Nachdem es in acht gleich große Stücke geschnitten wurde, ist es endlich bereit zum Verzehr.</a:t>
            </a:r>
          </a:p>
          <a:p>
            <a:endParaRPr lang="de-DE" dirty="0"/>
          </a:p>
          <a:p>
            <a:r>
              <a:rPr lang="de-DE" dirty="0"/>
              <a:t>Bon </a:t>
            </a:r>
            <a:r>
              <a:rPr lang="de-DE" dirty="0" err="1"/>
              <a:t>Appétit</a:t>
            </a:r>
            <a:endParaRPr lang="de-DE" dirty="0"/>
          </a:p>
          <a:p>
            <a:endParaRPr lang="bg-BG" dirty="0"/>
          </a:p>
        </p:txBody>
      </p:sp>
      <p:pic>
        <p:nvPicPr>
          <p:cNvPr id="6" name="Контейнер за съдържание 5" descr="Картина, която съдържа маса, храна, ястие, чиния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B3F09E30-5DCE-4C31-9EB0-84E9A0DB37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525" y="2222499"/>
            <a:ext cx="2562396" cy="1921797"/>
          </a:xfrm>
        </p:spPr>
      </p:pic>
      <p:pic>
        <p:nvPicPr>
          <p:cNvPr id="8" name="Картина 7" descr="Картина, която съдържа лице, маса, закрито, стен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3A706650-4822-4DB8-A86D-BE1B4450E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5019" y="4328652"/>
            <a:ext cx="3033252" cy="227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22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BEC86E92-1C6E-4EA4-8083-10D3576704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Danke für Ihre Aufmerksamkeit</a:t>
            </a:r>
            <a:endParaRPr lang="bg-BG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5A279C47-0DE8-4C23-B415-9387046E4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59946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тировки">
  <a:themeElements>
    <a:clrScheme name="Котировки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Котировки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отировки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Котировки</Template>
  <TotalTime>81</TotalTime>
  <Words>196</Words>
  <Application>Microsoft Office PowerPoint</Application>
  <PresentationFormat>По избор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Котировки</vt:lpstr>
      <vt:lpstr>Mein Talent - Kochen</vt:lpstr>
      <vt:lpstr>Inhalt </vt:lpstr>
      <vt:lpstr>Was brauchen wir für dieses Rezept - Sushi </vt:lpstr>
      <vt:lpstr>Methoden der Zubereitung </vt:lpstr>
      <vt:lpstr>Methoden der Zubereitung</vt:lpstr>
      <vt:lpstr>Mögliche Schwierigkeiten bei der Zubereitung </vt:lpstr>
      <vt:lpstr>Endlich zubereitet </vt:lpstr>
      <vt:lpstr>Danke für Ihre Aufmerksamkeit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Talent - Kochen</dc:title>
  <dc:creator>Боян В. Фердинандов</dc:creator>
  <cp:lastModifiedBy>ASPIRE</cp:lastModifiedBy>
  <cp:revision>2</cp:revision>
  <dcterms:created xsi:type="dcterms:W3CDTF">2021-11-14T07:53:04Z</dcterms:created>
  <dcterms:modified xsi:type="dcterms:W3CDTF">2021-12-04T17:11:43Z</dcterms:modified>
</cp:coreProperties>
</file>