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74" r:id="rId4"/>
    <p:sldId id="275" r:id="rId5"/>
    <p:sldId id="261" r:id="rId6"/>
    <p:sldId id="260" r:id="rId7"/>
    <p:sldId id="265" r:id="rId8"/>
    <p:sldId id="266" r:id="rId9"/>
    <p:sldId id="263" r:id="rId10"/>
    <p:sldId id="279" r:id="rId11"/>
    <p:sldId id="258" r:id="rId12"/>
    <p:sldId id="278" r:id="rId13"/>
    <p:sldId id="276" r:id="rId14"/>
    <p:sldId id="277" r:id="rId15"/>
    <p:sldId id="259" r:id="rId16"/>
    <p:sldId id="267" r:id="rId17"/>
    <p:sldId id="269" r:id="rId18"/>
    <p:sldId id="271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CCC7DD6B-BDF1-4360-BA79-9202CF2D7330}">
          <p14:sldIdLst>
            <p14:sldId id="256"/>
            <p14:sldId id="257"/>
            <p14:sldId id="274"/>
            <p14:sldId id="275"/>
            <p14:sldId id="261"/>
            <p14:sldId id="260"/>
            <p14:sldId id="265"/>
            <p14:sldId id="266"/>
            <p14:sldId id="263"/>
            <p14:sldId id="279"/>
            <p14:sldId id="258"/>
            <p14:sldId id="278"/>
            <p14:sldId id="276"/>
            <p14:sldId id="277"/>
            <p14:sldId id="259"/>
            <p14:sldId id="267"/>
            <p14:sldId id="269"/>
            <p14:sldId id="271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46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64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892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3304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8170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19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31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6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16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56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2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47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66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51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92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2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5B61-EF5C-4FBC-9DA7-4E16E5760905}" type="datetimeFigureOut">
              <a:rPr lang="de-DE" smtClean="0"/>
              <a:t>07.10.20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D57285-2876-4091-B377-7CD03B7E18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42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de/url?sa=i&amp;rct=j&amp;q=&amp;esrc=s&amp;source=images&amp;cd=&amp;ved=2ahUKEwjQ3IHT5bHlAhVP_KQKHa0bBDAQjRx6BAgBEAQ&amp;url=http://www.kks-langenselbold.de/images/aktuelles/downloads/praxistag.pdf&amp;psig=AOvVaw3LPFDwMbhvfdMTqIq_XdqF&amp;ust=157189988881420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6400" y="2209801"/>
            <a:ext cx="10220323" cy="1695450"/>
          </a:xfrm>
        </p:spPr>
        <p:txBody>
          <a:bodyPr>
            <a:normAutofit/>
          </a:bodyPr>
          <a:lstStyle/>
          <a:p>
            <a:pPr algn="ctr"/>
            <a:r>
              <a:rPr lang="de-DE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</a:t>
            </a:r>
          </a:p>
        </p:txBody>
      </p:sp>
      <p:pic>
        <p:nvPicPr>
          <p:cNvPr id="5" name="SSANDER - Die Deutsche Nationalhymne Rockversion Rock-Co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2223" y="-1206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7181" y="3983039"/>
            <a:ext cx="4143375" cy="874712"/>
          </a:xfrm>
        </p:spPr>
        <p:txBody>
          <a:bodyPr>
            <a:noAutofit/>
          </a:bodyPr>
          <a:lstStyle/>
          <a:p>
            <a:r>
              <a:rPr lang="de-DE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Inseln</a:t>
            </a:r>
          </a:p>
        </p:txBody>
      </p:sp>
      <p:pic>
        <p:nvPicPr>
          <p:cNvPr id="6146" name="Picture 2" descr="Bildergebnis für nordsee insel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33" y="3417035"/>
            <a:ext cx="3884974" cy="26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ldergebnis für ostsee insel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8" y="668339"/>
            <a:ext cx="4797423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543551" y="1104900"/>
            <a:ext cx="4562474" cy="1647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Unsere</a:t>
            </a:r>
          </a:p>
        </p:txBody>
      </p:sp>
    </p:spTree>
    <p:extLst>
      <p:ext uri="{BB962C8B-B14F-4D97-AF65-F5344CB8AC3E}">
        <p14:creationId xmlns:p14="http://schemas.microsoft.com/office/powerpoint/2010/main" val="213932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2610" y="300319"/>
            <a:ext cx="10018713" cy="1752599"/>
          </a:xfrm>
        </p:spPr>
        <p:txBody>
          <a:bodyPr>
            <a:normAutofit/>
          </a:bodyPr>
          <a:lstStyle/>
          <a:p>
            <a:r>
              <a:rPr lang="de-DE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Bevölkerung:				6,243 Millionen</a:t>
            </a:r>
          </a:p>
          <a:p>
            <a:r>
              <a:rPr lang="de-DE" dirty="0"/>
              <a:t>Hauptstadt:				Wiesbaden</a:t>
            </a:r>
          </a:p>
          <a:p>
            <a:r>
              <a:rPr lang="de-DE" dirty="0"/>
              <a:t>Fläche:					21.114,94 km</a:t>
            </a:r>
            <a:r>
              <a:rPr lang="de-DE" baseline="30000" dirty="0"/>
              <a:t>2</a:t>
            </a:r>
            <a:endParaRPr lang="de-DE" dirty="0"/>
          </a:p>
          <a:p>
            <a:r>
              <a:rPr lang="de-DE" dirty="0"/>
              <a:t>Ministerpräsident:		      Volker </a:t>
            </a:r>
            <a:r>
              <a:rPr lang="de-DE" dirty="0" err="1"/>
              <a:t>Bouffier</a:t>
            </a:r>
            <a:endParaRPr lang="de-DE" dirty="0"/>
          </a:p>
          <a:p>
            <a:r>
              <a:rPr lang="de-DE" dirty="0"/>
              <a:t>Größte Städte:                   Frankfurt </a:t>
            </a:r>
          </a:p>
          <a:p>
            <a:pPr marL="0" indent="0">
              <a:buNone/>
            </a:pPr>
            <a:r>
              <a:rPr lang="de-DE" dirty="0"/>
              <a:t>                                              Hanau </a:t>
            </a:r>
          </a:p>
          <a:p>
            <a:pPr marL="0" indent="0">
              <a:buNone/>
            </a:pPr>
            <a:r>
              <a:rPr lang="de-DE" dirty="0"/>
              <a:t>                                              Kassel  </a:t>
            </a:r>
          </a:p>
        </p:txBody>
      </p:sp>
    </p:spTree>
    <p:extLst>
      <p:ext uri="{BB962C8B-B14F-4D97-AF65-F5344CB8AC3E}">
        <p14:creationId xmlns:p14="http://schemas.microsoft.com/office/powerpoint/2010/main" val="4905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Wiesbaden</a:t>
            </a:r>
          </a:p>
        </p:txBody>
      </p:sp>
      <p:pic>
        <p:nvPicPr>
          <p:cNvPr id="4098" name="Picture 2" descr="Bildergebnis für wiesbad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37" y="1997076"/>
            <a:ext cx="6511862" cy="43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1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8459" y="419100"/>
            <a:ext cx="8596668" cy="1320800"/>
          </a:xfrm>
        </p:spPr>
        <p:txBody>
          <a:bodyPr>
            <a:noAutofit/>
          </a:bodyPr>
          <a:lstStyle/>
          <a:p>
            <a:r>
              <a:rPr lang="de-DE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Frankfurt</a:t>
            </a:r>
          </a:p>
        </p:txBody>
      </p:sp>
      <p:pic>
        <p:nvPicPr>
          <p:cNvPr id="2052" name="Picture 4" descr="Bildergebnis für frankfu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06" y="1970088"/>
            <a:ext cx="7334954" cy="41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Schloss Philippsruh Hanau</a:t>
            </a:r>
          </a:p>
        </p:txBody>
      </p:sp>
      <p:pic>
        <p:nvPicPr>
          <p:cNvPr id="3074" name="Picture 2" descr="Ähnliches Fo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78" y="2040095"/>
            <a:ext cx="6155294" cy="410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52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1" y="427318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de-DE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Langenselbold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Bevölkerung					14.022</a:t>
            </a:r>
          </a:p>
          <a:p>
            <a:r>
              <a:rPr lang="de-DE" dirty="0"/>
              <a:t>Fläche						26,26km</a:t>
            </a:r>
            <a:r>
              <a:rPr lang="de-DE" baseline="30000" dirty="0"/>
              <a:t>2</a:t>
            </a:r>
          </a:p>
          <a:p>
            <a:r>
              <a:rPr lang="de-DE" dirty="0"/>
              <a:t>Bürgermeister					Jörg Muth</a:t>
            </a:r>
          </a:p>
          <a:p>
            <a:r>
              <a:rPr lang="de-DE" dirty="0"/>
              <a:t>Größter See					Kinzigsee 		</a:t>
            </a:r>
          </a:p>
          <a:p>
            <a:r>
              <a:rPr lang="de-DE" dirty="0"/>
              <a:t>Sehenswürdigkeiten			Heimatmuseum</a:t>
            </a:r>
            <a:endParaRPr lang="de-DE" sz="2000" dirty="0"/>
          </a:p>
          <a:p>
            <a:pPr marL="3657600" lvl="8" indent="0">
              <a:buNone/>
            </a:pPr>
            <a:r>
              <a:rPr lang="de-DE" sz="2000" dirty="0"/>
              <a:t>Schloss Park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43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1258622"/>
            <a:ext cx="8297541" cy="5071872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31116"/>
            <a:ext cx="5463115" cy="6126884"/>
          </a:xfrm>
        </p:spPr>
      </p:pic>
    </p:spTree>
    <p:extLst>
      <p:ext uri="{BB962C8B-B14F-4D97-AF65-F5344CB8AC3E}">
        <p14:creationId xmlns:p14="http://schemas.microsoft.com/office/powerpoint/2010/main" val="32483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5815" y="186018"/>
            <a:ext cx="9908080" cy="1400530"/>
          </a:xfrm>
        </p:spPr>
        <p:txBody>
          <a:bodyPr/>
          <a:lstStyle/>
          <a:p>
            <a:pPr algn="ctr"/>
            <a:r>
              <a:rPr lang="de-DE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Käthe-Kollwitz-Schule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Schulleiterin:				       Gabriele Zimmerer</a:t>
            </a:r>
          </a:p>
          <a:p>
            <a:r>
              <a:rPr lang="de-DE" dirty="0"/>
              <a:t>Schüler:					       500 Schüler</a:t>
            </a:r>
          </a:p>
          <a:p>
            <a:r>
              <a:rPr lang="de-DE" dirty="0"/>
              <a:t>Gründung:				       1969</a:t>
            </a:r>
          </a:p>
          <a:p>
            <a:r>
              <a:rPr lang="de-DE" dirty="0"/>
              <a:t>Fläche:					       45.000m</a:t>
            </a:r>
            <a:r>
              <a:rPr lang="de-DE" baseline="30000" dirty="0"/>
              <a:t>2</a:t>
            </a:r>
            <a:endParaRPr lang="de-DE" dirty="0"/>
          </a:p>
          <a:p>
            <a:r>
              <a:rPr lang="de-DE" dirty="0"/>
              <a:t>Lehrer:					       50 Lehrer</a:t>
            </a:r>
          </a:p>
          <a:p>
            <a:r>
              <a:rPr lang="de-DE" dirty="0"/>
              <a:t>Schulform:			              Integrierte Gesamtschule</a:t>
            </a:r>
          </a:p>
          <a:p>
            <a:r>
              <a:rPr lang="de-DE" dirty="0"/>
              <a:t>Projekte:						</a:t>
            </a:r>
            <a:r>
              <a:rPr lang="de-DE" dirty="0" err="1"/>
              <a:t>Erasmusprojekt,Austausch</a:t>
            </a:r>
            <a:r>
              <a:rPr lang="de-DE" dirty="0"/>
              <a:t>(</a:t>
            </a:r>
            <a:r>
              <a:rPr lang="de-DE" dirty="0" err="1"/>
              <a:t>Mailand,Wisconsin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								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8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311" y="389218"/>
            <a:ext cx="10517189" cy="1400530"/>
          </a:xfrm>
        </p:spPr>
        <p:txBody>
          <a:bodyPr/>
          <a:lstStyle/>
          <a:p>
            <a:r>
              <a:rPr lang="de-DE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Käthe-Kollwitz-Schule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9610" y="1467783"/>
            <a:ext cx="774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Logo der Käthe-Kollwitz-Schule:</a:t>
            </a:r>
          </a:p>
        </p:txBody>
      </p:sp>
      <p:pic>
        <p:nvPicPr>
          <p:cNvPr id="3078" name="Picture 6" descr="Bildergebnis für käthe kollwitz schule langenselbold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21" y="3008013"/>
            <a:ext cx="3608417" cy="197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2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419100"/>
            <a:ext cx="8825658" cy="3329581"/>
          </a:xfrm>
        </p:spPr>
        <p:txBody>
          <a:bodyPr/>
          <a:lstStyle/>
          <a:p>
            <a:pPr algn="ctr"/>
            <a:r>
              <a:rPr lang="de-DE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 für‘s zuhören</a:t>
            </a:r>
          </a:p>
        </p:txBody>
      </p:sp>
    </p:spTree>
    <p:extLst>
      <p:ext uri="{BB962C8B-B14F-4D97-AF65-F5344CB8AC3E}">
        <p14:creationId xmlns:p14="http://schemas.microsoft.com/office/powerpoint/2010/main" val="6826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Bevölkerung:					82,79 Millionen</a:t>
            </a:r>
          </a:p>
          <a:p>
            <a:r>
              <a:rPr lang="de-DE" dirty="0"/>
              <a:t>Hauptstadt:					Berlin</a:t>
            </a:r>
          </a:p>
          <a:p>
            <a:r>
              <a:rPr lang="de-DE" dirty="0"/>
              <a:t>Fläche:						357.375 km</a:t>
            </a:r>
            <a:r>
              <a:rPr lang="de-DE" baseline="30000" dirty="0"/>
              <a:t>2</a:t>
            </a:r>
          </a:p>
          <a:p>
            <a:r>
              <a:rPr lang="de-DE" dirty="0"/>
              <a:t>Bundeskanzlerin:			       Angela Merkel</a:t>
            </a:r>
          </a:p>
          <a:p>
            <a:r>
              <a:rPr lang="de-DE" dirty="0"/>
              <a:t>Bundesländer:                           16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1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565415"/>
            <a:ext cx="4233663" cy="5644885"/>
          </a:xfrm>
        </p:spPr>
      </p:pic>
    </p:spTree>
    <p:extLst>
      <p:ext uri="{BB962C8B-B14F-4D97-AF65-F5344CB8AC3E}">
        <p14:creationId xmlns:p14="http://schemas.microsoft.com/office/powerpoint/2010/main" val="80333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</a:p>
        </p:txBody>
      </p:sp>
      <p:pic>
        <p:nvPicPr>
          <p:cNvPr id="1026" name="Picture 2" descr="Bildergebnis für berl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4394"/>
            <a:ext cx="8630090" cy="35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6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0" y="0"/>
            <a:ext cx="1064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Brandenburger Tor</a:t>
            </a:r>
          </a:p>
        </p:txBody>
      </p:sp>
      <p:pic>
        <p:nvPicPr>
          <p:cNvPr id="1026" name="Picture 2" descr="Bildergebnis für brandenburger 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73" y="1695451"/>
            <a:ext cx="6448424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436996"/>
            <a:ext cx="10304461" cy="1752599"/>
          </a:xfrm>
        </p:spPr>
        <p:txBody>
          <a:bodyPr>
            <a:normAutofit/>
          </a:bodyPr>
          <a:lstStyle/>
          <a:p>
            <a:pPr algn="just"/>
            <a:r>
              <a:rPr lang="de-DE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Parlament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476126"/>
            <a:ext cx="8596312" cy="3250361"/>
          </a:xfrm>
        </p:spPr>
      </p:pic>
    </p:spTree>
    <p:extLst>
      <p:ext uri="{BB962C8B-B14F-4D97-AF65-F5344CB8AC3E}">
        <p14:creationId xmlns:p14="http://schemas.microsoft.com/office/powerpoint/2010/main" val="42587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219200" y="0"/>
            <a:ext cx="7734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</a:t>
            </a:r>
          </a:p>
        </p:txBody>
      </p:sp>
      <p:pic>
        <p:nvPicPr>
          <p:cNvPr id="3074" name="Picture 2" descr="Bildergebnis für hambu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8" y="1828800"/>
            <a:ext cx="9136522" cy="361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1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019175" y="280650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München</a:t>
            </a:r>
          </a:p>
        </p:txBody>
      </p:sp>
      <p:pic>
        <p:nvPicPr>
          <p:cNvPr id="2050" name="Picture 2" descr="Quellbild anzeig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91" y="1727200"/>
            <a:ext cx="7073483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695825" y="816837"/>
            <a:ext cx="5281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Nordsee</a:t>
            </a:r>
          </a:p>
        </p:txBody>
      </p:sp>
      <p:pic>
        <p:nvPicPr>
          <p:cNvPr id="2050" name="Picture 2" descr="Bildergebnis für nordse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2" y="682284"/>
            <a:ext cx="4681430" cy="18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Ähnliches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2" y="3287908"/>
            <a:ext cx="3893992" cy="23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817562" y="3754464"/>
            <a:ext cx="56292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Ostsee</a:t>
            </a:r>
          </a:p>
        </p:txBody>
      </p:sp>
    </p:spTree>
    <p:extLst>
      <p:ext uri="{BB962C8B-B14F-4D97-AF65-F5344CB8AC3E}">
        <p14:creationId xmlns:p14="http://schemas.microsoft.com/office/powerpoint/2010/main" val="24992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227</Words>
  <Application>Microsoft Macintosh PowerPoint</Application>
  <PresentationFormat>Breitbild</PresentationFormat>
  <Paragraphs>50</Paragraphs>
  <Slides>19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Facette</vt:lpstr>
      <vt:lpstr>Deutschland</vt:lpstr>
      <vt:lpstr>Deutschland</vt:lpstr>
      <vt:lpstr>PowerPoint-Präsentation</vt:lpstr>
      <vt:lpstr>Berlin</vt:lpstr>
      <vt:lpstr>PowerPoint-Präsentation</vt:lpstr>
      <vt:lpstr>Parlament</vt:lpstr>
      <vt:lpstr>PowerPoint-Präsentation</vt:lpstr>
      <vt:lpstr>PowerPoint-Präsentation</vt:lpstr>
      <vt:lpstr>PowerPoint-Präsentation</vt:lpstr>
      <vt:lpstr>Inseln</vt:lpstr>
      <vt:lpstr>Hessen</vt:lpstr>
      <vt:lpstr>Wiesbaden</vt:lpstr>
      <vt:lpstr>Frankfurt</vt:lpstr>
      <vt:lpstr>Schloss Philippsruh Hanau</vt:lpstr>
      <vt:lpstr>Langenselbold</vt:lpstr>
      <vt:lpstr>PowerPoint-Präsentation</vt:lpstr>
      <vt:lpstr>Käthe-Kollwitz-Schule</vt:lpstr>
      <vt:lpstr>Käthe-Kollwitz-Schule</vt:lpstr>
      <vt:lpstr>Danke für‘s zuhören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Deutschland</dc:title>
  <dc:creator>S13U01</dc:creator>
  <cp:lastModifiedBy>Lucile Blume</cp:lastModifiedBy>
  <cp:revision>72</cp:revision>
  <dcterms:created xsi:type="dcterms:W3CDTF">2017-02-09T11:41:35Z</dcterms:created>
  <dcterms:modified xsi:type="dcterms:W3CDTF">2020-10-07T09:16:47Z</dcterms:modified>
</cp:coreProperties>
</file>