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58" r:id="rId5"/>
    <p:sldId id="259" r:id="rId6"/>
    <p:sldId id="260" r:id="rId7"/>
    <p:sldId id="261" r:id="rId8"/>
    <p:sldId id="267" r:id="rId9"/>
    <p:sldId id="262" r:id="rId10"/>
    <p:sldId id="266" r:id="rId11"/>
    <p:sldId id="265" r:id="rId12"/>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7C036-2EE1-4E59-B48B-84E92C2119F5}" v="37" dt="2021-04-22T12:58:56.829"/>
    <p1510:client id="{23F1E506-2A9B-4C22-B563-3F5B33B462D0}" v="3" dt="2021-04-22T14:15:44.139"/>
    <p1510:client id="{3DA402FD-CAF6-4D17-A6D4-88463C9556A0}" v="85" dt="2021-04-22T14:15:14.865"/>
    <p1510:client id="{5AA9BFF0-5A2C-4830-81A8-480AB8EB3D0B}" v="6" dt="2021-04-22T14:17:50.623"/>
    <p1510:client id="{5FE61936-11B4-464B-AA37-B619160A1B4B}" v="51" dt="2021-04-22T13:54:23.184"/>
    <p1510:client id="{6D8ACC45-E5E0-4951-A8C5-139454CBB44B}" v="11" dt="2021-04-22T14:30:22.339"/>
    <p1510:client id="{80ABA239-0779-45D1-861D-60A06CE0E6AF}" v="3" dt="2021-04-22T14:16:24.966"/>
    <p1510:client id="{98CF62EF-0F19-4B04-A8DF-3264863DB5D9}" v="5" dt="2021-04-22T14:31:29.571"/>
    <p1510:client id="{AF4CD424-FA01-4E68-9515-BA4BC9EC3BEF}" v="119" dt="2021-04-22T14:28:25.420"/>
    <p1510:client id="{BB9715A3-79A6-452A-BFBE-D6A3A11B88D4}" v="15" dt="2021-04-22T13:35:56.263"/>
    <p1510:client id="{C5255B80-A091-4C09-BEAB-785D8D1C78B4}" v="13" dt="2021-04-22T14:33:25.746"/>
    <p1510:client id="{CBB55899-7764-493E-AE45-C014620A22B5}" v="149" dt="2021-04-22T19:46:06.221"/>
    <p1510:client id="{DE0B1488-FB41-48C4-8A19-55D5C4A26DD4}" v="177" dt="2021-04-22T14:02:05.206"/>
    <p1510:client id="{E1D7ADE8-F865-4659-A48C-A70FD8B84999}" v="253" dt="2021-04-22T13:47:52.219"/>
    <p1510:client id="{E7768919-3744-42F4-B521-54CAA41D6E54}" v="155" dt="2021-04-22T14:27:46.993"/>
    <p1510:client id="{E7A5C374-D79C-44B4-833E-20B5DE0DEA6D}" v="314" dt="2021-04-22T14:20:00.147"/>
    <p1510:client id="{EA1AC136-C641-4EB5-9E22-636FDB231ACD}" v="73" dt="2021-04-22T14:28:19.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 d="2"/>
          <a:sy n="1" d="2"/>
        </p:scale>
        <p:origin x="-1464" y="-48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E0B1488-FB41-48C4-8A19-55D5C4A26DD4}"/>
    <pc:docChg chg="modSld">
      <pc:chgData name="" userId="" providerId="" clId="Web-{DE0B1488-FB41-48C4-8A19-55D5C4A26DD4}" dt="2021-04-22T13:55:47.181" v="2" actId="20577"/>
      <pc:docMkLst>
        <pc:docMk/>
      </pc:docMkLst>
      <pc:sldChg chg="modSp">
        <pc:chgData name="" userId="" providerId="" clId="Web-{DE0B1488-FB41-48C4-8A19-55D5C4A26DD4}" dt="2021-04-22T13:55:47.181" v="2" actId="20577"/>
        <pc:sldMkLst>
          <pc:docMk/>
          <pc:sldMk cId="4178531126" sldId="256"/>
        </pc:sldMkLst>
        <pc:spChg chg="mod">
          <ac:chgData name="" userId="" providerId="" clId="Web-{DE0B1488-FB41-48C4-8A19-55D5C4A26DD4}" dt="2021-04-22T13:55:47.181" v="2" actId="20577"/>
          <ac:spMkLst>
            <pc:docMk/>
            <pc:sldMk cId="4178531126" sldId="256"/>
            <ac:spMk id="2" creationId="{C5625516-A034-446D-84AC-0B8B60B22E0D}"/>
          </ac:spMkLst>
        </pc:spChg>
      </pc:sldChg>
    </pc:docChg>
  </pc:docChgLst>
  <pc:docChgLst>
    <pc:chgData name="Бояна Пецова" userId="S::bp19672268@edu.mon.bg::59756da7-d0e7-4666-b9ea-ef43e558dce3" providerId="AD" clId="Web-{BB9715A3-79A6-452A-BFBE-D6A3A11B88D4}"/>
    <pc:docChg chg="modSld">
      <pc:chgData name="Бояна Пецова" userId="S::bp19672268@edu.mon.bg::59756da7-d0e7-4666-b9ea-ef43e558dce3" providerId="AD" clId="Web-{BB9715A3-79A6-452A-BFBE-D6A3A11B88D4}" dt="2021-04-22T13:35:54.591" v="6" actId="20577"/>
      <pc:docMkLst>
        <pc:docMk/>
      </pc:docMkLst>
      <pc:sldChg chg="modSp">
        <pc:chgData name="Бояна Пецова" userId="S::bp19672268@edu.mon.bg::59756da7-d0e7-4666-b9ea-ef43e558dce3" providerId="AD" clId="Web-{BB9715A3-79A6-452A-BFBE-D6A3A11B88D4}" dt="2021-04-22T13:35:54.591" v="6" actId="20577"/>
        <pc:sldMkLst>
          <pc:docMk/>
          <pc:sldMk cId="253476876" sldId="258"/>
        </pc:sldMkLst>
        <pc:spChg chg="mod">
          <ac:chgData name="Бояна Пецова" userId="S::bp19672268@edu.mon.bg::59756da7-d0e7-4666-b9ea-ef43e558dce3" providerId="AD" clId="Web-{BB9715A3-79A6-452A-BFBE-D6A3A11B88D4}" dt="2021-04-22T13:35:54.591" v="6" actId="20577"/>
          <ac:spMkLst>
            <pc:docMk/>
            <pc:sldMk cId="253476876" sldId="258"/>
            <ac:spMk id="2" creationId="{54DECAA5-87EF-4457-B7BF-10BC85D4188E}"/>
          </ac:spMkLst>
        </pc:spChg>
      </pc:sldChg>
    </pc:docChg>
  </pc:docChgLst>
  <pc:docChgLst>
    <pc:chgData name="Бояна Пецова" userId="S::bp19672268@edu.mon.bg::59756da7-d0e7-4666-b9ea-ef43e558dce3" providerId="AD" clId="Web-{E7A5C374-D79C-44B4-833E-20B5DE0DEA6D}"/>
    <pc:docChg chg="modSld">
      <pc:chgData name="Бояна Пецова" userId="S::bp19672268@edu.mon.bg::59756da7-d0e7-4666-b9ea-ef43e558dce3" providerId="AD" clId="Web-{E7A5C374-D79C-44B4-833E-20B5DE0DEA6D}" dt="2021-04-22T14:20:00.147" v="152" actId="20577"/>
      <pc:docMkLst>
        <pc:docMk/>
      </pc:docMkLst>
      <pc:sldChg chg="modSp">
        <pc:chgData name="Бояна Пецова" userId="S::bp19672268@edu.mon.bg::59756da7-d0e7-4666-b9ea-ef43e558dce3" providerId="AD" clId="Web-{E7A5C374-D79C-44B4-833E-20B5DE0DEA6D}" dt="2021-04-22T14:20:00.147" v="152" actId="20577"/>
        <pc:sldMkLst>
          <pc:docMk/>
          <pc:sldMk cId="1913461989" sldId="262"/>
        </pc:sldMkLst>
        <pc:spChg chg="mod">
          <ac:chgData name="Бояна Пецова" userId="S::bp19672268@edu.mon.bg::59756da7-d0e7-4666-b9ea-ef43e558dce3" providerId="AD" clId="Web-{E7A5C374-D79C-44B4-833E-20B5DE0DEA6D}" dt="2021-04-22T14:10:18.261" v="21" actId="20577"/>
          <ac:spMkLst>
            <pc:docMk/>
            <pc:sldMk cId="1913461989" sldId="262"/>
            <ac:spMk id="2" creationId="{A7B8923D-6FBD-40AD-AD7C-FCA04BD213CF}"/>
          </ac:spMkLst>
        </pc:spChg>
        <pc:spChg chg="mod">
          <ac:chgData name="Бояна Пецова" userId="S::bp19672268@edu.mon.bg::59756da7-d0e7-4666-b9ea-ef43e558dce3" providerId="AD" clId="Web-{E7A5C374-D79C-44B4-833E-20B5DE0DEA6D}" dt="2021-04-22T14:20:00.147" v="152" actId="20577"/>
          <ac:spMkLst>
            <pc:docMk/>
            <pc:sldMk cId="1913461989" sldId="262"/>
            <ac:spMk id="3" creationId="{BD26F391-8A97-4AA0-863C-026528DDC0E6}"/>
          </ac:spMkLst>
        </pc:spChg>
      </pc:sldChg>
    </pc:docChg>
  </pc:docChgLst>
  <pc:docChgLst>
    <pc:chgData name="Бояна Пецова" userId="S::bp19672268@edu.mon.bg::59756da7-d0e7-4666-b9ea-ef43e558dce3" providerId="AD" clId="Web-{C5255B80-A091-4C09-BEAB-785D8D1C78B4}"/>
    <pc:docChg chg="delSld modSld">
      <pc:chgData name="Бояна Пецова" userId="S::bp19672268@edu.mon.bg::59756da7-d0e7-4666-b9ea-ef43e558dce3" providerId="AD" clId="Web-{C5255B80-A091-4C09-BEAB-785D8D1C78B4}" dt="2021-04-22T14:33:23.933" v="6" actId="20577"/>
      <pc:docMkLst>
        <pc:docMk/>
      </pc:docMkLst>
      <pc:sldChg chg="addSp delSp modSp mod setBg">
        <pc:chgData name="Бояна Пецова" userId="S::bp19672268@edu.mon.bg::59756da7-d0e7-4666-b9ea-ef43e558dce3" providerId="AD" clId="Web-{C5255B80-A091-4C09-BEAB-785D8D1C78B4}" dt="2021-04-22T14:31:16.175" v="1"/>
        <pc:sldMkLst>
          <pc:docMk/>
          <pc:sldMk cId="3889420706" sldId="263"/>
        </pc:sldMkLst>
        <pc:spChg chg="mod">
          <ac:chgData name="Бояна Пецова" userId="S::bp19672268@edu.mon.bg::59756da7-d0e7-4666-b9ea-ef43e558dce3" providerId="AD" clId="Web-{C5255B80-A091-4C09-BEAB-785D8D1C78B4}" dt="2021-04-22T14:31:16.175" v="1"/>
          <ac:spMkLst>
            <pc:docMk/>
            <pc:sldMk cId="3889420706" sldId="263"/>
            <ac:spMk id="2" creationId="{29D1A298-9B0F-418F-947E-9D68B48AC4A5}"/>
          </ac:spMkLst>
        </pc:spChg>
        <pc:spChg chg="mod ord">
          <ac:chgData name="Бояна Пецова" userId="S::bp19672268@edu.mon.bg::59756da7-d0e7-4666-b9ea-ef43e558dce3" providerId="AD" clId="Web-{C5255B80-A091-4C09-BEAB-785D8D1C78B4}" dt="2021-04-22T14:31:16.175" v="1"/>
          <ac:spMkLst>
            <pc:docMk/>
            <pc:sldMk cId="3889420706" sldId="263"/>
            <ac:spMk id="3" creationId="{7B0AC1BB-8452-4B64-8066-0B1529DFD5D9}"/>
          </ac:spMkLst>
        </pc:spChg>
        <pc:spChg chg="del">
          <ac:chgData name="Бояна Пецова" userId="S::bp19672268@edu.mon.bg::59756da7-d0e7-4666-b9ea-ef43e558dce3" providerId="AD" clId="Web-{C5255B80-A091-4C09-BEAB-785D8D1C78B4}" dt="2021-04-22T14:29:28.356" v="0"/>
          <ac:spMkLst>
            <pc:docMk/>
            <pc:sldMk cId="3889420706" sldId="263"/>
            <ac:spMk id="4" creationId="{EC6A6171-3EE6-423A-A60D-491BE7ABA5CD}"/>
          </ac:spMkLst>
        </pc:spChg>
        <pc:spChg chg="add">
          <ac:chgData name="Бояна Пецова" userId="S::bp19672268@edu.mon.bg::59756da7-d0e7-4666-b9ea-ef43e558dce3" providerId="AD" clId="Web-{C5255B80-A091-4C09-BEAB-785D8D1C78B4}" dt="2021-04-22T14:31:16.175" v="1"/>
          <ac:spMkLst>
            <pc:docMk/>
            <pc:sldMk cId="3889420706" sldId="263"/>
            <ac:spMk id="10" creationId="{4038CB10-1F5C-4D54-9DF7-12586DE5B007}"/>
          </ac:spMkLst>
        </pc:spChg>
        <pc:spChg chg="add">
          <ac:chgData name="Бояна Пецова" userId="S::bp19672268@edu.mon.bg::59756da7-d0e7-4666-b9ea-ef43e558dce3" providerId="AD" clId="Web-{C5255B80-A091-4C09-BEAB-785D8D1C78B4}" dt="2021-04-22T14:31:16.175" v="1"/>
          <ac:spMkLst>
            <pc:docMk/>
            <pc:sldMk cId="3889420706" sldId="263"/>
            <ac:spMk id="12" creationId="{73ED6512-6858-4552-B699-9A97FE9A4EA2}"/>
          </ac:spMkLst>
        </pc:spChg>
        <pc:picChg chg="add mod ord">
          <ac:chgData name="Бояна Пецова" userId="S::bp19672268@edu.mon.bg::59756da7-d0e7-4666-b9ea-ef43e558dce3" providerId="AD" clId="Web-{C5255B80-A091-4C09-BEAB-785D8D1C78B4}" dt="2021-04-22T14:31:16.175" v="1"/>
          <ac:picMkLst>
            <pc:docMk/>
            <pc:sldMk cId="3889420706" sldId="263"/>
            <ac:picMk id="5" creationId="{C8F2EB8D-39ED-4980-B413-B5A52BC33121}"/>
          </ac:picMkLst>
        </pc:picChg>
      </pc:sldChg>
      <pc:sldChg chg="del">
        <pc:chgData name="Бояна Пецова" userId="S::bp19672268@edu.mon.bg::59756da7-d0e7-4666-b9ea-ef43e558dce3" providerId="AD" clId="Web-{C5255B80-A091-4C09-BEAB-785D8D1C78B4}" dt="2021-04-22T14:33:12.870" v="2"/>
        <pc:sldMkLst>
          <pc:docMk/>
          <pc:sldMk cId="1926758837" sldId="264"/>
        </pc:sldMkLst>
      </pc:sldChg>
      <pc:sldChg chg="modSp">
        <pc:chgData name="Бояна Пецова" userId="S::bp19672268@edu.mon.bg::59756da7-d0e7-4666-b9ea-ef43e558dce3" providerId="AD" clId="Web-{C5255B80-A091-4C09-BEAB-785D8D1C78B4}" dt="2021-04-22T14:33:23.933" v="6" actId="20577"/>
        <pc:sldMkLst>
          <pc:docMk/>
          <pc:sldMk cId="4075938713" sldId="265"/>
        </pc:sldMkLst>
        <pc:spChg chg="mod">
          <ac:chgData name="Бояна Пецова" userId="S::bp19672268@edu.mon.bg::59756da7-d0e7-4666-b9ea-ef43e558dce3" providerId="AD" clId="Web-{C5255B80-A091-4C09-BEAB-785D8D1C78B4}" dt="2021-04-22T14:33:23.933" v="6" actId="20577"/>
          <ac:spMkLst>
            <pc:docMk/>
            <pc:sldMk cId="4075938713" sldId="265"/>
            <ac:spMk id="3" creationId="{BF0E0311-5248-42E0-8FED-091EC1E8DAD1}"/>
          </ac:spMkLst>
        </pc:spChg>
      </pc:sldChg>
    </pc:docChg>
  </pc:docChgLst>
  <pc:docChgLst>
    <pc:chgData name="Надежда Иванова" userId="S::ni74715579@edu.mon.bg::b3b083f1-b8c5-4579-91ba-bc3a70824cb6" providerId="AD" clId="Web-{E1D7ADE8-F865-4659-A48C-A70FD8B84999}"/>
    <pc:docChg chg="addSld modSld">
      <pc:chgData name="Надежда Иванова" userId="S::ni74715579@edu.mon.bg::b3b083f1-b8c5-4579-91ba-bc3a70824cb6" providerId="AD" clId="Web-{E1D7ADE8-F865-4659-A48C-A70FD8B84999}" dt="2021-04-22T13:47:51.125" v="163" actId="20577"/>
      <pc:docMkLst>
        <pc:docMk/>
      </pc:docMkLst>
      <pc:sldChg chg="addSp delSp modSp mod setBg">
        <pc:chgData name="Надежда Иванова" userId="S::ni74715579@edu.mon.bg::b3b083f1-b8c5-4579-91ba-bc3a70824cb6" providerId="AD" clId="Web-{E1D7ADE8-F865-4659-A48C-A70FD8B84999}" dt="2021-04-22T13:37:16.178" v="96" actId="1076"/>
        <pc:sldMkLst>
          <pc:docMk/>
          <pc:sldMk cId="3170290190" sldId="259"/>
        </pc:sldMkLst>
        <pc:spChg chg="mod">
          <ac:chgData name="Надежда Иванова" userId="S::ni74715579@edu.mon.bg::b3b083f1-b8c5-4579-91ba-bc3a70824cb6" providerId="AD" clId="Web-{E1D7ADE8-F865-4659-A48C-A70FD8B84999}" dt="2021-04-22T13:09:48.754" v="13"/>
          <ac:spMkLst>
            <pc:docMk/>
            <pc:sldMk cId="3170290190" sldId="259"/>
            <ac:spMk id="2" creationId="{CC87C154-40C4-47CB-ACCD-01F5B9C291CB}"/>
          </ac:spMkLst>
        </pc:spChg>
        <pc:spChg chg="mod ord">
          <ac:chgData name="Надежда Иванова" userId="S::ni74715579@edu.mon.bg::b3b083f1-b8c5-4579-91ba-bc3a70824cb6" providerId="AD" clId="Web-{E1D7ADE8-F865-4659-A48C-A70FD8B84999}" dt="2021-04-22T13:37:16.178" v="96" actId="1076"/>
          <ac:spMkLst>
            <pc:docMk/>
            <pc:sldMk cId="3170290190" sldId="259"/>
            <ac:spMk id="3" creationId="{DD556AEE-99B5-4B0D-8065-AD4B13F78C72}"/>
          </ac:spMkLst>
        </pc:spChg>
        <pc:spChg chg="del">
          <ac:chgData name="Надежда Иванова" userId="S::ni74715579@edu.mon.bg::b3b083f1-b8c5-4579-91ba-bc3a70824cb6" providerId="AD" clId="Web-{E1D7ADE8-F865-4659-A48C-A70FD8B84999}" dt="2021-04-22T13:08:53.391" v="4"/>
          <ac:spMkLst>
            <pc:docMk/>
            <pc:sldMk cId="3170290190" sldId="259"/>
            <ac:spMk id="4" creationId="{136DFB7E-D4F2-48FD-A0D1-2BB906E28E3E}"/>
          </ac:spMkLst>
        </pc:spChg>
        <pc:spChg chg="add del">
          <ac:chgData name="Надежда Иванова" userId="S::ni74715579@edu.mon.bg::b3b083f1-b8c5-4579-91ba-bc3a70824cb6" providerId="AD" clId="Web-{E1D7ADE8-F865-4659-A48C-A70FD8B84999}" dt="2021-04-22T13:09:42.941" v="8"/>
          <ac:spMkLst>
            <pc:docMk/>
            <pc:sldMk cId="3170290190" sldId="259"/>
            <ac:spMk id="7" creationId="{9F701746-0657-4467-BBD3-24051A715C25}"/>
          </ac:spMkLst>
        </pc:spChg>
        <pc:spChg chg="add del">
          <ac:chgData name="Надежда Иванова" userId="S::ni74715579@edu.mon.bg::b3b083f1-b8c5-4579-91ba-bc3a70824cb6" providerId="AD" clId="Web-{E1D7ADE8-F865-4659-A48C-A70FD8B84999}" dt="2021-04-22T13:09:42.941" v="8"/>
          <ac:spMkLst>
            <pc:docMk/>
            <pc:sldMk cId="3170290190" sldId="259"/>
            <ac:spMk id="8" creationId="{117BEB00-3E3D-4F08-AF56-DB0D22FB5F64}"/>
          </ac:spMkLst>
        </pc:spChg>
        <pc:spChg chg="add del">
          <ac:chgData name="Надежда Иванова" userId="S::ni74715579@edu.mon.bg::b3b083f1-b8c5-4579-91ba-bc3a70824cb6" providerId="AD" clId="Web-{E1D7ADE8-F865-4659-A48C-A70FD8B84999}" dt="2021-04-22T13:09:45.863" v="10"/>
          <ac:spMkLst>
            <pc:docMk/>
            <pc:sldMk cId="3170290190" sldId="259"/>
            <ac:spMk id="9" creationId="{4038CB10-1F5C-4D54-9DF7-12586DE5B007}"/>
          </ac:spMkLst>
        </pc:spChg>
        <pc:spChg chg="add del">
          <ac:chgData name="Надежда Иванова" userId="S::ni74715579@edu.mon.bg::b3b083f1-b8c5-4579-91ba-bc3a70824cb6" providerId="AD" clId="Web-{E1D7ADE8-F865-4659-A48C-A70FD8B84999}" dt="2021-04-22T13:09:35.050" v="6"/>
          <ac:spMkLst>
            <pc:docMk/>
            <pc:sldMk cId="3170290190" sldId="259"/>
            <ac:spMk id="10" creationId="{43B6B5C9-BE23-4C39-92DF-62F5C1B96202}"/>
          </ac:spMkLst>
        </pc:spChg>
        <pc:spChg chg="add del">
          <ac:chgData name="Надежда Иванова" userId="S::ni74715579@edu.mon.bg::b3b083f1-b8c5-4579-91ba-bc3a70824cb6" providerId="AD" clId="Web-{E1D7ADE8-F865-4659-A48C-A70FD8B84999}" dt="2021-04-22T13:09:45.863" v="10"/>
          <ac:spMkLst>
            <pc:docMk/>
            <pc:sldMk cId="3170290190" sldId="259"/>
            <ac:spMk id="11" creationId="{73ED6512-6858-4552-B699-9A97FE9A4EA2}"/>
          </ac:spMkLst>
        </pc:spChg>
        <pc:spChg chg="add">
          <ac:chgData name="Надежда Иванова" userId="S::ni74715579@edu.mon.bg::b3b083f1-b8c5-4579-91ba-bc3a70824cb6" providerId="AD" clId="Web-{E1D7ADE8-F865-4659-A48C-A70FD8B84999}" dt="2021-04-22T13:09:48.754" v="13"/>
          <ac:spMkLst>
            <pc:docMk/>
            <pc:sldMk cId="3170290190" sldId="259"/>
            <ac:spMk id="13" creationId="{4038CB10-1F5C-4D54-9DF7-12586DE5B007}"/>
          </ac:spMkLst>
        </pc:spChg>
        <pc:spChg chg="add">
          <ac:chgData name="Надежда Иванова" userId="S::ni74715579@edu.mon.bg::b3b083f1-b8c5-4579-91ba-bc3a70824cb6" providerId="AD" clId="Web-{E1D7ADE8-F865-4659-A48C-A70FD8B84999}" dt="2021-04-22T13:09:48.754" v="13"/>
          <ac:spMkLst>
            <pc:docMk/>
            <pc:sldMk cId="3170290190" sldId="259"/>
            <ac:spMk id="14" creationId="{73ED6512-6858-4552-B699-9A97FE9A4EA2}"/>
          </ac:spMkLst>
        </pc:spChg>
        <pc:spChg chg="add del">
          <ac:chgData name="Надежда Иванова" userId="S::ni74715579@edu.mon.bg::b3b083f1-b8c5-4579-91ba-bc3a70824cb6" providerId="AD" clId="Web-{E1D7ADE8-F865-4659-A48C-A70FD8B84999}" dt="2021-04-22T13:09:48.738" v="12"/>
          <ac:spMkLst>
            <pc:docMk/>
            <pc:sldMk cId="3170290190" sldId="259"/>
            <ac:spMk id="18" creationId="{F4C0B10B-D2C4-4A54-AFAD-3D27DF88BB37}"/>
          </ac:spMkLst>
        </pc:spChg>
        <pc:grpChg chg="add del">
          <ac:chgData name="Надежда Иванова" userId="S::ni74715579@edu.mon.bg::b3b083f1-b8c5-4579-91ba-bc3a70824cb6" providerId="AD" clId="Web-{E1D7ADE8-F865-4659-A48C-A70FD8B84999}" dt="2021-04-22T13:09:35.050" v="6"/>
          <ac:grpSpMkLst>
            <pc:docMk/>
            <pc:sldMk cId="3170290190" sldId="259"/>
            <ac:grpSpMk id="12" creationId="{4933887F-5725-499E-8BC5-19BEFD54DB80}"/>
          </ac:grpSpMkLst>
        </pc:grpChg>
        <pc:grpChg chg="add del">
          <ac:chgData name="Надежда Иванова" userId="S::ni74715579@edu.mon.bg::b3b083f1-b8c5-4579-91ba-bc3a70824cb6" providerId="AD" clId="Web-{E1D7ADE8-F865-4659-A48C-A70FD8B84999}" dt="2021-04-22T13:09:48.738" v="12"/>
          <ac:grpSpMkLst>
            <pc:docMk/>
            <pc:sldMk cId="3170290190" sldId="259"/>
            <ac:grpSpMk id="19" creationId="{B6BADB90-C74B-40D6-86DC-503F65FCE8DC}"/>
          </ac:grpSpMkLst>
        </pc:grpChg>
        <pc:picChg chg="add mod ord">
          <ac:chgData name="Надежда Иванова" userId="S::ni74715579@edu.mon.bg::b3b083f1-b8c5-4579-91ba-bc3a70824cb6" providerId="AD" clId="Web-{E1D7ADE8-F865-4659-A48C-A70FD8B84999}" dt="2021-04-22T13:09:48.754" v="13"/>
          <ac:picMkLst>
            <pc:docMk/>
            <pc:sldMk cId="3170290190" sldId="259"/>
            <ac:picMk id="5" creationId="{2289B5B2-C409-4527-8BD0-9657FAEF0A8E}"/>
          </ac:picMkLst>
        </pc:picChg>
      </pc:sldChg>
      <pc:sldChg chg="addSp delSp modSp new mod setBg setClrOvrMap">
        <pc:chgData name="Надежда Иванова" userId="S::ni74715579@edu.mon.bg::b3b083f1-b8c5-4579-91ba-bc3a70824cb6" providerId="AD" clId="Web-{E1D7ADE8-F865-4659-A48C-A70FD8B84999}" dt="2021-04-22T13:47:51.125" v="163" actId="20577"/>
        <pc:sldMkLst>
          <pc:docMk/>
          <pc:sldMk cId="4042347503" sldId="260"/>
        </pc:sldMkLst>
        <pc:spChg chg="mod ord">
          <ac:chgData name="Надежда Иванова" userId="S::ni74715579@edu.mon.bg::b3b083f1-b8c5-4579-91ba-bc3a70824cb6" providerId="AD" clId="Web-{E1D7ADE8-F865-4659-A48C-A70FD8B84999}" dt="2021-04-22T13:47:30.266" v="160"/>
          <ac:spMkLst>
            <pc:docMk/>
            <pc:sldMk cId="4042347503" sldId="260"/>
            <ac:spMk id="2" creationId="{1C0D7032-72E7-4691-A0B0-748661AD475D}"/>
          </ac:spMkLst>
        </pc:spChg>
        <pc:spChg chg="mod ord">
          <ac:chgData name="Надежда Иванова" userId="S::ni74715579@edu.mon.bg::b3b083f1-b8c5-4579-91ba-bc3a70824cb6" providerId="AD" clId="Web-{E1D7ADE8-F865-4659-A48C-A70FD8B84999}" dt="2021-04-22T13:47:51.125" v="163" actId="20577"/>
          <ac:spMkLst>
            <pc:docMk/>
            <pc:sldMk cId="4042347503" sldId="260"/>
            <ac:spMk id="3" creationId="{AF6B854E-C733-427E-A30C-5F8491561E4E}"/>
          </ac:spMkLst>
        </pc:spChg>
        <pc:spChg chg="del">
          <ac:chgData name="Надежда Иванова" userId="S::ni74715579@edu.mon.bg::b3b083f1-b8c5-4579-91ba-bc3a70824cb6" providerId="AD" clId="Web-{E1D7ADE8-F865-4659-A48C-A70FD8B84999}" dt="2021-04-22T13:44:59.373" v="130"/>
          <ac:spMkLst>
            <pc:docMk/>
            <pc:sldMk cId="4042347503" sldId="260"/>
            <ac:spMk id="4" creationId="{31AE20DD-6A65-4A04-AA18-7226306249A9}"/>
          </ac:spMkLst>
        </pc:spChg>
        <pc:spChg chg="add del">
          <ac:chgData name="Надежда Иванова" userId="S::ni74715579@edu.mon.bg::b3b083f1-b8c5-4579-91ba-bc3a70824cb6" providerId="AD" clId="Web-{E1D7ADE8-F865-4659-A48C-A70FD8B84999}" dt="2021-04-22T13:45:47.139" v="138"/>
          <ac:spMkLst>
            <pc:docMk/>
            <pc:sldMk cId="4042347503" sldId="260"/>
            <ac:spMk id="10" creationId="{33CD251C-A887-4D2F-925B-FC097198538B}"/>
          </ac:spMkLst>
        </pc:spChg>
        <pc:spChg chg="add del">
          <ac:chgData name="Надежда Иванова" userId="S::ni74715579@edu.mon.bg::b3b083f1-b8c5-4579-91ba-bc3a70824cb6" providerId="AD" clId="Web-{E1D7ADE8-F865-4659-A48C-A70FD8B84999}" dt="2021-04-22T13:45:51.358" v="140"/>
          <ac:spMkLst>
            <pc:docMk/>
            <pc:sldMk cId="4042347503" sldId="260"/>
            <ac:spMk id="12" creationId="{6166C6D1-23AC-49C4-BA07-238E4E9F8CEB}"/>
          </ac:spMkLst>
        </pc:spChg>
        <pc:spChg chg="add del">
          <ac:chgData name="Надежда Иванова" userId="S::ni74715579@edu.mon.bg::b3b083f1-b8c5-4579-91ba-bc3a70824cb6" providerId="AD" clId="Web-{E1D7ADE8-F865-4659-A48C-A70FD8B84999}" dt="2021-04-22T13:45:41.779" v="136"/>
          <ac:spMkLst>
            <pc:docMk/>
            <pc:sldMk cId="4042347503" sldId="260"/>
            <ac:spMk id="13" creationId="{A3C210E6-A35A-4F68-8D60-801A019C75B8}"/>
          </ac:spMkLst>
        </pc:spChg>
        <pc:spChg chg="add del">
          <ac:chgData name="Надежда Иванова" userId="S::ni74715579@edu.mon.bg::b3b083f1-b8c5-4579-91ba-bc3a70824cb6" providerId="AD" clId="Web-{E1D7ADE8-F865-4659-A48C-A70FD8B84999}" dt="2021-04-22T13:45:51.358" v="140"/>
          <ac:spMkLst>
            <pc:docMk/>
            <pc:sldMk cId="4042347503" sldId="260"/>
            <ac:spMk id="14" creationId="{1C091803-41C2-48E0-9228-5148460C7479}"/>
          </ac:spMkLst>
        </pc:spChg>
        <pc:spChg chg="add del">
          <ac:chgData name="Надежда Иванова" userId="S::ni74715579@edu.mon.bg::b3b083f1-b8c5-4579-91ba-bc3a70824cb6" providerId="AD" clId="Web-{E1D7ADE8-F865-4659-A48C-A70FD8B84999}" dt="2021-04-22T13:45:41.779" v="136"/>
          <ac:spMkLst>
            <pc:docMk/>
            <pc:sldMk cId="4042347503" sldId="260"/>
            <ac:spMk id="15" creationId="{AC0D06B0-F19C-459E-B221-A34B506FB5E3}"/>
          </ac:spMkLst>
        </pc:spChg>
        <pc:spChg chg="add del">
          <ac:chgData name="Надежда Иванова" userId="S::ni74715579@edu.mon.bg::b3b083f1-b8c5-4579-91ba-bc3a70824cb6" providerId="AD" clId="Web-{E1D7ADE8-F865-4659-A48C-A70FD8B84999}" dt="2021-04-22T13:45:51.358" v="140"/>
          <ac:spMkLst>
            <pc:docMk/>
            <pc:sldMk cId="4042347503" sldId="260"/>
            <ac:spMk id="16" creationId="{64FEE433-2394-4108-A026-27C0B02AC814}"/>
          </ac:spMkLst>
        </pc:spChg>
        <pc:spChg chg="add del">
          <ac:chgData name="Надежда Иванова" userId="S::ni74715579@edu.mon.bg::b3b083f1-b8c5-4579-91ba-bc3a70824cb6" providerId="AD" clId="Web-{E1D7ADE8-F865-4659-A48C-A70FD8B84999}" dt="2021-04-22T13:45:41.779" v="136"/>
          <ac:spMkLst>
            <pc:docMk/>
            <pc:sldMk cId="4042347503" sldId="260"/>
            <ac:spMk id="17" creationId="{345B26DA-1C6B-4C66-81C9-9C1877FC2DB1}"/>
          </ac:spMkLst>
        </pc:spChg>
        <pc:spChg chg="add del">
          <ac:chgData name="Надежда Иванова" userId="S::ni74715579@edu.mon.bg::b3b083f1-b8c5-4579-91ba-bc3a70824cb6" providerId="AD" clId="Web-{E1D7ADE8-F865-4659-A48C-A70FD8B84999}" dt="2021-04-22T13:45:51.358" v="140"/>
          <ac:spMkLst>
            <pc:docMk/>
            <pc:sldMk cId="4042347503" sldId="260"/>
            <ac:spMk id="18" creationId="{C5A0ACF5-0DF4-4C7E-9FE2-427405D1298E}"/>
          </ac:spMkLst>
        </pc:spChg>
        <pc:spChg chg="add del">
          <ac:chgData name="Надежда Иванова" userId="S::ni74715579@edu.mon.bg::b3b083f1-b8c5-4579-91ba-bc3a70824cb6" providerId="AD" clId="Web-{E1D7ADE8-F865-4659-A48C-A70FD8B84999}" dt="2021-04-22T13:45:41.779" v="136"/>
          <ac:spMkLst>
            <pc:docMk/>
            <pc:sldMk cId="4042347503" sldId="260"/>
            <ac:spMk id="19" creationId="{98DE6C44-43F8-4DE4-AB81-66853FFEA09A}"/>
          </ac:spMkLst>
        </pc:spChg>
        <pc:spChg chg="add del">
          <ac:chgData name="Надежда Иванова" userId="S::ni74715579@edu.mon.bg::b3b083f1-b8c5-4579-91ba-bc3a70824cb6" providerId="AD" clId="Web-{E1D7ADE8-F865-4659-A48C-A70FD8B84999}" dt="2021-04-22T13:45:51.358" v="140"/>
          <ac:spMkLst>
            <pc:docMk/>
            <pc:sldMk cId="4042347503" sldId="260"/>
            <ac:spMk id="20" creationId="{6C6DD569-B9FB-4700-A850-80EDA6A6413E}"/>
          </ac:spMkLst>
        </pc:spChg>
        <pc:spChg chg="add del">
          <ac:chgData name="Надежда Иванова" userId="S::ni74715579@edu.mon.bg::b3b083f1-b8c5-4579-91ba-bc3a70824cb6" providerId="AD" clId="Web-{E1D7ADE8-F865-4659-A48C-A70FD8B84999}" dt="2021-04-22T13:45:41.779" v="136"/>
          <ac:spMkLst>
            <pc:docMk/>
            <pc:sldMk cId="4042347503" sldId="260"/>
            <ac:spMk id="21" creationId="{2409529B-9B56-4F10-BE4D-F934DB89E57E}"/>
          </ac:spMkLst>
        </pc:spChg>
        <pc:spChg chg="add del">
          <ac:chgData name="Надежда Иванова" userId="S::ni74715579@edu.mon.bg::b3b083f1-b8c5-4579-91ba-bc3a70824cb6" providerId="AD" clId="Web-{E1D7ADE8-F865-4659-A48C-A70FD8B84999}" dt="2021-04-22T13:46:02.264" v="142"/>
          <ac:spMkLst>
            <pc:docMk/>
            <pc:sldMk cId="4042347503" sldId="260"/>
            <ac:spMk id="22" creationId="{0ED52484-C939-4951-85D6-79046BBC644D}"/>
          </ac:spMkLst>
        </pc:spChg>
        <pc:spChg chg="add del">
          <ac:chgData name="Надежда Иванова" userId="S::ni74715579@edu.mon.bg::b3b083f1-b8c5-4579-91ba-bc3a70824cb6" providerId="AD" clId="Web-{E1D7ADE8-F865-4659-A48C-A70FD8B84999}" dt="2021-04-22T13:45:51.358" v="140"/>
          <ac:spMkLst>
            <pc:docMk/>
            <pc:sldMk cId="4042347503" sldId="260"/>
            <ac:spMk id="23" creationId="{05CC4153-3F0D-4F4C-8F12-E8FC3FA40AEE}"/>
          </ac:spMkLst>
        </pc:spChg>
        <pc:spChg chg="add del">
          <ac:chgData name="Надежда Иванова" userId="S::ni74715579@edu.mon.bg::b3b083f1-b8c5-4579-91ba-bc3a70824cb6" providerId="AD" clId="Web-{E1D7ADE8-F865-4659-A48C-A70FD8B84999}" dt="2021-04-22T13:46:02.264" v="142"/>
          <ac:spMkLst>
            <pc:docMk/>
            <pc:sldMk cId="4042347503" sldId="260"/>
            <ac:spMk id="24" creationId="{123AC743-1CAC-4594-8F81-8E5C1E45BA7B}"/>
          </ac:spMkLst>
        </pc:spChg>
        <pc:spChg chg="add del">
          <ac:chgData name="Надежда Иванова" userId="S::ni74715579@edu.mon.bg::b3b083f1-b8c5-4579-91ba-bc3a70824cb6" providerId="AD" clId="Web-{E1D7ADE8-F865-4659-A48C-A70FD8B84999}" dt="2021-04-22T13:45:51.358" v="140"/>
          <ac:spMkLst>
            <pc:docMk/>
            <pc:sldMk cId="4042347503" sldId="260"/>
            <ac:spMk id="25" creationId="{0C6CBAFB-7CEE-4ECF-BBF5-8A7C35953532}"/>
          </ac:spMkLst>
        </pc:spChg>
        <pc:spChg chg="add del">
          <ac:chgData name="Надежда Иванова" userId="S::ni74715579@edu.mon.bg::b3b083f1-b8c5-4579-91ba-bc3a70824cb6" providerId="AD" clId="Web-{E1D7ADE8-F865-4659-A48C-A70FD8B84999}" dt="2021-04-22T13:46:02.264" v="142"/>
          <ac:spMkLst>
            <pc:docMk/>
            <pc:sldMk cId="4042347503" sldId="260"/>
            <ac:spMk id="26" creationId="{3DF8EA8C-4EAB-49EE-BBAB-78BE910D2232}"/>
          </ac:spMkLst>
        </pc:spChg>
        <pc:spChg chg="add del">
          <ac:chgData name="Надежда Иванова" userId="S::ni74715579@edu.mon.bg::b3b083f1-b8c5-4579-91ba-bc3a70824cb6" providerId="AD" clId="Web-{E1D7ADE8-F865-4659-A48C-A70FD8B84999}" dt="2021-04-22T13:46:02.264" v="142"/>
          <ac:spMkLst>
            <pc:docMk/>
            <pc:sldMk cId="4042347503" sldId="260"/>
            <ac:spMk id="27" creationId="{9973AF05-1CBD-4B57-BB0F-EAEF9F8FB679}"/>
          </ac:spMkLst>
        </pc:spChg>
        <pc:spChg chg="add del">
          <ac:chgData name="Надежда Иванова" userId="S::ni74715579@edu.mon.bg::b3b083f1-b8c5-4579-91ba-bc3a70824cb6" providerId="AD" clId="Web-{E1D7ADE8-F865-4659-A48C-A70FD8B84999}" dt="2021-04-22T13:46:21.655" v="144"/>
          <ac:spMkLst>
            <pc:docMk/>
            <pc:sldMk cId="4042347503" sldId="260"/>
            <ac:spMk id="28" creationId="{99CEE05D-F25C-4EC3-B527-D9C999E335CD}"/>
          </ac:spMkLst>
        </pc:spChg>
        <pc:spChg chg="add del">
          <ac:chgData name="Надежда Иванова" userId="S::ni74715579@edu.mon.bg::b3b083f1-b8c5-4579-91ba-bc3a70824cb6" providerId="AD" clId="Web-{E1D7ADE8-F865-4659-A48C-A70FD8B84999}" dt="2021-04-22T13:46:21.655" v="144"/>
          <ac:spMkLst>
            <pc:docMk/>
            <pc:sldMk cId="4042347503" sldId="260"/>
            <ac:spMk id="29" creationId="{4F036726-0C05-446E-91C3-B986EBEA055E}"/>
          </ac:spMkLst>
        </pc:spChg>
        <pc:spChg chg="add del">
          <ac:chgData name="Надежда Иванова" userId="S::ni74715579@edu.mon.bg::b3b083f1-b8c5-4579-91ba-bc3a70824cb6" providerId="AD" clId="Web-{E1D7ADE8-F865-4659-A48C-A70FD8B84999}" dt="2021-04-22T13:46:21.655" v="144"/>
          <ac:spMkLst>
            <pc:docMk/>
            <pc:sldMk cId="4042347503" sldId="260"/>
            <ac:spMk id="30" creationId="{A310ABCD-C34B-42D1-9BEB-47755A3EA36C}"/>
          </ac:spMkLst>
        </pc:spChg>
        <pc:spChg chg="add del">
          <ac:chgData name="Надежда Иванова" userId="S::ni74715579@edu.mon.bg::b3b083f1-b8c5-4579-91ba-bc3a70824cb6" providerId="AD" clId="Web-{E1D7ADE8-F865-4659-A48C-A70FD8B84999}" dt="2021-04-22T13:46:21.655" v="144"/>
          <ac:spMkLst>
            <pc:docMk/>
            <pc:sldMk cId="4042347503" sldId="260"/>
            <ac:spMk id="31" creationId="{F38AB6A2-89F7-43B5-B608-50DFC740DEBF}"/>
          </ac:spMkLst>
        </pc:spChg>
        <pc:spChg chg="add del">
          <ac:chgData name="Надежда Иванова" userId="S::ni74715579@edu.mon.bg::b3b083f1-b8c5-4579-91ba-bc3a70824cb6" providerId="AD" clId="Web-{E1D7ADE8-F865-4659-A48C-A70FD8B84999}" dt="2021-04-22T13:46:21.655" v="144"/>
          <ac:spMkLst>
            <pc:docMk/>
            <pc:sldMk cId="4042347503" sldId="260"/>
            <ac:spMk id="32" creationId="{06585B74-DAF6-470E-B2F3-B5530A709AAC}"/>
          </ac:spMkLst>
        </pc:spChg>
        <pc:spChg chg="add del">
          <ac:chgData name="Надежда Иванова" userId="S::ni74715579@edu.mon.bg::b3b083f1-b8c5-4579-91ba-bc3a70824cb6" providerId="AD" clId="Web-{E1D7ADE8-F865-4659-A48C-A70FD8B84999}" dt="2021-04-22T13:46:21.655" v="144"/>
          <ac:spMkLst>
            <pc:docMk/>
            <pc:sldMk cId="4042347503" sldId="260"/>
            <ac:spMk id="33" creationId="{30BAD96F-CE2F-4682-99B8-0DD9E6AE2BED}"/>
          </ac:spMkLst>
        </pc:spChg>
        <pc:spChg chg="add del">
          <ac:chgData name="Надежда Иванова" userId="S::ni74715579@edu.mon.bg::b3b083f1-b8c5-4579-91ba-bc3a70824cb6" providerId="AD" clId="Web-{E1D7ADE8-F865-4659-A48C-A70FD8B84999}" dt="2021-04-22T13:46:38.718" v="149"/>
          <ac:spMkLst>
            <pc:docMk/>
            <pc:sldMk cId="4042347503" sldId="260"/>
            <ac:spMk id="34" creationId="{9A4F1347-8CC2-4724-B8C0-29030ECE1DF4}"/>
          </ac:spMkLst>
        </pc:spChg>
        <pc:spChg chg="add del">
          <ac:chgData name="Надежда Иванова" userId="S::ni74715579@edu.mon.bg::b3b083f1-b8c5-4579-91ba-bc3a70824cb6" providerId="AD" clId="Web-{E1D7ADE8-F865-4659-A48C-A70FD8B84999}" dt="2021-04-22T13:46:38.718" v="149"/>
          <ac:spMkLst>
            <pc:docMk/>
            <pc:sldMk cId="4042347503" sldId="260"/>
            <ac:spMk id="35" creationId="{32F4D216-10B7-4DCA-A0A1-068E9E32F4F2}"/>
          </ac:spMkLst>
        </pc:spChg>
        <pc:spChg chg="add del">
          <ac:chgData name="Надежда Иванова" userId="S::ni74715579@edu.mon.bg::b3b083f1-b8c5-4579-91ba-bc3a70824cb6" providerId="AD" clId="Web-{E1D7ADE8-F865-4659-A48C-A70FD8B84999}" dt="2021-04-22T13:47:30.266" v="160"/>
          <ac:spMkLst>
            <pc:docMk/>
            <pc:sldMk cId="4042347503" sldId="260"/>
            <ac:spMk id="37" creationId="{9A4F1347-8CC2-4724-B8C0-29030ECE1DF4}"/>
          </ac:spMkLst>
        </pc:spChg>
        <pc:spChg chg="add del">
          <ac:chgData name="Надежда Иванова" userId="S::ni74715579@edu.mon.bg::b3b083f1-b8c5-4579-91ba-bc3a70824cb6" providerId="AD" clId="Web-{E1D7ADE8-F865-4659-A48C-A70FD8B84999}" dt="2021-04-22T13:47:30.266" v="160"/>
          <ac:spMkLst>
            <pc:docMk/>
            <pc:sldMk cId="4042347503" sldId="260"/>
            <ac:spMk id="38" creationId="{32F4D216-10B7-4DCA-A0A1-068E9E32F4F2}"/>
          </ac:spMkLst>
        </pc:spChg>
        <pc:spChg chg="add del">
          <ac:chgData name="Надежда Иванова" userId="S::ni74715579@edu.mon.bg::b3b083f1-b8c5-4579-91ba-bc3a70824cb6" providerId="AD" clId="Web-{E1D7ADE8-F865-4659-A48C-A70FD8B84999}" dt="2021-04-22T13:46:38.718" v="148"/>
          <ac:spMkLst>
            <pc:docMk/>
            <pc:sldMk cId="4042347503" sldId="260"/>
            <ac:spMk id="40" creationId="{A3C210E6-A35A-4F68-8D60-801A019C75B8}"/>
          </ac:spMkLst>
        </pc:spChg>
        <pc:spChg chg="add del">
          <ac:chgData name="Надежда Иванова" userId="S::ni74715579@edu.mon.bg::b3b083f1-b8c5-4579-91ba-bc3a70824cb6" providerId="AD" clId="Web-{E1D7ADE8-F865-4659-A48C-A70FD8B84999}" dt="2021-04-22T13:47:15.140" v="155"/>
          <ac:spMkLst>
            <pc:docMk/>
            <pc:sldMk cId="4042347503" sldId="260"/>
            <ac:spMk id="41" creationId="{716579D1-2FF5-4058-81C7-8609538A7890}"/>
          </ac:spMkLst>
        </pc:spChg>
        <pc:spChg chg="add del">
          <ac:chgData name="Надежда Иванова" userId="S::ni74715579@edu.mon.bg::b3b083f1-b8c5-4579-91ba-bc3a70824cb6" providerId="AD" clId="Web-{E1D7ADE8-F865-4659-A48C-A70FD8B84999}" dt="2021-04-22T13:46:38.718" v="148"/>
          <ac:spMkLst>
            <pc:docMk/>
            <pc:sldMk cId="4042347503" sldId="260"/>
            <ac:spMk id="42" creationId="{AC0D06B0-F19C-459E-B221-A34B506FB5E3}"/>
          </ac:spMkLst>
        </pc:spChg>
        <pc:spChg chg="add del">
          <ac:chgData name="Надежда Иванова" userId="S::ni74715579@edu.mon.bg::b3b083f1-b8c5-4579-91ba-bc3a70824cb6" providerId="AD" clId="Web-{E1D7ADE8-F865-4659-A48C-A70FD8B84999}" dt="2021-04-22T13:47:01.999" v="153"/>
          <ac:spMkLst>
            <pc:docMk/>
            <pc:sldMk cId="4042347503" sldId="260"/>
            <ac:spMk id="43" creationId="{4038CB10-1F5C-4D54-9DF7-12586DE5B007}"/>
          </ac:spMkLst>
        </pc:spChg>
        <pc:spChg chg="add del">
          <ac:chgData name="Надежда Иванова" userId="S::ni74715579@edu.mon.bg::b3b083f1-b8c5-4579-91ba-bc3a70824cb6" providerId="AD" clId="Web-{E1D7ADE8-F865-4659-A48C-A70FD8B84999}" dt="2021-04-22T13:46:38.718" v="148"/>
          <ac:spMkLst>
            <pc:docMk/>
            <pc:sldMk cId="4042347503" sldId="260"/>
            <ac:spMk id="44" creationId="{345B26DA-1C6B-4C66-81C9-9C1877FC2DB1}"/>
          </ac:spMkLst>
        </pc:spChg>
        <pc:spChg chg="add del">
          <ac:chgData name="Надежда Иванова" userId="S::ni74715579@edu.mon.bg::b3b083f1-b8c5-4579-91ba-bc3a70824cb6" providerId="AD" clId="Web-{E1D7ADE8-F865-4659-A48C-A70FD8B84999}" dt="2021-04-22T13:47:01.999" v="153"/>
          <ac:spMkLst>
            <pc:docMk/>
            <pc:sldMk cId="4042347503" sldId="260"/>
            <ac:spMk id="45" creationId="{73ED6512-6858-4552-B699-9A97FE9A4EA2}"/>
          </ac:spMkLst>
        </pc:spChg>
        <pc:spChg chg="add del">
          <ac:chgData name="Надежда Иванова" userId="S::ni74715579@edu.mon.bg::b3b083f1-b8c5-4579-91ba-bc3a70824cb6" providerId="AD" clId="Web-{E1D7ADE8-F865-4659-A48C-A70FD8B84999}" dt="2021-04-22T13:46:38.718" v="148"/>
          <ac:spMkLst>
            <pc:docMk/>
            <pc:sldMk cId="4042347503" sldId="260"/>
            <ac:spMk id="46" creationId="{98DE6C44-43F8-4DE4-AB81-66853FFEA09A}"/>
          </ac:spMkLst>
        </pc:spChg>
        <pc:spChg chg="add del">
          <ac:chgData name="Надежда Иванова" userId="S::ni74715579@edu.mon.bg::b3b083f1-b8c5-4579-91ba-bc3a70824cb6" providerId="AD" clId="Web-{E1D7ADE8-F865-4659-A48C-A70FD8B84999}" dt="2021-04-22T13:47:25.547" v="157"/>
          <ac:spMkLst>
            <pc:docMk/>
            <pc:sldMk cId="4042347503" sldId="260"/>
            <ac:spMk id="47" creationId="{33B86BAE-87B4-4192-ABB2-627FFC965AC7}"/>
          </ac:spMkLst>
        </pc:spChg>
        <pc:spChg chg="add del">
          <ac:chgData name="Надежда Иванова" userId="S::ni74715579@edu.mon.bg::b3b083f1-b8c5-4579-91ba-bc3a70824cb6" providerId="AD" clId="Web-{E1D7ADE8-F865-4659-A48C-A70FD8B84999}" dt="2021-04-22T13:46:38.718" v="148"/>
          <ac:spMkLst>
            <pc:docMk/>
            <pc:sldMk cId="4042347503" sldId="260"/>
            <ac:spMk id="48" creationId="{2409529B-9B56-4F10-BE4D-F934DB89E57E}"/>
          </ac:spMkLst>
        </pc:spChg>
        <pc:spChg chg="add del">
          <ac:chgData name="Надежда Иванова" userId="S::ni74715579@edu.mon.bg::b3b083f1-b8c5-4579-91ba-bc3a70824cb6" providerId="AD" clId="Web-{E1D7ADE8-F865-4659-A48C-A70FD8B84999}" dt="2021-04-22T13:47:25.547" v="157"/>
          <ac:spMkLst>
            <pc:docMk/>
            <pc:sldMk cId="4042347503" sldId="260"/>
            <ac:spMk id="50" creationId="{EBB6D9F6-3E47-45AD-8461-718A3C87E3E8}"/>
          </ac:spMkLst>
        </pc:spChg>
        <pc:spChg chg="add del">
          <ac:chgData name="Надежда Иванова" userId="S::ni74715579@edu.mon.bg::b3b083f1-b8c5-4579-91ba-bc3a70824cb6" providerId="AD" clId="Web-{E1D7ADE8-F865-4659-A48C-A70FD8B84999}" dt="2021-04-22T13:47:25.547" v="157"/>
          <ac:spMkLst>
            <pc:docMk/>
            <pc:sldMk cId="4042347503" sldId="260"/>
            <ac:spMk id="51" creationId="{80E1AEAE-1F52-4C29-925C-27738417E9F5}"/>
          </ac:spMkLst>
        </pc:spChg>
        <pc:spChg chg="add del">
          <ac:chgData name="Надежда Иванова" userId="S::ni74715579@edu.mon.bg::b3b083f1-b8c5-4579-91ba-bc3a70824cb6" providerId="AD" clId="Web-{E1D7ADE8-F865-4659-A48C-A70FD8B84999}" dt="2021-04-22T13:47:25.547" v="157"/>
          <ac:spMkLst>
            <pc:docMk/>
            <pc:sldMk cId="4042347503" sldId="260"/>
            <ac:spMk id="52" creationId="{A3B16A00-A549-4B07-B8C2-4B3A966D9E26}"/>
          </ac:spMkLst>
        </pc:spChg>
        <pc:spChg chg="add del">
          <ac:chgData name="Надежда Иванова" userId="S::ni74715579@edu.mon.bg::b3b083f1-b8c5-4579-91ba-bc3a70824cb6" providerId="AD" clId="Web-{E1D7ADE8-F865-4659-A48C-A70FD8B84999}" dt="2021-04-22T13:47:25.547" v="157"/>
          <ac:spMkLst>
            <pc:docMk/>
            <pc:sldMk cId="4042347503" sldId="260"/>
            <ac:spMk id="53" creationId="{22BB4F03-4463-45CC-89A7-8E03412EDDBF}"/>
          </ac:spMkLst>
        </pc:spChg>
        <pc:spChg chg="add del">
          <ac:chgData name="Надежда Иванова" userId="S::ni74715579@edu.mon.bg::b3b083f1-b8c5-4579-91ba-bc3a70824cb6" providerId="AD" clId="Web-{E1D7ADE8-F865-4659-A48C-A70FD8B84999}" dt="2021-04-22T13:47:30.234" v="159"/>
          <ac:spMkLst>
            <pc:docMk/>
            <pc:sldMk cId="4042347503" sldId="260"/>
            <ac:spMk id="54" creationId="{6113EC7C-368D-469A-9B5C-F3555B088E66}"/>
          </ac:spMkLst>
        </pc:spChg>
        <pc:spChg chg="add">
          <ac:chgData name="Надежда Иванова" userId="S::ni74715579@edu.mon.bg::b3b083f1-b8c5-4579-91ba-bc3a70824cb6" providerId="AD" clId="Web-{E1D7ADE8-F865-4659-A48C-A70FD8B84999}" dt="2021-04-22T13:47:30.266" v="160"/>
          <ac:spMkLst>
            <pc:docMk/>
            <pc:sldMk cId="4042347503" sldId="260"/>
            <ac:spMk id="55" creationId="{29A731F8-6298-4F9F-B7B3-D5A4F4D38DB0}"/>
          </ac:spMkLst>
        </pc:spChg>
        <pc:spChg chg="add">
          <ac:chgData name="Надежда Иванова" userId="S::ni74715579@edu.mon.bg::b3b083f1-b8c5-4579-91ba-bc3a70824cb6" providerId="AD" clId="Web-{E1D7ADE8-F865-4659-A48C-A70FD8B84999}" dt="2021-04-22T13:47:30.266" v="160"/>
          <ac:spMkLst>
            <pc:docMk/>
            <pc:sldMk cId="4042347503" sldId="260"/>
            <ac:spMk id="56" creationId="{B775CD93-9DF2-48CB-9F57-1BCA9A46C7FA}"/>
          </ac:spMkLst>
        </pc:spChg>
        <pc:spChg chg="add">
          <ac:chgData name="Надежда Иванова" userId="S::ni74715579@edu.mon.bg::b3b083f1-b8c5-4579-91ba-bc3a70824cb6" providerId="AD" clId="Web-{E1D7ADE8-F865-4659-A48C-A70FD8B84999}" dt="2021-04-22T13:47:30.266" v="160"/>
          <ac:spMkLst>
            <pc:docMk/>
            <pc:sldMk cId="4042347503" sldId="260"/>
            <ac:spMk id="57" creationId="{1C091803-41C2-48E0-9228-5148460C7479}"/>
          </ac:spMkLst>
        </pc:spChg>
        <pc:spChg chg="add">
          <ac:chgData name="Надежда Иванова" userId="S::ni74715579@edu.mon.bg::b3b083f1-b8c5-4579-91ba-bc3a70824cb6" providerId="AD" clId="Web-{E1D7ADE8-F865-4659-A48C-A70FD8B84999}" dt="2021-04-22T13:47:30.266" v="160"/>
          <ac:spMkLst>
            <pc:docMk/>
            <pc:sldMk cId="4042347503" sldId="260"/>
            <ac:spMk id="58" creationId="{E186B68C-84BC-4A6E-99D1-EE87483C1349}"/>
          </ac:spMkLst>
        </pc:spChg>
        <pc:spChg chg="add">
          <ac:chgData name="Надежда Иванова" userId="S::ni74715579@edu.mon.bg::b3b083f1-b8c5-4579-91ba-bc3a70824cb6" providerId="AD" clId="Web-{E1D7ADE8-F865-4659-A48C-A70FD8B84999}" dt="2021-04-22T13:47:30.266" v="160"/>
          <ac:spMkLst>
            <pc:docMk/>
            <pc:sldMk cId="4042347503" sldId="260"/>
            <ac:spMk id="59" creationId="{6166C6D1-23AC-49C4-BA07-238E4E9F8CEB}"/>
          </ac:spMkLst>
        </pc:spChg>
        <pc:spChg chg="add">
          <ac:chgData name="Надежда Иванова" userId="S::ni74715579@edu.mon.bg::b3b083f1-b8c5-4579-91ba-bc3a70824cb6" providerId="AD" clId="Web-{E1D7ADE8-F865-4659-A48C-A70FD8B84999}" dt="2021-04-22T13:47:30.266" v="160"/>
          <ac:spMkLst>
            <pc:docMk/>
            <pc:sldMk cId="4042347503" sldId="260"/>
            <ac:spMk id="60" creationId="{06BFFB51-CE10-4747-8D87-ABC9CCB69333}"/>
          </ac:spMkLst>
        </pc:spChg>
        <pc:spChg chg="add">
          <ac:chgData name="Надежда Иванова" userId="S::ni74715579@edu.mon.bg::b3b083f1-b8c5-4579-91ba-bc3a70824cb6" providerId="AD" clId="Web-{E1D7ADE8-F865-4659-A48C-A70FD8B84999}" dt="2021-04-22T13:47:30.266" v="160"/>
          <ac:spMkLst>
            <pc:docMk/>
            <pc:sldMk cId="4042347503" sldId="260"/>
            <ac:spMk id="61" creationId="{BB567872-8251-475D-962D-520EE04BE618}"/>
          </ac:spMkLst>
        </pc:spChg>
        <pc:spChg chg="add">
          <ac:chgData name="Надежда Иванова" userId="S::ni74715579@edu.mon.bg::b3b083f1-b8c5-4579-91ba-bc3a70824cb6" providerId="AD" clId="Web-{E1D7ADE8-F865-4659-A48C-A70FD8B84999}" dt="2021-04-22T13:47:30.266" v="160"/>
          <ac:spMkLst>
            <pc:docMk/>
            <pc:sldMk cId="4042347503" sldId="260"/>
            <ac:spMk id="62" creationId="{1A6DEEC8-CE11-49F4-A18C-EC6EF9B7182E}"/>
          </ac:spMkLst>
        </pc:spChg>
        <pc:grpChg chg="add del">
          <ac:chgData name="Надежда Иванова" userId="S::ni74715579@edu.mon.bg::b3b083f1-b8c5-4579-91ba-bc3a70824cb6" providerId="AD" clId="Web-{E1D7ADE8-F865-4659-A48C-A70FD8B84999}" dt="2021-04-22T13:45:47.139" v="138"/>
          <ac:grpSpMkLst>
            <pc:docMk/>
            <pc:sldMk cId="4042347503" sldId="260"/>
            <ac:grpSpMk id="11" creationId="{770AE191-D2EA-45C9-A44D-830C188F74CB}"/>
          </ac:grpSpMkLst>
        </pc:grpChg>
        <pc:grpChg chg="add del">
          <ac:chgData name="Надежда Иванова" userId="S::ni74715579@edu.mon.bg::b3b083f1-b8c5-4579-91ba-bc3a70824cb6" providerId="AD" clId="Web-{E1D7ADE8-F865-4659-A48C-A70FD8B84999}" dt="2021-04-22T13:47:15.140" v="155"/>
          <ac:grpSpMkLst>
            <pc:docMk/>
            <pc:sldMk cId="4042347503" sldId="260"/>
            <ac:grpSpMk id="49" creationId="{4CF74DBF-D540-4F51-8E27-FF0769803A8D}"/>
          </ac:grpSpMkLst>
        </pc:grpChg>
        <pc:picChg chg="add mod ord">
          <ac:chgData name="Надежда Иванова" userId="S::ni74715579@edu.mon.bg::b3b083f1-b8c5-4579-91ba-bc3a70824cb6" providerId="AD" clId="Web-{E1D7ADE8-F865-4659-A48C-A70FD8B84999}" dt="2021-04-22T13:47:30.266" v="160"/>
          <ac:picMkLst>
            <pc:docMk/>
            <pc:sldMk cId="4042347503" sldId="260"/>
            <ac:picMk id="5" creationId="{45A0B18C-41E5-4390-B2D1-08B49A10A304}"/>
          </ac:picMkLst>
        </pc:picChg>
        <pc:picChg chg="add mod ord">
          <ac:chgData name="Надежда Иванова" userId="S::ni74715579@edu.mon.bg::b3b083f1-b8c5-4579-91ba-bc3a70824cb6" providerId="AD" clId="Web-{E1D7ADE8-F865-4659-A48C-A70FD8B84999}" dt="2021-04-22T13:47:30.266" v="160"/>
          <ac:picMkLst>
            <pc:docMk/>
            <pc:sldMk cId="4042347503" sldId="260"/>
            <ac:picMk id="6" creationId="{BB1761A9-542C-4711-BFAD-69DC07D5F1A2}"/>
          </ac:picMkLst>
        </pc:picChg>
        <pc:picChg chg="add mod ord">
          <ac:chgData name="Надежда Иванова" userId="S::ni74715579@edu.mon.bg::b3b083f1-b8c5-4579-91ba-bc3a70824cb6" providerId="AD" clId="Web-{E1D7ADE8-F865-4659-A48C-A70FD8B84999}" dt="2021-04-22T13:47:30.266" v="160"/>
          <ac:picMkLst>
            <pc:docMk/>
            <pc:sldMk cId="4042347503" sldId="260"/>
            <ac:picMk id="7" creationId="{F1C9336E-4E80-48DE-9C98-EFF4AB2FD7F2}"/>
          </ac:picMkLst>
        </pc:picChg>
        <pc:picChg chg="add mod ord modCrop">
          <ac:chgData name="Надежда Иванова" userId="S::ni74715579@edu.mon.bg::b3b083f1-b8c5-4579-91ba-bc3a70824cb6" providerId="AD" clId="Web-{E1D7ADE8-F865-4659-A48C-A70FD8B84999}" dt="2021-04-22T13:47:30.266" v="160"/>
          <ac:picMkLst>
            <pc:docMk/>
            <pc:sldMk cId="4042347503" sldId="260"/>
            <ac:picMk id="8" creationId="{978BB45C-6157-48B3-A216-EC4E42D217EA}"/>
          </ac:picMkLst>
        </pc:picChg>
      </pc:sldChg>
      <pc:sldChg chg="new">
        <pc:chgData name="Надежда Иванова" userId="S::ni74715579@edu.mon.bg::b3b083f1-b8c5-4579-91ba-bc3a70824cb6" providerId="AD" clId="Web-{E1D7ADE8-F865-4659-A48C-A70FD8B84999}" dt="2021-04-22T13:10:47.241" v="20"/>
        <pc:sldMkLst>
          <pc:docMk/>
          <pc:sldMk cId="3282280888" sldId="261"/>
        </pc:sldMkLst>
      </pc:sldChg>
      <pc:sldChg chg="new">
        <pc:chgData name="Надежда Иванова" userId="S::ni74715579@edu.mon.bg::b3b083f1-b8c5-4579-91ba-bc3a70824cb6" providerId="AD" clId="Web-{E1D7ADE8-F865-4659-A48C-A70FD8B84999}" dt="2021-04-22T13:10:50.757" v="21"/>
        <pc:sldMkLst>
          <pc:docMk/>
          <pc:sldMk cId="1913461989" sldId="262"/>
        </pc:sldMkLst>
      </pc:sldChg>
      <pc:sldChg chg="new">
        <pc:chgData name="Надежда Иванова" userId="S::ni74715579@edu.mon.bg::b3b083f1-b8c5-4579-91ba-bc3a70824cb6" providerId="AD" clId="Web-{E1D7ADE8-F865-4659-A48C-A70FD8B84999}" dt="2021-04-22T13:10:52.960" v="22"/>
        <pc:sldMkLst>
          <pc:docMk/>
          <pc:sldMk cId="3889420706" sldId="263"/>
        </pc:sldMkLst>
      </pc:sldChg>
      <pc:sldChg chg="new">
        <pc:chgData name="Надежда Иванова" userId="S::ni74715579@edu.mon.bg::b3b083f1-b8c5-4579-91ba-bc3a70824cb6" providerId="AD" clId="Web-{E1D7ADE8-F865-4659-A48C-A70FD8B84999}" dt="2021-04-22T13:10:56.148" v="23"/>
        <pc:sldMkLst>
          <pc:docMk/>
          <pc:sldMk cId="1926758837" sldId="264"/>
        </pc:sldMkLst>
      </pc:sldChg>
      <pc:sldChg chg="new">
        <pc:chgData name="Надежда Иванова" userId="S::ni74715579@edu.mon.bg::b3b083f1-b8c5-4579-91ba-bc3a70824cb6" providerId="AD" clId="Web-{E1D7ADE8-F865-4659-A48C-A70FD8B84999}" dt="2021-04-22T13:11:00.586" v="24"/>
        <pc:sldMkLst>
          <pc:docMk/>
          <pc:sldMk cId="4075938713" sldId="265"/>
        </pc:sldMkLst>
      </pc:sldChg>
    </pc:docChg>
  </pc:docChgLst>
  <pc:docChgLst>
    <pc:chgData name="Моника Фердинандова" userId="S::mf74706144@edu.mon.bg::0f469329-5e25-4aa3-b0d7-9b431551b274" providerId="AD" clId="Web-{EA1AC136-C641-4EB5-9E22-636FDB231ACD}"/>
    <pc:docChg chg="modSld">
      <pc:chgData name="Моника Фердинандова" userId="S::mf74706144@edu.mon.bg::0f469329-5e25-4aa3-b0d7-9b431551b274" providerId="AD" clId="Web-{EA1AC136-C641-4EB5-9E22-636FDB231ACD}" dt="2021-04-22T14:28:19.830" v="57" actId="1076"/>
      <pc:docMkLst>
        <pc:docMk/>
      </pc:docMkLst>
      <pc:sldChg chg="addSp delSp modSp mod setBg">
        <pc:chgData name="Моника Фердинандова" userId="S::mf74706144@edu.mon.bg::0f469329-5e25-4aa3-b0d7-9b431551b274" providerId="AD" clId="Web-{EA1AC136-C641-4EB5-9E22-636FDB231ACD}" dt="2021-04-22T14:22:15.573" v="41" actId="1076"/>
        <pc:sldMkLst>
          <pc:docMk/>
          <pc:sldMk cId="3573739941" sldId="257"/>
        </pc:sldMkLst>
        <pc:spChg chg="mod">
          <ac:chgData name="Моника Фердинандова" userId="S::mf74706144@edu.mon.bg::0f469329-5e25-4aa3-b0d7-9b431551b274" providerId="AD" clId="Web-{EA1AC136-C641-4EB5-9E22-636FDB231ACD}" dt="2021-04-22T14:22:15.573" v="41" actId="1076"/>
          <ac:spMkLst>
            <pc:docMk/>
            <pc:sldMk cId="3573739941" sldId="257"/>
            <ac:spMk id="2" creationId="{6A5EFBE1-86A6-474D-8D59-6054679165C1}"/>
          </ac:spMkLst>
        </pc:spChg>
        <pc:spChg chg="mod ord">
          <ac:chgData name="Моника Фердинандова" userId="S::mf74706144@edu.mon.bg::0f469329-5e25-4aa3-b0d7-9b431551b274" providerId="AD" clId="Web-{EA1AC136-C641-4EB5-9E22-636FDB231ACD}" dt="2021-04-22T14:21:26.929" v="40" actId="1076"/>
          <ac:spMkLst>
            <pc:docMk/>
            <pc:sldMk cId="3573739941" sldId="257"/>
            <ac:spMk id="3" creationId="{6BA933DF-CC97-4D5E-AA3E-4D6DA20F272C}"/>
          </ac:spMkLst>
        </pc:spChg>
        <pc:spChg chg="del mod">
          <ac:chgData name="Моника Фердинандова" userId="S::mf74706144@edu.mon.bg::0f469329-5e25-4aa3-b0d7-9b431551b274" providerId="AD" clId="Web-{EA1AC136-C641-4EB5-9E22-636FDB231ACD}" dt="2021-04-22T14:09:04.351" v="6"/>
          <ac:spMkLst>
            <pc:docMk/>
            <pc:sldMk cId="3573739941" sldId="257"/>
            <ac:spMk id="4" creationId="{816057D6-CDBB-4452-9F7F-E2FDB99E8E4A}"/>
          </ac:spMkLst>
        </pc:spChg>
        <pc:spChg chg="add del">
          <ac:chgData name="Моника Фердинандова" userId="S::mf74706144@edu.mon.bg::0f469329-5e25-4aa3-b0d7-9b431551b274" providerId="AD" clId="Web-{EA1AC136-C641-4EB5-9E22-636FDB231ACD}" dt="2021-04-22T14:20:49.864" v="33"/>
          <ac:spMkLst>
            <pc:docMk/>
            <pc:sldMk cId="3573739941" sldId="257"/>
            <ac:spMk id="8" creationId="{4038CB10-1F5C-4D54-9DF7-12586DE5B007}"/>
          </ac:spMkLst>
        </pc:spChg>
        <pc:spChg chg="add del">
          <ac:chgData name="Моника Фердинандова" userId="S::mf74706144@edu.mon.bg::0f469329-5e25-4aa3-b0d7-9b431551b274" providerId="AD" clId="Web-{EA1AC136-C641-4EB5-9E22-636FDB231ACD}" dt="2021-04-22T14:20:49.864" v="33"/>
          <ac:spMkLst>
            <pc:docMk/>
            <pc:sldMk cId="3573739941" sldId="257"/>
            <ac:spMk id="9" creationId="{36D30126-6314-4A93-B27E-5C66CF781924}"/>
          </ac:spMkLst>
        </pc:spChg>
        <pc:spChg chg="add del">
          <ac:chgData name="Моника Фердинандова" userId="S::mf74706144@edu.mon.bg::0f469329-5e25-4aa3-b0d7-9b431551b274" providerId="AD" clId="Web-{EA1AC136-C641-4EB5-9E22-636FDB231ACD}" dt="2021-04-22T14:12:34.301" v="21"/>
          <ac:spMkLst>
            <pc:docMk/>
            <pc:sldMk cId="3573739941" sldId="257"/>
            <ac:spMk id="11" creationId="{4038CB10-1F5C-4D54-9DF7-12586DE5B007}"/>
          </ac:spMkLst>
        </pc:spChg>
        <pc:spChg chg="add del">
          <ac:chgData name="Моника Фердинандова" userId="S::mf74706144@edu.mon.bg::0f469329-5e25-4aa3-b0d7-9b431551b274" providerId="AD" clId="Web-{EA1AC136-C641-4EB5-9E22-636FDB231ACD}" dt="2021-04-22T14:12:34.301" v="21"/>
          <ac:spMkLst>
            <pc:docMk/>
            <pc:sldMk cId="3573739941" sldId="257"/>
            <ac:spMk id="13" creationId="{73ED6512-6858-4552-B699-9A97FE9A4EA2}"/>
          </ac:spMkLst>
        </pc:spChg>
        <pc:spChg chg="add del">
          <ac:chgData name="Моника Фердинандова" userId="S::mf74706144@edu.mon.bg::0f469329-5e25-4aa3-b0d7-9b431551b274" providerId="AD" clId="Web-{EA1AC136-C641-4EB5-9E22-636FDB231ACD}" dt="2021-04-22T14:20:49.864" v="33"/>
          <ac:spMkLst>
            <pc:docMk/>
            <pc:sldMk cId="3573739941" sldId="257"/>
            <ac:spMk id="15" creationId="{73ED6512-6858-4552-B699-9A97FE9A4EA2}"/>
          </ac:spMkLst>
        </pc:spChg>
        <pc:spChg chg="add">
          <ac:chgData name="Моника Фердинандова" userId="S::mf74706144@edu.mon.bg::0f469329-5e25-4aa3-b0d7-9b431551b274" providerId="AD" clId="Web-{EA1AC136-C641-4EB5-9E22-636FDB231ACD}" dt="2021-04-22T14:20:49.864" v="33"/>
          <ac:spMkLst>
            <pc:docMk/>
            <pc:sldMk cId="3573739941" sldId="257"/>
            <ac:spMk id="20" creationId="{B775CD93-9DF2-48CB-9F57-1BCA9A46C7FA}"/>
          </ac:spMkLst>
        </pc:spChg>
        <pc:spChg chg="add">
          <ac:chgData name="Моника Фердинандова" userId="S::mf74706144@edu.mon.bg::0f469329-5e25-4aa3-b0d7-9b431551b274" providerId="AD" clId="Web-{EA1AC136-C641-4EB5-9E22-636FDB231ACD}" dt="2021-04-22T14:20:49.864" v="33"/>
          <ac:spMkLst>
            <pc:docMk/>
            <pc:sldMk cId="3573739941" sldId="257"/>
            <ac:spMk id="22" creationId="{E186B68C-84BC-4A6E-99D1-EE87483C1349}"/>
          </ac:spMkLst>
        </pc:spChg>
        <pc:spChg chg="add">
          <ac:chgData name="Моника Фердинандова" userId="S::mf74706144@edu.mon.bg::0f469329-5e25-4aa3-b0d7-9b431551b274" providerId="AD" clId="Web-{EA1AC136-C641-4EB5-9E22-636FDB231ACD}" dt="2021-04-22T14:20:49.864" v="33"/>
          <ac:spMkLst>
            <pc:docMk/>
            <pc:sldMk cId="3573739941" sldId="257"/>
            <ac:spMk id="24" creationId="{6166C6D1-23AC-49C4-BA07-238E4E9F8CEB}"/>
          </ac:spMkLst>
        </pc:spChg>
        <pc:spChg chg="add">
          <ac:chgData name="Моника Фердинандова" userId="S::mf74706144@edu.mon.bg::0f469329-5e25-4aa3-b0d7-9b431551b274" providerId="AD" clId="Web-{EA1AC136-C641-4EB5-9E22-636FDB231ACD}" dt="2021-04-22T14:20:49.864" v="33"/>
          <ac:spMkLst>
            <pc:docMk/>
            <pc:sldMk cId="3573739941" sldId="257"/>
            <ac:spMk id="26" creationId="{33A87B69-D1B1-4DA7-B224-F220FC5235E6}"/>
          </ac:spMkLst>
        </pc:spChg>
        <pc:spChg chg="add">
          <ac:chgData name="Моника Фердинандова" userId="S::mf74706144@edu.mon.bg::0f469329-5e25-4aa3-b0d7-9b431551b274" providerId="AD" clId="Web-{EA1AC136-C641-4EB5-9E22-636FDB231ACD}" dt="2021-04-22T14:20:49.864" v="33"/>
          <ac:spMkLst>
            <pc:docMk/>
            <pc:sldMk cId="3573739941" sldId="257"/>
            <ac:spMk id="28" creationId="{1C091803-41C2-48E0-9228-5148460C7479}"/>
          </ac:spMkLst>
        </pc:spChg>
        <pc:picChg chg="add del mod">
          <ac:chgData name="Моника Фердинандова" userId="S::mf74706144@edu.mon.bg::0f469329-5e25-4aa3-b0d7-9b431551b274" providerId="AD" clId="Web-{EA1AC136-C641-4EB5-9E22-636FDB231ACD}" dt="2021-04-22T14:10:58.764" v="18"/>
          <ac:picMkLst>
            <pc:docMk/>
            <pc:sldMk cId="3573739941" sldId="257"/>
            <ac:picMk id="5" creationId="{2D4DD98D-488E-4A4E-B24B-43690C36374E}"/>
          </ac:picMkLst>
        </pc:picChg>
        <pc:picChg chg="add mod">
          <ac:chgData name="Моника Фердинандова" userId="S::mf74706144@edu.mon.bg::0f469329-5e25-4aa3-b0d7-9b431551b274" providerId="AD" clId="Web-{EA1AC136-C641-4EB5-9E22-636FDB231ACD}" dt="2021-04-22T14:20:49.864" v="33"/>
          <ac:picMkLst>
            <pc:docMk/>
            <pc:sldMk cId="3573739941" sldId="257"/>
            <ac:picMk id="6" creationId="{A5FFC3EB-CBA3-415A-8E6A-309014245A4E}"/>
          </ac:picMkLst>
        </pc:picChg>
      </pc:sldChg>
      <pc:sldChg chg="addSp delSp modSp">
        <pc:chgData name="Моника Фердинандова" userId="S::mf74706144@edu.mon.bg::0f469329-5e25-4aa3-b0d7-9b431551b274" providerId="AD" clId="Web-{EA1AC136-C641-4EB5-9E22-636FDB231ACD}" dt="2021-04-22T14:28:19.830" v="57" actId="1076"/>
        <pc:sldMkLst>
          <pc:docMk/>
          <pc:sldMk cId="253476876" sldId="258"/>
        </pc:sldMkLst>
        <pc:spChg chg="del">
          <ac:chgData name="Моника Фердинандова" userId="S::mf74706144@edu.mon.bg::0f469329-5e25-4aa3-b0d7-9b431551b274" providerId="AD" clId="Web-{EA1AC136-C641-4EB5-9E22-636FDB231ACD}" dt="2021-04-22T14:15:48.673" v="31"/>
          <ac:spMkLst>
            <pc:docMk/>
            <pc:sldMk cId="253476876" sldId="258"/>
            <ac:spMk id="4" creationId="{EF144E59-D29A-4725-810B-D853096CF80D}"/>
          </ac:spMkLst>
        </pc:spChg>
        <pc:spChg chg="mod">
          <ac:chgData name="Моника Фердинандова" userId="S::mf74706144@edu.mon.bg::0f469329-5e25-4aa3-b0d7-9b431551b274" providerId="AD" clId="Web-{EA1AC136-C641-4EB5-9E22-636FDB231ACD}" dt="2021-04-22T14:28:14.752" v="56" actId="1076"/>
          <ac:spMkLst>
            <pc:docMk/>
            <pc:sldMk cId="253476876" sldId="258"/>
            <ac:spMk id="5" creationId="{0CB04BC9-DE5D-44F9-AC9C-3FDE29B8D8C3}"/>
          </ac:spMkLst>
        </pc:spChg>
        <pc:spChg chg="mod">
          <ac:chgData name="Моника Фердинандова" userId="S::mf74706144@edu.mon.bg::0f469329-5e25-4aa3-b0d7-9b431551b274" providerId="AD" clId="Web-{EA1AC136-C641-4EB5-9E22-636FDB231ACD}" dt="2021-04-22T14:28:19.830" v="57" actId="1076"/>
          <ac:spMkLst>
            <pc:docMk/>
            <pc:sldMk cId="253476876" sldId="258"/>
            <ac:spMk id="7" creationId="{49D4EFF8-FB1F-493E-86ED-365226E2317B}"/>
          </ac:spMkLst>
        </pc:spChg>
        <pc:spChg chg="mod">
          <ac:chgData name="Моника Фердинандова" userId="S::mf74706144@edu.mon.bg::0f469329-5e25-4aa3-b0d7-9b431551b274" providerId="AD" clId="Web-{EA1AC136-C641-4EB5-9E22-636FDB231ACD}" dt="2021-04-22T14:23:30.687" v="49" actId="1076"/>
          <ac:spMkLst>
            <pc:docMk/>
            <pc:sldMk cId="253476876" sldId="258"/>
            <ac:spMk id="9" creationId="{A0C030B6-5D99-4A25-AA8E-7DC6C5733CB6}"/>
          </ac:spMkLst>
        </pc:spChg>
        <pc:picChg chg="add mod ord">
          <ac:chgData name="Моника Фердинандова" userId="S::mf74706144@edu.mon.bg::0f469329-5e25-4aa3-b0d7-9b431551b274" providerId="AD" clId="Web-{EA1AC136-C641-4EB5-9E22-636FDB231ACD}" dt="2021-04-22T14:15:51.611" v="32" actId="1076"/>
          <ac:picMkLst>
            <pc:docMk/>
            <pc:sldMk cId="253476876" sldId="258"/>
            <ac:picMk id="6" creationId="{164D9CE2-7E22-4D7F-8D49-4419CDD6A6B6}"/>
          </ac:picMkLst>
        </pc:picChg>
      </pc:sldChg>
    </pc:docChg>
  </pc:docChgLst>
  <pc:docChgLst>
    <pc:chgData name="Владимир Николов" userId="S::vn58152742@edu.mon.bg::5a46feeb-eeb3-45e0-96df-dab58ef1d962" providerId="AD" clId="Web-{80ABA239-0779-45D1-861D-60A06CE0E6AF}"/>
    <pc:docChg chg="modSld">
      <pc:chgData name="Владимир Николов" userId="S::vn58152742@edu.mon.bg::5a46feeb-eeb3-45e0-96df-dab58ef1d962" providerId="AD" clId="Web-{80ABA239-0779-45D1-861D-60A06CE0E6AF}" dt="2021-04-22T14:16:38.154" v="2"/>
      <pc:docMkLst>
        <pc:docMk/>
      </pc:docMkLst>
      <pc:sldChg chg="addSp modSp mod setBg">
        <pc:chgData name="Владимир Николов" userId="S::vn58152742@edu.mon.bg::5a46feeb-eeb3-45e0-96df-dab58ef1d962" providerId="AD" clId="Web-{80ABA239-0779-45D1-861D-60A06CE0E6AF}" dt="2021-04-22T14:16:38.154" v="2"/>
        <pc:sldMkLst>
          <pc:docMk/>
          <pc:sldMk cId="253476876" sldId="258"/>
        </pc:sldMkLst>
        <pc:spChg chg="mod">
          <ac:chgData name="Владимир Николов" userId="S::vn58152742@edu.mon.bg::5a46feeb-eeb3-45e0-96df-dab58ef1d962" providerId="AD" clId="Web-{80ABA239-0779-45D1-861D-60A06CE0E6AF}" dt="2021-04-22T14:16:38.154" v="2"/>
          <ac:spMkLst>
            <pc:docMk/>
            <pc:sldMk cId="253476876" sldId="258"/>
            <ac:spMk id="2" creationId="{54DECAA5-87EF-4457-B7BF-10BC85D4188E}"/>
          </ac:spMkLst>
        </pc:spChg>
        <pc:spChg chg="add">
          <ac:chgData name="Владимир Николов" userId="S::vn58152742@edu.mon.bg::5a46feeb-eeb3-45e0-96df-dab58ef1d962" providerId="AD" clId="Web-{80ABA239-0779-45D1-861D-60A06CE0E6AF}" dt="2021-04-22T14:16:38.154" v="2"/>
          <ac:spMkLst>
            <pc:docMk/>
            <pc:sldMk cId="253476876" sldId="258"/>
            <ac:spMk id="10" creationId="{5B48F9C8-D243-4C6E-9564-B04A8A590BF3}"/>
          </ac:spMkLst>
        </pc:spChg>
        <pc:spChg chg="add">
          <ac:chgData name="Владимир Николов" userId="S::vn58152742@edu.mon.bg::5a46feeb-eeb3-45e0-96df-dab58ef1d962" providerId="AD" clId="Web-{80ABA239-0779-45D1-861D-60A06CE0E6AF}" dt="2021-04-22T14:16:38.154" v="2"/>
          <ac:spMkLst>
            <pc:docMk/>
            <pc:sldMk cId="253476876" sldId="258"/>
            <ac:spMk id="13" creationId="{4C3A44BB-E01C-4AA8-B2C8-32FC346D2ED7}"/>
          </ac:spMkLst>
        </pc:spChg>
        <pc:picChg chg="add mod">
          <ac:chgData name="Владимир Николов" userId="S::vn58152742@edu.mon.bg::5a46feeb-eeb3-45e0-96df-dab58ef1d962" providerId="AD" clId="Web-{80ABA239-0779-45D1-861D-60A06CE0E6AF}" dt="2021-04-22T14:16:38.154" v="2"/>
          <ac:picMkLst>
            <pc:docMk/>
            <pc:sldMk cId="253476876" sldId="258"/>
            <ac:picMk id="3" creationId="{3C9B161E-ED07-4E95-8984-4909B2CB1B32}"/>
          </ac:picMkLst>
        </pc:picChg>
        <pc:picChg chg="mod ord">
          <ac:chgData name="Владимир Николов" userId="S::vn58152742@edu.mon.bg::5a46feeb-eeb3-45e0-96df-dab58ef1d962" providerId="AD" clId="Web-{80ABA239-0779-45D1-861D-60A06CE0E6AF}" dt="2021-04-22T14:16:38.154" v="2"/>
          <ac:picMkLst>
            <pc:docMk/>
            <pc:sldMk cId="253476876" sldId="258"/>
            <ac:picMk id="5" creationId="{C71A302A-390A-45A5-94D6-54AE9BAD3781}"/>
          </ac:picMkLst>
        </pc:picChg>
        <pc:picChg chg="mod">
          <ac:chgData name="Владимир Николов" userId="S::vn58152742@edu.mon.bg::5a46feeb-eeb3-45e0-96df-dab58ef1d962" providerId="AD" clId="Web-{80ABA239-0779-45D1-861D-60A06CE0E6AF}" dt="2021-04-22T14:16:38.154" v="2"/>
          <ac:picMkLst>
            <pc:docMk/>
            <pc:sldMk cId="253476876" sldId="258"/>
            <ac:picMk id="6" creationId="{164D9CE2-7E22-4D7F-8D49-4419CDD6A6B6}"/>
          </ac:picMkLst>
        </pc:picChg>
      </pc:sldChg>
    </pc:docChg>
  </pc:docChgLst>
  <pc:docChgLst>
    <pc:chgData name="Бояна Пецова" userId="S::bp19672268@edu.mon.bg::59756da7-d0e7-4666-b9ea-ef43e558dce3" providerId="AD" clId="Web-{AF4CD424-FA01-4E68-9515-BA4BC9EC3BEF}"/>
    <pc:docChg chg="modSld">
      <pc:chgData name="Бояна Пецова" userId="S::bp19672268@edu.mon.bg::59756da7-d0e7-4666-b9ea-ef43e558dce3" providerId="AD" clId="Web-{AF4CD424-FA01-4E68-9515-BA4BC9EC3BEF}" dt="2021-04-22T14:28:20.342" v="67" actId="20577"/>
      <pc:docMkLst>
        <pc:docMk/>
      </pc:docMkLst>
      <pc:sldChg chg="addSp delSp modSp">
        <pc:chgData name="Бояна Пецова" userId="S::bp19672268@edu.mon.bg::59756da7-d0e7-4666-b9ea-ef43e558dce3" providerId="AD" clId="Web-{AF4CD424-FA01-4E68-9515-BA4BC9EC3BEF}" dt="2021-04-22T14:25:05.134" v="21"/>
        <pc:sldMkLst>
          <pc:docMk/>
          <pc:sldMk cId="1913461989" sldId="262"/>
        </pc:sldMkLst>
        <pc:spChg chg="mod ord">
          <ac:chgData name="Бояна Пецова" userId="S::bp19672268@edu.mon.bg::59756da7-d0e7-4666-b9ea-ef43e558dce3" providerId="AD" clId="Web-{AF4CD424-FA01-4E68-9515-BA4BC9EC3BEF}" dt="2021-04-22T14:25:05.134" v="21"/>
          <ac:spMkLst>
            <pc:docMk/>
            <pc:sldMk cId="1913461989" sldId="262"/>
            <ac:spMk id="2" creationId="{A7B8923D-6FBD-40AD-AD7C-FCA04BD213CF}"/>
          </ac:spMkLst>
        </pc:spChg>
        <pc:spChg chg="mod">
          <ac:chgData name="Бояна Пецова" userId="S::bp19672268@edu.mon.bg::59756da7-d0e7-4666-b9ea-ef43e558dce3" providerId="AD" clId="Web-{AF4CD424-FA01-4E68-9515-BA4BC9EC3BEF}" dt="2021-04-22T14:25:05.134" v="21"/>
          <ac:spMkLst>
            <pc:docMk/>
            <pc:sldMk cId="1913461989" sldId="262"/>
            <ac:spMk id="3" creationId="{BD26F391-8A97-4AA0-863C-026528DDC0E6}"/>
          </ac:spMkLst>
        </pc:spChg>
        <pc:spChg chg="add del mod">
          <ac:chgData name="Бояна Пецова" userId="S::bp19672268@edu.mon.bg::59756da7-d0e7-4666-b9ea-ef43e558dce3" providerId="AD" clId="Web-{AF4CD424-FA01-4E68-9515-BA4BC9EC3BEF}" dt="2021-04-22T14:24:30.915" v="17"/>
          <ac:spMkLst>
            <pc:docMk/>
            <pc:sldMk cId="1913461989" sldId="262"/>
            <ac:spMk id="7" creationId="{953B0DEB-ED80-4E2B-B224-ADA353644230}"/>
          </ac:spMkLst>
        </pc:spChg>
        <pc:spChg chg="add del mod">
          <ac:chgData name="Бояна Пецова" userId="S::bp19672268@edu.mon.bg::59756da7-d0e7-4666-b9ea-ef43e558dce3" providerId="AD" clId="Web-{AF4CD424-FA01-4E68-9515-BA4BC9EC3BEF}" dt="2021-04-22T14:24:59.666" v="20"/>
          <ac:spMkLst>
            <pc:docMk/>
            <pc:sldMk cId="1913461989" sldId="262"/>
            <ac:spMk id="9" creationId="{7AEB1B36-0CEB-493E-82AA-1931E85425F0}"/>
          </ac:spMkLst>
        </pc:spChg>
        <pc:spChg chg="del">
          <ac:chgData name="Бояна Пецова" userId="S::bp19672268@edu.mon.bg::59756da7-d0e7-4666-b9ea-ef43e558dce3" providerId="AD" clId="Web-{AF4CD424-FA01-4E68-9515-BA4BC9EC3BEF}" dt="2021-04-22T14:25:05.134" v="21"/>
          <ac:spMkLst>
            <pc:docMk/>
            <pc:sldMk cId="1913461989" sldId="262"/>
            <ac:spMk id="10" creationId="{B775CD93-9DF2-48CB-9F57-1BCA9A46C7FA}"/>
          </ac:spMkLst>
        </pc:spChg>
        <pc:spChg chg="del">
          <ac:chgData name="Бояна Пецова" userId="S::bp19672268@edu.mon.bg::59756da7-d0e7-4666-b9ea-ef43e558dce3" providerId="AD" clId="Web-{AF4CD424-FA01-4E68-9515-BA4BC9EC3BEF}" dt="2021-04-22T14:25:05.134" v="21"/>
          <ac:spMkLst>
            <pc:docMk/>
            <pc:sldMk cId="1913461989" sldId="262"/>
            <ac:spMk id="12" creationId="{E186B68C-84BC-4A6E-99D1-EE87483C1349}"/>
          </ac:spMkLst>
        </pc:spChg>
        <pc:spChg chg="del">
          <ac:chgData name="Бояна Пецова" userId="S::bp19672268@edu.mon.bg::59756da7-d0e7-4666-b9ea-ef43e558dce3" providerId="AD" clId="Web-{AF4CD424-FA01-4E68-9515-BA4BC9EC3BEF}" dt="2021-04-22T14:25:05.134" v="21"/>
          <ac:spMkLst>
            <pc:docMk/>
            <pc:sldMk cId="1913461989" sldId="262"/>
            <ac:spMk id="14" creationId="{6166C6D1-23AC-49C4-BA07-238E4E9F8CEB}"/>
          </ac:spMkLst>
        </pc:spChg>
        <pc:spChg chg="del">
          <ac:chgData name="Бояна Пецова" userId="S::bp19672268@edu.mon.bg::59756da7-d0e7-4666-b9ea-ef43e558dce3" providerId="AD" clId="Web-{AF4CD424-FA01-4E68-9515-BA4BC9EC3BEF}" dt="2021-04-22T14:25:05.134" v="21"/>
          <ac:spMkLst>
            <pc:docMk/>
            <pc:sldMk cId="1913461989" sldId="262"/>
            <ac:spMk id="16" creationId="{1C091803-41C2-48E0-9228-5148460C7479}"/>
          </ac:spMkLst>
        </pc:spChg>
        <pc:spChg chg="add">
          <ac:chgData name="Бояна Пецова" userId="S::bp19672268@edu.mon.bg::59756da7-d0e7-4666-b9ea-ef43e558dce3" providerId="AD" clId="Web-{AF4CD424-FA01-4E68-9515-BA4BC9EC3BEF}" dt="2021-04-22T14:25:05.134" v="21"/>
          <ac:spMkLst>
            <pc:docMk/>
            <pc:sldMk cId="1913461989" sldId="262"/>
            <ac:spMk id="21" creationId="{231BF440-39FA-4087-84CC-2EEC0BBDAF29}"/>
          </ac:spMkLst>
        </pc:spChg>
        <pc:spChg chg="add">
          <ac:chgData name="Бояна Пецова" userId="S::bp19672268@edu.mon.bg::59756da7-d0e7-4666-b9ea-ef43e558dce3" providerId="AD" clId="Web-{AF4CD424-FA01-4E68-9515-BA4BC9EC3BEF}" dt="2021-04-22T14:25:05.134" v="21"/>
          <ac:spMkLst>
            <pc:docMk/>
            <pc:sldMk cId="1913461989" sldId="262"/>
            <ac:spMk id="23" creationId="{F04E4CBA-303B-48BD-8451-C2701CB0EEBF}"/>
          </ac:spMkLst>
        </pc:spChg>
        <pc:spChg chg="add">
          <ac:chgData name="Бояна Пецова" userId="S::bp19672268@edu.mon.bg::59756da7-d0e7-4666-b9ea-ef43e558dce3" providerId="AD" clId="Web-{AF4CD424-FA01-4E68-9515-BA4BC9EC3BEF}" dt="2021-04-22T14:25:05.134" v="21"/>
          <ac:spMkLst>
            <pc:docMk/>
            <pc:sldMk cId="1913461989" sldId="262"/>
            <ac:spMk id="25" creationId="{F6CA58B3-AFCC-4A40-9882-50D5080879B0}"/>
          </ac:spMkLst>
        </pc:spChg>
        <pc:spChg chg="add">
          <ac:chgData name="Бояна Пецова" userId="S::bp19672268@edu.mon.bg::59756da7-d0e7-4666-b9ea-ef43e558dce3" providerId="AD" clId="Web-{AF4CD424-FA01-4E68-9515-BA4BC9EC3BEF}" dt="2021-04-22T14:25:05.134" v="21"/>
          <ac:spMkLst>
            <pc:docMk/>
            <pc:sldMk cId="1913461989" sldId="262"/>
            <ac:spMk id="27" creationId="{75C56826-D4E5-42ED-8529-079651CB3005}"/>
          </ac:spMkLst>
        </pc:spChg>
        <pc:spChg chg="add">
          <ac:chgData name="Бояна Пецова" userId="S::bp19672268@edu.mon.bg::59756da7-d0e7-4666-b9ea-ef43e558dce3" providerId="AD" clId="Web-{AF4CD424-FA01-4E68-9515-BA4BC9EC3BEF}" dt="2021-04-22T14:25:05.134" v="21"/>
          <ac:spMkLst>
            <pc:docMk/>
            <pc:sldMk cId="1913461989" sldId="262"/>
            <ac:spMk id="29" creationId="{82095FCE-EF05-4443-B97A-85DEE3A5CA17}"/>
          </ac:spMkLst>
        </pc:spChg>
        <pc:spChg chg="add">
          <ac:chgData name="Бояна Пецова" userId="S::bp19672268@edu.mon.bg::59756da7-d0e7-4666-b9ea-ef43e558dce3" providerId="AD" clId="Web-{AF4CD424-FA01-4E68-9515-BA4BC9EC3BEF}" dt="2021-04-22T14:25:05.134" v="21"/>
          <ac:spMkLst>
            <pc:docMk/>
            <pc:sldMk cId="1913461989" sldId="262"/>
            <ac:spMk id="31" creationId="{CA00AE6B-AA30-4CF8-BA6F-339B780AD76C}"/>
          </ac:spMkLst>
        </pc:spChg>
        <pc:picChg chg="add mod ord">
          <ac:chgData name="Бояна Пецова" userId="S::bp19672268@edu.mon.bg::59756da7-d0e7-4666-b9ea-ef43e558dce3" providerId="AD" clId="Web-{AF4CD424-FA01-4E68-9515-BA4BC9EC3BEF}" dt="2021-04-22T14:25:05.134" v="21"/>
          <ac:picMkLst>
            <pc:docMk/>
            <pc:sldMk cId="1913461989" sldId="262"/>
            <ac:picMk id="4" creationId="{4FDC6169-8C62-431C-8AB2-AA97643676A9}"/>
          </ac:picMkLst>
        </pc:picChg>
        <pc:picChg chg="add del mod">
          <ac:chgData name="Бояна Пецова" userId="S::bp19672268@edu.mon.bg::59756da7-d0e7-4666-b9ea-ef43e558dce3" providerId="AD" clId="Web-{AF4CD424-FA01-4E68-9515-BA4BC9EC3BEF}" dt="2021-04-22T14:25:05.134" v="21"/>
          <ac:picMkLst>
            <pc:docMk/>
            <pc:sldMk cId="1913461989" sldId="262"/>
            <ac:picMk id="5" creationId="{E7D23BEC-DE49-44BA-A1CE-265296C5A17A}"/>
          </ac:picMkLst>
        </pc:picChg>
      </pc:sldChg>
      <pc:sldChg chg="modSp">
        <pc:chgData name="Бояна Пецова" userId="S::bp19672268@edu.mon.bg::59756da7-d0e7-4666-b9ea-ef43e558dce3" providerId="AD" clId="Web-{AF4CD424-FA01-4E68-9515-BA4BC9EC3BEF}" dt="2021-04-22T14:28:20.342" v="67" actId="20577"/>
        <pc:sldMkLst>
          <pc:docMk/>
          <pc:sldMk cId="3889420706" sldId="263"/>
        </pc:sldMkLst>
        <pc:spChg chg="mod">
          <ac:chgData name="Бояна Пецова" userId="S::bp19672268@edu.mon.bg::59756da7-d0e7-4666-b9ea-ef43e558dce3" providerId="AD" clId="Web-{AF4CD424-FA01-4E68-9515-BA4BC9EC3BEF}" dt="2021-04-22T14:26:05.198" v="29" actId="20577"/>
          <ac:spMkLst>
            <pc:docMk/>
            <pc:sldMk cId="3889420706" sldId="263"/>
            <ac:spMk id="2" creationId="{29D1A298-9B0F-418F-947E-9D68B48AC4A5}"/>
          </ac:spMkLst>
        </pc:spChg>
        <pc:spChg chg="mod">
          <ac:chgData name="Бояна Пецова" userId="S::bp19672268@edu.mon.bg::59756da7-d0e7-4666-b9ea-ef43e558dce3" providerId="AD" clId="Web-{AF4CD424-FA01-4E68-9515-BA4BC9EC3BEF}" dt="2021-04-22T14:28:20.342" v="67" actId="20577"/>
          <ac:spMkLst>
            <pc:docMk/>
            <pc:sldMk cId="3889420706" sldId="263"/>
            <ac:spMk id="3" creationId="{7B0AC1BB-8452-4B64-8066-0B1529DFD5D9}"/>
          </ac:spMkLst>
        </pc:spChg>
      </pc:sldChg>
    </pc:docChg>
  </pc:docChgLst>
  <pc:docChgLst>
    <pc:chgData name="Владимир Николов" userId="S::vn58152742@edu.mon.bg::5a46feeb-eeb3-45e0-96df-dab58ef1d962" providerId="AD" clId="Web-{23F1E506-2A9B-4C22-B563-3F5B33B462D0}"/>
    <pc:docChg chg="modSld">
      <pc:chgData name="Владимир Николов" userId="S::vn58152742@edu.mon.bg::5a46feeb-eeb3-45e0-96df-dab58ef1d962" providerId="AD" clId="Web-{23F1E506-2A9B-4C22-B563-3F5B33B462D0}" dt="2021-04-22T14:15:43.827" v="1" actId="1076"/>
      <pc:docMkLst>
        <pc:docMk/>
      </pc:docMkLst>
      <pc:sldChg chg="addSp delSp modSp">
        <pc:chgData name="Владимир Николов" userId="S::vn58152742@edu.mon.bg::5a46feeb-eeb3-45e0-96df-dab58ef1d962" providerId="AD" clId="Web-{23F1E506-2A9B-4C22-B563-3F5B33B462D0}" dt="2021-04-22T14:15:43.827" v="1" actId="1076"/>
        <pc:sldMkLst>
          <pc:docMk/>
          <pc:sldMk cId="253476876" sldId="258"/>
        </pc:sldMkLst>
        <pc:spChg chg="del">
          <ac:chgData name="Владимир Николов" userId="S::vn58152742@edu.mon.bg::5a46feeb-eeb3-45e0-96df-dab58ef1d962" providerId="AD" clId="Web-{23F1E506-2A9B-4C22-B563-3F5B33B462D0}" dt="2021-04-22T14:15:42.624" v="0"/>
          <ac:spMkLst>
            <pc:docMk/>
            <pc:sldMk cId="253476876" sldId="258"/>
            <ac:spMk id="3" creationId="{C19F3CC3-EAE3-4E75-8D8E-E638D46D38A4}"/>
          </ac:spMkLst>
        </pc:spChg>
        <pc:picChg chg="add mod ord">
          <ac:chgData name="Владимир Николов" userId="S::vn58152742@edu.mon.bg::5a46feeb-eeb3-45e0-96df-dab58ef1d962" providerId="AD" clId="Web-{23F1E506-2A9B-4C22-B563-3F5B33B462D0}" dt="2021-04-22T14:15:43.827" v="1" actId="1076"/>
          <ac:picMkLst>
            <pc:docMk/>
            <pc:sldMk cId="253476876" sldId="258"/>
            <ac:picMk id="5" creationId="{C71A302A-390A-45A5-94D6-54AE9BAD3781}"/>
          </ac:picMkLst>
        </pc:picChg>
      </pc:sldChg>
    </pc:docChg>
  </pc:docChgLst>
  <pc:docChgLst>
    <pc:chgData name="Надежда Иванова" userId="S::ni74715579@edu.mon.bg::b3b083f1-b8c5-4579-91ba-bc3a70824cb6" providerId="AD" clId="Web-{DE0B1488-FB41-48C4-8A19-55D5C4A26DD4}"/>
    <pc:docChg chg="modSld">
      <pc:chgData name="Надежда Иванова" userId="S::ni74715579@edu.mon.bg::b3b083f1-b8c5-4579-91ba-bc3a70824cb6" providerId="AD" clId="Web-{DE0B1488-FB41-48C4-8A19-55D5C4A26DD4}" dt="2021-04-22T14:02:05.206" v="102"/>
      <pc:docMkLst>
        <pc:docMk/>
      </pc:docMkLst>
      <pc:sldChg chg="addSp delSp modSp mod setBg addAnim delAnim">
        <pc:chgData name="Надежда Иванова" userId="S::ni74715579@edu.mon.bg::b3b083f1-b8c5-4579-91ba-bc3a70824cb6" providerId="AD" clId="Web-{DE0B1488-FB41-48C4-8A19-55D5C4A26DD4}" dt="2021-04-22T14:00:42.641" v="74" actId="1076"/>
        <pc:sldMkLst>
          <pc:docMk/>
          <pc:sldMk cId="4178531126" sldId="256"/>
        </pc:sldMkLst>
        <pc:spChg chg="mod">
          <ac:chgData name="Надежда Иванова" userId="S::ni74715579@edu.mon.bg::b3b083f1-b8c5-4579-91ba-bc3a70824cb6" providerId="AD" clId="Web-{DE0B1488-FB41-48C4-8A19-55D5C4A26DD4}" dt="2021-04-22T14:00:19.547" v="68"/>
          <ac:spMkLst>
            <pc:docMk/>
            <pc:sldMk cId="4178531126" sldId="256"/>
            <ac:spMk id="2" creationId="{C5625516-A034-446D-84AC-0B8B60B22E0D}"/>
          </ac:spMkLst>
        </pc:spChg>
        <pc:spChg chg="mod ord">
          <ac:chgData name="Надежда Иванова" userId="S::ni74715579@edu.mon.bg::b3b083f1-b8c5-4579-91ba-bc3a70824cb6" providerId="AD" clId="Web-{DE0B1488-FB41-48C4-8A19-55D5C4A26DD4}" dt="2021-04-22T14:00:19.547" v="68"/>
          <ac:spMkLst>
            <pc:docMk/>
            <pc:sldMk cId="4178531126" sldId="256"/>
            <ac:spMk id="3" creationId="{886F04E5-3E89-4EB3-BAD0-C3BA4F79303F}"/>
          </ac:spMkLst>
        </pc:spChg>
        <pc:spChg chg="add del">
          <ac:chgData name="Надежда Иванова" userId="S::ni74715579@edu.mon.bg::b3b083f1-b8c5-4579-91ba-bc3a70824cb6" providerId="AD" clId="Web-{DE0B1488-FB41-48C4-8A19-55D5C4A26DD4}" dt="2021-04-22T13:59:26.202" v="63"/>
          <ac:spMkLst>
            <pc:docMk/>
            <pc:sldMk cId="4178531126" sldId="256"/>
            <ac:spMk id="7" creationId="{CDA1A2E9-63FE-408D-A803-8E306ECAB4B3}"/>
          </ac:spMkLst>
        </pc:spChg>
        <pc:spChg chg="add del">
          <ac:chgData name="Надежда Иванова" userId="S::ni74715579@edu.mon.bg::b3b083f1-b8c5-4579-91ba-bc3a70824cb6" providerId="AD" clId="Web-{DE0B1488-FB41-48C4-8A19-55D5C4A26DD4}" dt="2021-04-22T13:59:26.202" v="63"/>
          <ac:spMkLst>
            <pc:docMk/>
            <pc:sldMk cId="4178531126" sldId="256"/>
            <ac:spMk id="8" creationId="{FBE9F90C-C163-435B-9A68-D15C92D1CF2B}"/>
          </ac:spMkLst>
        </pc:spChg>
        <pc:spChg chg="add del">
          <ac:chgData name="Надежда Иванова" userId="S::ni74715579@edu.mon.bg::b3b083f1-b8c5-4579-91ba-bc3a70824cb6" providerId="AD" clId="Web-{DE0B1488-FB41-48C4-8A19-55D5C4A26DD4}" dt="2021-04-22T13:59:41.562" v="65"/>
          <ac:spMkLst>
            <pc:docMk/>
            <pc:sldMk cId="4178531126" sldId="256"/>
            <ac:spMk id="9" creationId="{D55CA618-78A6-47F6-B865-E9315164FB49}"/>
          </ac:spMkLst>
        </pc:spChg>
        <pc:spChg chg="add del">
          <ac:chgData name="Надежда Иванова" userId="S::ni74715579@edu.mon.bg::b3b083f1-b8c5-4579-91ba-bc3a70824cb6" providerId="AD" clId="Web-{DE0B1488-FB41-48C4-8A19-55D5C4A26DD4}" dt="2021-04-22T13:59:16.936" v="53"/>
          <ac:spMkLst>
            <pc:docMk/>
            <pc:sldMk cId="4178531126" sldId="256"/>
            <ac:spMk id="10" creationId="{E2EB7817-E168-4C54-A112-A79DDCDB3008}"/>
          </ac:spMkLst>
        </pc:spChg>
        <pc:spChg chg="add del">
          <ac:chgData name="Надежда Иванова" userId="S::ni74715579@edu.mon.bg::b3b083f1-b8c5-4579-91ba-bc3a70824cb6" providerId="AD" clId="Web-{DE0B1488-FB41-48C4-8A19-55D5C4A26DD4}" dt="2021-04-22T13:59:16.936" v="53"/>
          <ac:spMkLst>
            <pc:docMk/>
            <pc:sldMk cId="4178531126" sldId="256"/>
            <ac:spMk id="12" creationId="{8358AEE7-96E5-490E-93E2-263A0D51B1AA}"/>
          </ac:spMkLst>
        </pc:spChg>
        <pc:spChg chg="add del">
          <ac:chgData name="Надежда Иванова" userId="S::ni74715579@edu.mon.bg::b3b083f1-b8c5-4579-91ba-bc3a70824cb6" providerId="AD" clId="Web-{DE0B1488-FB41-48C4-8A19-55D5C4A26DD4}" dt="2021-04-22T14:00:19.531" v="67"/>
          <ac:spMkLst>
            <pc:docMk/>
            <pc:sldMk cId="4178531126" sldId="256"/>
            <ac:spMk id="13" creationId="{1ED8053C-AF28-403A-90F2-67A100EDECE4}"/>
          </ac:spMkLst>
        </pc:spChg>
        <pc:spChg chg="add del">
          <ac:chgData name="Надежда Иванова" userId="S::ni74715579@edu.mon.bg::b3b083f1-b8c5-4579-91ba-bc3a70824cb6" providerId="AD" clId="Web-{DE0B1488-FB41-48C4-8A19-55D5C4A26DD4}" dt="2021-04-22T13:59:26.202" v="63"/>
          <ac:spMkLst>
            <pc:docMk/>
            <pc:sldMk cId="4178531126" sldId="256"/>
            <ac:spMk id="14" creationId="{1A882A9F-F4E9-4E23-8F0B-20B5DF42EAA9}"/>
          </ac:spMkLst>
        </pc:spChg>
        <pc:spChg chg="add del">
          <ac:chgData name="Надежда Иванова" userId="S::ni74715579@edu.mon.bg::b3b083f1-b8c5-4579-91ba-bc3a70824cb6" providerId="AD" clId="Web-{DE0B1488-FB41-48C4-8A19-55D5C4A26DD4}" dt="2021-04-22T14:00:19.531" v="67"/>
          <ac:spMkLst>
            <pc:docMk/>
            <pc:sldMk cId="4178531126" sldId="256"/>
            <ac:spMk id="15" creationId="{10BCDCE7-03A4-438B-9B4A-0F5E37C4C1AF}"/>
          </ac:spMkLst>
        </pc:spChg>
        <pc:spChg chg="add del">
          <ac:chgData name="Надежда Иванова" userId="S::ni74715579@edu.mon.bg::b3b083f1-b8c5-4579-91ba-bc3a70824cb6" providerId="AD" clId="Web-{DE0B1488-FB41-48C4-8A19-55D5C4A26DD4}" dt="2021-04-22T13:59:41.562" v="65"/>
          <ac:spMkLst>
            <pc:docMk/>
            <pc:sldMk cId="4178531126" sldId="256"/>
            <ac:spMk id="16" creationId="{8ED94938-268E-4C0A-A08A-B3980C78BAEB}"/>
          </ac:spMkLst>
        </pc:spChg>
        <pc:spChg chg="add">
          <ac:chgData name="Надежда Иванова" userId="S::ni74715579@edu.mon.bg::b3b083f1-b8c5-4579-91ba-bc3a70824cb6" providerId="AD" clId="Web-{DE0B1488-FB41-48C4-8A19-55D5C4A26DD4}" dt="2021-04-22T14:00:19.547" v="68"/>
          <ac:spMkLst>
            <pc:docMk/>
            <pc:sldMk cId="4178531126" sldId="256"/>
            <ac:spMk id="17" creationId="{19D32F93-50AC-4C46-A5DB-291C60DDB7BD}"/>
          </ac:spMkLst>
        </pc:spChg>
        <pc:spChg chg="add">
          <ac:chgData name="Надежда Иванова" userId="S::ni74715579@edu.mon.bg::b3b083f1-b8c5-4579-91ba-bc3a70824cb6" providerId="AD" clId="Web-{DE0B1488-FB41-48C4-8A19-55D5C4A26DD4}" dt="2021-04-22T14:00:19.547" v="68"/>
          <ac:spMkLst>
            <pc:docMk/>
            <pc:sldMk cId="4178531126" sldId="256"/>
            <ac:spMk id="18" creationId="{B9A1D9BC-1455-4308-9ABD-A3F8EDB67AAF}"/>
          </ac:spMkLst>
        </pc:spChg>
        <pc:spChg chg="add">
          <ac:chgData name="Надежда Иванова" userId="S::ni74715579@edu.mon.bg::b3b083f1-b8c5-4579-91ba-bc3a70824cb6" providerId="AD" clId="Web-{DE0B1488-FB41-48C4-8A19-55D5C4A26DD4}" dt="2021-04-22T14:00:19.547" v="68"/>
          <ac:spMkLst>
            <pc:docMk/>
            <pc:sldMk cId="4178531126" sldId="256"/>
            <ac:spMk id="19" creationId="{827DC2C4-B485-428A-BF4A-472D2967F47F}"/>
          </ac:spMkLst>
        </pc:spChg>
        <pc:spChg chg="add">
          <ac:chgData name="Надежда Иванова" userId="S::ni74715579@edu.mon.bg::b3b083f1-b8c5-4579-91ba-bc3a70824cb6" providerId="AD" clId="Web-{DE0B1488-FB41-48C4-8A19-55D5C4A26DD4}" dt="2021-04-22T14:00:19.547" v="68"/>
          <ac:spMkLst>
            <pc:docMk/>
            <pc:sldMk cId="4178531126" sldId="256"/>
            <ac:spMk id="20" creationId="{4A62647B-1222-407C-8740-5A497612B1F5}"/>
          </ac:spMkLst>
        </pc:spChg>
        <pc:grpChg chg="add del">
          <ac:chgData name="Надежда Иванова" userId="S::ni74715579@edu.mon.bg::b3b083f1-b8c5-4579-91ba-bc3a70824cb6" providerId="AD" clId="Web-{DE0B1488-FB41-48C4-8A19-55D5C4A26DD4}" dt="2021-04-22T13:59:41.562" v="65"/>
          <ac:grpSpMkLst>
            <pc:docMk/>
            <pc:sldMk cId="4178531126" sldId="256"/>
            <ac:grpSpMk id="11" creationId="{B83D307E-DF68-43F8-97CE-0AAE950A7129}"/>
          </ac:grpSpMkLst>
        </pc:grpChg>
        <pc:picChg chg="add mod">
          <ac:chgData name="Надежда Иванова" userId="S::ni74715579@edu.mon.bg::b3b083f1-b8c5-4579-91ba-bc3a70824cb6" providerId="AD" clId="Web-{DE0B1488-FB41-48C4-8A19-55D5C4A26DD4}" dt="2021-04-22T14:00:42.641" v="74" actId="1076"/>
          <ac:picMkLst>
            <pc:docMk/>
            <pc:sldMk cId="4178531126" sldId="256"/>
            <ac:picMk id="4" creationId="{23C022F6-BCA9-48C1-BDEA-68206E4C3F37}"/>
          </ac:picMkLst>
        </pc:picChg>
        <pc:picChg chg="add mod">
          <ac:chgData name="Надежда Иванова" userId="S::ni74715579@edu.mon.bg::b3b083f1-b8c5-4579-91ba-bc3a70824cb6" providerId="AD" clId="Web-{DE0B1488-FB41-48C4-8A19-55D5C4A26DD4}" dt="2021-04-22T14:00:33.657" v="71" actId="1076"/>
          <ac:picMkLst>
            <pc:docMk/>
            <pc:sldMk cId="4178531126" sldId="256"/>
            <ac:picMk id="5" creationId="{6E3CD337-584C-4172-AFA7-AB5CF8C83DBB}"/>
          </ac:picMkLst>
        </pc:picChg>
      </pc:sldChg>
      <pc:sldChg chg="addSp modSp mod setBg addAnim">
        <pc:chgData name="Надежда Иванова" userId="S::ni74715579@edu.mon.bg::b3b083f1-b8c5-4579-91ba-bc3a70824cb6" providerId="AD" clId="Web-{DE0B1488-FB41-48C4-8A19-55D5C4A26DD4}" dt="2021-04-22T14:02:05.206" v="102"/>
        <pc:sldMkLst>
          <pc:docMk/>
          <pc:sldMk cId="4075938713" sldId="265"/>
        </pc:sldMkLst>
        <pc:spChg chg="mod">
          <ac:chgData name="Надежда Иванова" userId="S::ni74715579@edu.mon.bg::b3b083f1-b8c5-4579-91ba-bc3a70824cb6" providerId="AD" clId="Web-{DE0B1488-FB41-48C4-8A19-55D5C4A26DD4}" dt="2021-04-22T14:02:05.206" v="101"/>
          <ac:spMkLst>
            <pc:docMk/>
            <pc:sldMk cId="4075938713" sldId="265"/>
            <ac:spMk id="2" creationId="{791C5EEC-7F80-47A4-A7E2-21BBF7AB3D37}"/>
          </ac:spMkLst>
        </pc:spChg>
        <pc:spChg chg="mod">
          <ac:chgData name="Надежда Иванова" userId="S::ni74715579@edu.mon.bg::b3b083f1-b8c5-4579-91ba-bc3a70824cb6" providerId="AD" clId="Web-{DE0B1488-FB41-48C4-8A19-55D5C4A26DD4}" dt="2021-04-22T14:02:05.206" v="101"/>
          <ac:spMkLst>
            <pc:docMk/>
            <pc:sldMk cId="4075938713" sldId="265"/>
            <ac:spMk id="3" creationId="{BF0E0311-5248-42E0-8FED-091EC1E8DAD1}"/>
          </ac:spMkLst>
        </pc:spChg>
        <pc:spChg chg="add">
          <ac:chgData name="Надежда Иванова" userId="S::ni74715579@edu.mon.bg::b3b083f1-b8c5-4579-91ba-bc3a70824cb6" providerId="AD" clId="Web-{DE0B1488-FB41-48C4-8A19-55D5C4A26DD4}" dt="2021-04-22T14:02:05.206" v="101"/>
          <ac:spMkLst>
            <pc:docMk/>
            <pc:sldMk cId="4075938713" sldId="265"/>
            <ac:spMk id="8" creationId="{CDA1A2E9-63FE-408D-A803-8E306ECAB4B3}"/>
          </ac:spMkLst>
        </pc:spChg>
        <pc:spChg chg="add">
          <ac:chgData name="Надежда Иванова" userId="S::ni74715579@edu.mon.bg::b3b083f1-b8c5-4579-91ba-bc3a70824cb6" providerId="AD" clId="Web-{DE0B1488-FB41-48C4-8A19-55D5C4A26DD4}" dt="2021-04-22T14:02:05.206" v="101"/>
          <ac:spMkLst>
            <pc:docMk/>
            <pc:sldMk cId="4075938713" sldId="265"/>
            <ac:spMk id="10" creationId="{1A882A9F-F4E9-4E23-8F0B-20B5DF42EAA9}"/>
          </ac:spMkLst>
        </pc:spChg>
        <pc:spChg chg="add">
          <ac:chgData name="Надежда Иванова" userId="S::ni74715579@edu.mon.bg::b3b083f1-b8c5-4579-91ba-bc3a70824cb6" providerId="AD" clId="Web-{DE0B1488-FB41-48C4-8A19-55D5C4A26DD4}" dt="2021-04-22T14:02:05.206" v="101"/>
          <ac:spMkLst>
            <pc:docMk/>
            <pc:sldMk cId="4075938713" sldId="265"/>
            <ac:spMk id="12" creationId="{FBE9F90C-C163-435B-9A68-D15C92D1CF2B}"/>
          </ac:spMkLst>
        </pc:spChg>
        <pc:spChg chg="add">
          <ac:chgData name="Надежда Иванова" userId="S::ni74715579@edu.mon.bg::b3b083f1-b8c5-4579-91ba-bc3a70824cb6" providerId="AD" clId="Web-{DE0B1488-FB41-48C4-8A19-55D5C4A26DD4}" dt="2021-04-22T14:02:05.206" v="101"/>
          <ac:spMkLst>
            <pc:docMk/>
            <pc:sldMk cId="4075938713" sldId="265"/>
            <ac:spMk id="14" creationId="{42280AB2-77A5-4CB7-AF7D-1795CA8DC7BC}"/>
          </ac:spMkLst>
        </pc:spChg>
      </pc:sldChg>
    </pc:docChg>
  </pc:docChgLst>
  <pc:docChgLst>
    <pc:chgData name="Ангел Иванов" userId="S::ai20083103@edu.mon.bg::8c67607b-45d9-46b1-ae47-3392d271f51b" providerId="AD" clId="Web-{CBB55899-7764-493E-AE45-C014620A22B5}"/>
    <pc:docChg chg="addSld delSld modSld">
      <pc:chgData name="Ангел Иванов" userId="S::ai20083103@edu.mon.bg::8c67607b-45d9-46b1-ae47-3392d271f51b" providerId="AD" clId="Web-{CBB55899-7764-493E-AE45-C014620A22B5}" dt="2021-04-22T19:46:06.221" v="76" actId="20577"/>
      <pc:docMkLst>
        <pc:docMk/>
      </pc:docMkLst>
      <pc:sldChg chg="addSp delSp modSp">
        <pc:chgData name="Ангел Иванов" userId="S::ai20083103@edu.mon.bg::8c67607b-45d9-46b1-ae47-3392d271f51b" providerId="AD" clId="Web-{CBB55899-7764-493E-AE45-C014620A22B5}" dt="2021-04-22T19:40:23.743" v="7"/>
        <pc:sldMkLst>
          <pc:docMk/>
          <pc:sldMk cId="3282280888" sldId="261"/>
        </pc:sldMkLst>
        <pc:picChg chg="add del mod">
          <ac:chgData name="Ангел Иванов" userId="S::ai20083103@edu.mon.bg::8c67607b-45d9-46b1-ae47-3392d271f51b" providerId="AD" clId="Web-{CBB55899-7764-493E-AE45-C014620A22B5}" dt="2021-04-22T19:40:23.743" v="7"/>
          <ac:picMkLst>
            <pc:docMk/>
            <pc:sldMk cId="3282280888" sldId="261"/>
            <ac:picMk id="4" creationId="{6484709E-D847-4E3E-BE51-E49B34F15EE4}"/>
          </ac:picMkLst>
        </pc:picChg>
      </pc:sldChg>
      <pc:sldChg chg="modSp del">
        <pc:chgData name="Ангел Иванов" userId="S::ai20083103@edu.mon.bg::8c67607b-45d9-46b1-ae47-3392d271f51b" providerId="AD" clId="Web-{CBB55899-7764-493E-AE45-C014620A22B5}" dt="2021-04-22T19:42:53.669" v="51"/>
        <pc:sldMkLst>
          <pc:docMk/>
          <pc:sldMk cId="3889420706" sldId="263"/>
        </pc:sldMkLst>
        <pc:spChg chg="mod">
          <ac:chgData name="Ангел Иванов" userId="S::ai20083103@edu.mon.bg::8c67607b-45d9-46b1-ae47-3392d271f51b" providerId="AD" clId="Web-{CBB55899-7764-493E-AE45-C014620A22B5}" dt="2021-04-22T19:38:59.835" v="5" actId="20577"/>
          <ac:spMkLst>
            <pc:docMk/>
            <pc:sldMk cId="3889420706" sldId="263"/>
            <ac:spMk id="3" creationId="{7B0AC1BB-8452-4B64-8066-0B1529DFD5D9}"/>
          </ac:spMkLst>
        </pc:spChg>
      </pc:sldChg>
      <pc:sldChg chg="modSp">
        <pc:chgData name="Ангел Иванов" userId="S::ai20083103@edu.mon.bg::8c67607b-45d9-46b1-ae47-3392d271f51b" providerId="AD" clId="Web-{CBB55899-7764-493E-AE45-C014620A22B5}" dt="2021-04-22T19:46:06.221" v="76" actId="20577"/>
        <pc:sldMkLst>
          <pc:docMk/>
          <pc:sldMk cId="3690780032" sldId="266"/>
        </pc:sldMkLst>
        <pc:spChg chg="mod">
          <ac:chgData name="Ангел Иванов" userId="S::ai20083103@edu.mon.bg::8c67607b-45d9-46b1-ae47-3392d271f51b" providerId="AD" clId="Web-{CBB55899-7764-493E-AE45-C014620A22B5}" dt="2021-04-22T19:46:06.221" v="76" actId="20577"/>
          <ac:spMkLst>
            <pc:docMk/>
            <pc:sldMk cId="3690780032" sldId="266"/>
            <ac:spMk id="3" creationId="{AF67F18E-7B26-4085-BF7A-587D5CB64555}"/>
          </ac:spMkLst>
        </pc:spChg>
      </pc:sldChg>
      <pc:sldChg chg="addSp delSp modSp new del">
        <pc:chgData name="Ангел Иванов" userId="S::ai20083103@edu.mon.bg::8c67607b-45d9-46b1-ae47-3392d271f51b" providerId="AD" clId="Web-{CBB55899-7764-493E-AE45-C014620A22B5}" dt="2021-04-22T19:40:50.057" v="13"/>
        <pc:sldMkLst>
          <pc:docMk/>
          <pc:sldMk cId="30035320" sldId="267"/>
        </pc:sldMkLst>
        <pc:spChg chg="del">
          <ac:chgData name="Ангел Иванов" userId="S::ai20083103@edu.mon.bg::8c67607b-45d9-46b1-ae47-3392d271f51b" providerId="AD" clId="Web-{CBB55899-7764-493E-AE45-C014620A22B5}" dt="2021-04-22T19:40:29.290" v="9"/>
          <ac:spMkLst>
            <pc:docMk/>
            <pc:sldMk cId="30035320" sldId="267"/>
            <ac:spMk id="3" creationId="{3393878D-3EF6-441A-9486-6472382C3BB6}"/>
          </ac:spMkLst>
        </pc:spChg>
        <pc:spChg chg="add mod">
          <ac:chgData name="Ангел Иванов" userId="S::ai20083103@edu.mon.bg::8c67607b-45d9-46b1-ae47-3392d271f51b" providerId="AD" clId="Web-{CBB55899-7764-493E-AE45-C014620A22B5}" dt="2021-04-22T19:40:46.135" v="12"/>
          <ac:spMkLst>
            <pc:docMk/>
            <pc:sldMk cId="30035320" sldId="267"/>
            <ac:spMk id="7" creationId="{206FB091-5151-4569-A578-C68C98F45D5E}"/>
          </ac:spMkLst>
        </pc:spChg>
        <pc:picChg chg="add del mod ord">
          <ac:chgData name="Ангел Иванов" userId="S::ai20083103@edu.mon.bg::8c67607b-45d9-46b1-ae47-3392d271f51b" providerId="AD" clId="Web-{CBB55899-7764-493E-AE45-C014620A22B5}" dt="2021-04-22T19:40:46.135" v="12"/>
          <ac:picMkLst>
            <pc:docMk/>
            <pc:sldMk cId="30035320" sldId="267"/>
            <ac:picMk id="5" creationId="{48F5A552-FDB4-4F81-B5FB-4CFDA4263873}"/>
          </ac:picMkLst>
        </pc:picChg>
      </pc:sldChg>
      <pc:sldChg chg="addSp delSp modSp new mod setBg">
        <pc:chgData name="Ангел Иванов" userId="S::ai20083103@edu.mon.bg::8c67607b-45d9-46b1-ae47-3392d271f51b" providerId="AD" clId="Web-{CBB55899-7764-493E-AE45-C014620A22B5}" dt="2021-04-22T19:42:47.560" v="50"/>
        <pc:sldMkLst>
          <pc:docMk/>
          <pc:sldMk cId="2789477242" sldId="267"/>
        </pc:sldMkLst>
        <pc:spChg chg="mod ord">
          <ac:chgData name="Ангел Иванов" userId="S::ai20083103@edu.mon.bg::8c67607b-45d9-46b1-ae47-3392d271f51b" providerId="AD" clId="Web-{CBB55899-7764-493E-AE45-C014620A22B5}" dt="2021-04-22T19:42:47.560" v="50"/>
          <ac:spMkLst>
            <pc:docMk/>
            <pc:sldMk cId="2789477242" sldId="267"/>
            <ac:spMk id="2" creationId="{CA7EFE35-FA0C-4F2D-BD40-9BACF17EC954}"/>
          </ac:spMkLst>
        </pc:spChg>
        <pc:spChg chg="del">
          <ac:chgData name="Ангел Иванов" userId="S::ai20083103@edu.mon.bg::8c67607b-45d9-46b1-ae47-3392d271f51b" providerId="AD" clId="Web-{CBB55899-7764-493E-AE45-C014620A22B5}" dt="2021-04-22T19:41:30.480" v="15"/>
          <ac:spMkLst>
            <pc:docMk/>
            <pc:sldMk cId="2789477242" sldId="267"/>
            <ac:spMk id="3" creationId="{64EFD1D8-D12B-47BD-B3B0-464D2FF57FDA}"/>
          </ac:spMkLst>
        </pc:spChg>
        <pc:spChg chg="mod">
          <ac:chgData name="Ангел Иванов" userId="S::ai20083103@edu.mon.bg::8c67607b-45d9-46b1-ae47-3392d271f51b" providerId="AD" clId="Web-{CBB55899-7764-493E-AE45-C014620A22B5}" dt="2021-04-22T19:42:47.560" v="50"/>
          <ac:spMkLst>
            <pc:docMk/>
            <pc:sldMk cId="2789477242" sldId="267"/>
            <ac:spMk id="4" creationId="{A245E51A-95E5-471D-987A-452B4792DAED}"/>
          </ac:spMkLst>
        </pc:spChg>
        <pc:spChg chg="add">
          <ac:chgData name="Ангел Иванов" userId="S::ai20083103@edu.mon.bg::8c67607b-45d9-46b1-ae47-3392d271f51b" providerId="AD" clId="Web-{CBB55899-7764-493E-AE45-C014620A22B5}" dt="2021-04-22T19:42:47.560" v="50"/>
          <ac:spMkLst>
            <pc:docMk/>
            <pc:sldMk cId="2789477242" sldId="267"/>
            <ac:spMk id="10" creationId="{3CD9DF72-87A3-404E-A828-84CBF11A8303}"/>
          </ac:spMkLst>
        </pc:spChg>
        <pc:picChg chg="add mod ord">
          <ac:chgData name="Ангел Иванов" userId="S::ai20083103@edu.mon.bg::8c67607b-45d9-46b1-ae47-3392d271f51b" providerId="AD" clId="Web-{CBB55899-7764-493E-AE45-C014620A22B5}" dt="2021-04-22T19:42:47.560" v="50"/>
          <ac:picMkLst>
            <pc:docMk/>
            <pc:sldMk cId="2789477242" sldId="267"/>
            <ac:picMk id="5" creationId="{FF5274D2-0CC5-44AD-AFF3-C1A7387CE5D1}"/>
          </ac:picMkLst>
        </pc:picChg>
        <pc:cxnChg chg="add">
          <ac:chgData name="Ангел Иванов" userId="S::ai20083103@edu.mon.bg::8c67607b-45d9-46b1-ae47-3392d271f51b" providerId="AD" clId="Web-{CBB55899-7764-493E-AE45-C014620A22B5}" dt="2021-04-22T19:42:47.560" v="50"/>
          <ac:cxnSpMkLst>
            <pc:docMk/>
            <pc:sldMk cId="2789477242" sldId="267"/>
            <ac:cxnSpMk id="12" creationId="{20E3A342-4D61-4E3F-AF90-1AB42AEB96CC}"/>
          </ac:cxnSpMkLst>
        </pc:cxnChg>
      </pc:sldChg>
    </pc:docChg>
  </pc:docChgLst>
  <pc:docChgLst>
    <pc:chgData name="Надежда Иванова" userId="S::ni74715579@edu.mon.bg::b3b083f1-b8c5-4579-91ba-bc3a70824cb6" providerId="AD" clId="Web-{5FE61936-11B4-464B-AA37-B619160A1B4B}"/>
    <pc:docChg chg="modSld">
      <pc:chgData name="Надежда Иванова" userId="S::ni74715579@edu.mon.bg::b3b083f1-b8c5-4579-91ba-bc3a70824cb6" providerId="AD" clId="Web-{5FE61936-11B4-464B-AA37-B619160A1B4B}" dt="2021-04-22T13:54:23.184" v="23" actId="20577"/>
      <pc:docMkLst>
        <pc:docMk/>
      </pc:docMkLst>
      <pc:sldChg chg="modSp">
        <pc:chgData name="Надежда Иванова" userId="S::ni74715579@edu.mon.bg::b3b083f1-b8c5-4579-91ba-bc3a70824cb6" providerId="AD" clId="Web-{5FE61936-11B4-464B-AA37-B619160A1B4B}" dt="2021-04-22T13:54:23.184" v="23" actId="20577"/>
        <pc:sldMkLst>
          <pc:docMk/>
          <pc:sldMk cId="4178531126" sldId="256"/>
        </pc:sldMkLst>
        <pc:spChg chg="mod">
          <ac:chgData name="Надежда Иванова" userId="S::ni74715579@edu.mon.bg::b3b083f1-b8c5-4579-91ba-bc3a70824cb6" providerId="AD" clId="Web-{5FE61936-11B4-464B-AA37-B619160A1B4B}" dt="2021-04-22T13:54:23.184" v="23" actId="20577"/>
          <ac:spMkLst>
            <pc:docMk/>
            <pc:sldMk cId="4178531126" sldId="256"/>
            <ac:spMk id="2" creationId="{C5625516-A034-446D-84AC-0B8B60B22E0D}"/>
          </ac:spMkLst>
        </pc:spChg>
      </pc:sldChg>
      <pc:sldChg chg="modSp">
        <pc:chgData name="Надежда Иванова" userId="S::ni74715579@edu.mon.bg::b3b083f1-b8c5-4579-91ba-bc3a70824cb6" providerId="AD" clId="Web-{5FE61936-11B4-464B-AA37-B619160A1B4B}" dt="2021-04-22T13:49:37.115" v="7" actId="20577"/>
        <pc:sldMkLst>
          <pc:docMk/>
          <pc:sldMk cId="4042347503" sldId="260"/>
        </pc:sldMkLst>
        <pc:spChg chg="mod">
          <ac:chgData name="Надежда Иванова" userId="S::ni74715579@edu.mon.bg::b3b083f1-b8c5-4579-91ba-bc3a70824cb6" providerId="AD" clId="Web-{5FE61936-11B4-464B-AA37-B619160A1B4B}" dt="2021-04-22T13:49:37.115" v="7" actId="20577"/>
          <ac:spMkLst>
            <pc:docMk/>
            <pc:sldMk cId="4042347503" sldId="260"/>
            <ac:spMk id="3" creationId="{AF6B854E-C733-427E-A30C-5F8491561E4E}"/>
          </ac:spMkLst>
        </pc:spChg>
      </pc:sldChg>
      <pc:sldChg chg="modSp">
        <pc:chgData name="Надежда Иванова" userId="S::ni74715579@edu.mon.bg::b3b083f1-b8c5-4579-91ba-bc3a70824cb6" providerId="AD" clId="Web-{5FE61936-11B4-464B-AA37-B619160A1B4B}" dt="2021-04-22T13:51:15.383" v="14" actId="20577"/>
        <pc:sldMkLst>
          <pc:docMk/>
          <pc:sldMk cId="3282280888" sldId="261"/>
        </pc:sldMkLst>
        <pc:spChg chg="mod">
          <ac:chgData name="Надежда Иванова" userId="S::ni74715579@edu.mon.bg::b3b083f1-b8c5-4579-91ba-bc3a70824cb6" providerId="AD" clId="Web-{5FE61936-11B4-464B-AA37-B619160A1B4B}" dt="2021-04-22T13:51:15.383" v="14" actId="20577"/>
          <ac:spMkLst>
            <pc:docMk/>
            <pc:sldMk cId="3282280888" sldId="261"/>
            <ac:spMk id="2" creationId="{5E2E3B61-DEDF-47BB-90C3-092238066C50}"/>
          </ac:spMkLst>
        </pc:spChg>
      </pc:sldChg>
    </pc:docChg>
  </pc:docChgLst>
  <pc:docChgLst>
    <pc:chgData name="Надежда Иванова" userId="S::ni74715579@edu.mon.bg::b3b083f1-b8c5-4579-91ba-bc3a70824cb6" providerId="AD" clId="Web-{98CF62EF-0F19-4B04-A8DF-3264863DB5D9}"/>
    <pc:docChg chg="modSld">
      <pc:chgData name="Надежда Иванова" userId="S::ni74715579@edu.mon.bg::b3b083f1-b8c5-4579-91ba-bc3a70824cb6" providerId="AD" clId="Web-{98CF62EF-0F19-4B04-A8DF-3264863DB5D9}" dt="2021-04-22T14:31:49.040" v="6"/>
      <pc:docMkLst>
        <pc:docMk/>
      </pc:docMkLst>
      <pc:sldChg chg="addSp delSp modSp mod setBg">
        <pc:chgData name="Надежда Иванова" userId="S::ni74715579@edu.mon.bg::b3b083f1-b8c5-4579-91ba-bc3a70824cb6" providerId="AD" clId="Web-{98CF62EF-0F19-4B04-A8DF-3264863DB5D9}" dt="2021-04-22T14:28:44.819" v="3"/>
        <pc:sldMkLst>
          <pc:docMk/>
          <pc:sldMk cId="1913461989" sldId="262"/>
        </pc:sldMkLst>
        <pc:spChg chg="mod">
          <ac:chgData name="Надежда Иванова" userId="S::ni74715579@edu.mon.bg::b3b083f1-b8c5-4579-91ba-bc3a70824cb6" providerId="AD" clId="Web-{98CF62EF-0F19-4B04-A8DF-3264863DB5D9}" dt="2021-04-22T14:28:44.819" v="3"/>
          <ac:spMkLst>
            <pc:docMk/>
            <pc:sldMk cId="1913461989" sldId="262"/>
            <ac:spMk id="2" creationId="{A7B8923D-6FBD-40AD-AD7C-FCA04BD213CF}"/>
          </ac:spMkLst>
        </pc:spChg>
        <pc:spChg chg="mod ord">
          <ac:chgData name="Надежда Иванова" userId="S::ni74715579@edu.mon.bg::b3b083f1-b8c5-4579-91ba-bc3a70824cb6" providerId="AD" clId="Web-{98CF62EF-0F19-4B04-A8DF-3264863DB5D9}" dt="2021-04-22T14:28:44.819" v="3"/>
          <ac:spMkLst>
            <pc:docMk/>
            <pc:sldMk cId="1913461989" sldId="262"/>
            <ac:spMk id="3" creationId="{BD26F391-8A97-4AA0-863C-026528DDC0E6}"/>
          </ac:spMkLst>
        </pc:spChg>
        <pc:spChg chg="del">
          <ac:chgData name="Надежда Иванова" userId="S::ni74715579@edu.mon.bg::b3b083f1-b8c5-4579-91ba-bc3a70824cb6" providerId="AD" clId="Web-{98CF62EF-0F19-4B04-A8DF-3264863DB5D9}" dt="2021-04-22T14:22:12.703" v="0"/>
          <ac:spMkLst>
            <pc:docMk/>
            <pc:sldMk cId="1913461989" sldId="262"/>
            <ac:spMk id="4" creationId="{D1DC6F89-BEEA-4C3C-8BE8-A9504B2C0E9E}"/>
          </ac:spMkLst>
        </pc:spChg>
        <pc:spChg chg="add">
          <ac:chgData name="Надежда Иванова" userId="S::ni74715579@edu.mon.bg::b3b083f1-b8c5-4579-91ba-bc3a70824cb6" providerId="AD" clId="Web-{98CF62EF-0F19-4B04-A8DF-3264863DB5D9}" dt="2021-04-22T14:22:50.516" v="1"/>
          <ac:spMkLst>
            <pc:docMk/>
            <pc:sldMk cId="1913461989" sldId="262"/>
            <ac:spMk id="10" creationId="{B775CD93-9DF2-48CB-9F57-1BCA9A46C7FA}"/>
          </ac:spMkLst>
        </pc:spChg>
        <pc:spChg chg="add">
          <ac:chgData name="Надежда Иванова" userId="S::ni74715579@edu.mon.bg::b3b083f1-b8c5-4579-91ba-bc3a70824cb6" providerId="AD" clId="Web-{98CF62EF-0F19-4B04-A8DF-3264863DB5D9}" dt="2021-04-22T14:22:50.516" v="1"/>
          <ac:spMkLst>
            <pc:docMk/>
            <pc:sldMk cId="1913461989" sldId="262"/>
            <ac:spMk id="12" creationId="{E186B68C-84BC-4A6E-99D1-EE87483C1349}"/>
          </ac:spMkLst>
        </pc:spChg>
        <pc:spChg chg="add">
          <ac:chgData name="Надежда Иванова" userId="S::ni74715579@edu.mon.bg::b3b083f1-b8c5-4579-91ba-bc3a70824cb6" providerId="AD" clId="Web-{98CF62EF-0F19-4B04-A8DF-3264863DB5D9}" dt="2021-04-22T14:22:50.516" v="1"/>
          <ac:spMkLst>
            <pc:docMk/>
            <pc:sldMk cId="1913461989" sldId="262"/>
            <ac:spMk id="14" creationId="{6166C6D1-23AC-49C4-BA07-238E4E9F8CEB}"/>
          </ac:spMkLst>
        </pc:spChg>
        <pc:spChg chg="add">
          <ac:chgData name="Надежда Иванова" userId="S::ni74715579@edu.mon.bg::b3b083f1-b8c5-4579-91ba-bc3a70824cb6" providerId="AD" clId="Web-{98CF62EF-0F19-4B04-A8DF-3264863DB5D9}" dt="2021-04-22T14:22:50.516" v="1"/>
          <ac:spMkLst>
            <pc:docMk/>
            <pc:sldMk cId="1913461989" sldId="262"/>
            <ac:spMk id="16" creationId="{1C091803-41C2-48E0-9228-5148460C7479}"/>
          </ac:spMkLst>
        </pc:spChg>
        <pc:spChg chg="del">
          <ac:chgData name="Надежда Иванова" userId="S::ni74715579@edu.mon.bg::b3b083f1-b8c5-4579-91ba-bc3a70824cb6" providerId="AD" clId="Web-{98CF62EF-0F19-4B04-A8DF-3264863DB5D9}" dt="2021-04-22T14:28:44.819" v="3"/>
          <ac:spMkLst>
            <pc:docMk/>
            <pc:sldMk cId="1913461989" sldId="262"/>
            <ac:spMk id="21" creationId="{231BF440-39FA-4087-84CC-2EEC0BBDAF29}"/>
          </ac:spMkLst>
        </pc:spChg>
        <pc:spChg chg="del">
          <ac:chgData name="Надежда Иванова" userId="S::ni74715579@edu.mon.bg::b3b083f1-b8c5-4579-91ba-bc3a70824cb6" providerId="AD" clId="Web-{98CF62EF-0F19-4B04-A8DF-3264863DB5D9}" dt="2021-04-22T14:28:44.819" v="3"/>
          <ac:spMkLst>
            <pc:docMk/>
            <pc:sldMk cId="1913461989" sldId="262"/>
            <ac:spMk id="23" creationId="{F04E4CBA-303B-48BD-8451-C2701CB0EEBF}"/>
          </ac:spMkLst>
        </pc:spChg>
        <pc:spChg chg="del">
          <ac:chgData name="Надежда Иванова" userId="S::ni74715579@edu.mon.bg::b3b083f1-b8c5-4579-91ba-bc3a70824cb6" providerId="AD" clId="Web-{98CF62EF-0F19-4B04-A8DF-3264863DB5D9}" dt="2021-04-22T14:28:44.819" v="3"/>
          <ac:spMkLst>
            <pc:docMk/>
            <pc:sldMk cId="1913461989" sldId="262"/>
            <ac:spMk id="25" creationId="{F6CA58B3-AFCC-4A40-9882-50D5080879B0}"/>
          </ac:spMkLst>
        </pc:spChg>
        <pc:spChg chg="del">
          <ac:chgData name="Надежда Иванова" userId="S::ni74715579@edu.mon.bg::b3b083f1-b8c5-4579-91ba-bc3a70824cb6" providerId="AD" clId="Web-{98CF62EF-0F19-4B04-A8DF-3264863DB5D9}" dt="2021-04-22T14:28:44.819" v="3"/>
          <ac:spMkLst>
            <pc:docMk/>
            <pc:sldMk cId="1913461989" sldId="262"/>
            <ac:spMk id="27" creationId="{75C56826-D4E5-42ED-8529-079651CB3005}"/>
          </ac:spMkLst>
        </pc:spChg>
        <pc:spChg chg="del">
          <ac:chgData name="Надежда Иванова" userId="S::ni74715579@edu.mon.bg::b3b083f1-b8c5-4579-91ba-bc3a70824cb6" providerId="AD" clId="Web-{98CF62EF-0F19-4B04-A8DF-3264863DB5D9}" dt="2021-04-22T14:28:44.819" v="3"/>
          <ac:spMkLst>
            <pc:docMk/>
            <pc:sldMk cId="1913461989" sldId="262"/>
            <ac:spMk id="29" creationId="{82095FCE-EF05-4443-B97A-85DEE3A5CA17}"/>
          </ac:spMkLst>
        </pc:spChg>
        <pc:spChg chg="del">
          <ac:chgData name="Надежда Иванова" userId="S::ni74715579@edu.mon.bg::b3b083f1-b8c5-4579-91ba-bc3a70824cb6" providerId="AD" clId="Web-{98CF62EF-0F19-4B04-A8DF-3264863DB5D9}" dt="2021-04-22T14:28:44.819" v="3"/>
          <ac:spMkLst>
            <pc:docMk/>
            <pc:sldMk cId="1913461989" sldId="262"/>
            <ac:spMk id="31" creationId="{CA00AE6B-AA30-4CF8-BA6F-339B780AD76C}"/>
          </ac:spMkLst>
        </pc:spChg>
        <pc:spChg chg="add">
          <ac:chgData name="Надежда Иванова" userId="S::ni74715579@edu.mon.bg::b3b083f1-b8c5-4579-91ba-bc3a70824cb6" providerId="AD" clId="Web-{98CF62EF-0F19-4B04-A8DF-3264863DB5D9}" dt="2021-04-22T14:28:44.819" v="3"/>
          <ac:spMkLst>
            <pc:docMk/>
            <pc:sldMk cId="1913461989" sldId="262"/>
            <ac:spMk id="36" creationId="{4038CB10-1F5C-4D54-9DF7-12586DE5B007}"/>
          </ac:spMkLst>
        </pc:spChg>
        <pc:spChg chg="add">
          <ac:chgData name="Надежда Иванова" userId="S::ni74715579@edu.mon.bg::b3b083f1-b8c5-4579-91ba-bc3a70824cb6" providerId="AD" clId="Web-{98CF62EF-0F19-4B04-A8DF-3264863DB5D9}" dt="2021-04-22T14:28:44.819" v="3"/>
          <ac:spMkLst>
            <pc:docMk/>
            <pc:sldMk cId="1913461989" sldId="262"/>
            <ac:spMk id="38" creationId="{73ED6512-6858-4552-B699-9A97FE9A4EA2}"/>
          </ac:spMkLst>
        </pc:spChg>
        <pc:picChg chg="del">
          <ac:chgData name="Надежда Иванова" userId="S::ni74715579@edu.mon.bg::b3b083f1-b8c5-4579-91ba-bc3a70824cb6" providerId="AD" clId="Web-{98CF62EF-0F19-4B04-A8DF-3264863DB5D9}" dt="2021-04-22T14:28:42.162" v="2"/>
          <ac:picMkLst>
            <pc:docMk/>
            <pc:sldMk cId="1913461989" sldId="262"/>
            <ac:picMk id="4" creationId="{4FDC6169-8C62-431C-8AB2-AA97643676A9}"/>
          </ac:picMkLst>
        </pc:picChg>
        <pc:picChg chg="add mod ord">
          <ac:chgData name="Надежда Иванова" userId="S::ni74715579@edu.mon.bg::b3b083f1-b8c5-4579-91ba-bc3a70824cb6" providerId="AD" clId="Web-{98CF62EF-0F19-4B04-A8DF-3264863DB5D9}" dt="2021-04-22T14:28:44.819" v="3"/>
          <ac:picMkLst>
            <pc:docMk/>
            <pc:sldMk cId="1913461989" sldId="262"/>
            <ac:picMk id="5" creationId="{E7D23BEC-DE49-44BA-A1CE-265296C5A17A}"/>
          </ac:picMkLst>
        </pc:picChg>
      </pc:sldChg>
      <pc:sldChg chg="addSp delSp modSp">
        <pc:chgData name="Надежда Иванова" userId="S::ni74715579@edu.mon.bg::b3b083f1-b8c5-4579-91ba-bc3a70824cb6" providerId="AD" clId="Web-{98CF62EF-0F19-4B04-A8DF-3264863DB5D9}" dt="2021-04-22T14:31:49.040" v="6"/>
        <pc:sldMkLst>
          <pc:docMk/>
          <pc:sldMk cId="3690780032" sldId="266"/>
        </pc:sldMkLst>
        <pc:spChg chg="mod">
          <ac:chgData name="Надежда Иванова" userId="S::ni74715579@edu.mon.bg::b3b083f1-b8c5-4579-91ba-bc3a70824cb6" providerId="AD" clId="Web-{98CF62EF-0F19-4B04-A8DF-3264863DB5D9}" dt="2021-04-22T14:31:49.040" v="6"/>
          <ac:spMkLst>
            <pc:docMk/>
            <pc:sldMk cId="3690780032" sldId="266"/>
            <ac:spMk id="2" creationId="{40CBB68C-3597-4354-A7ED-7A577BCF3D1E}"/>
          </ac:spMkLst>
        </pc:spChg>
        <pc:spChg chg="mod">
          <ac:chgData name="Надежда Иванова" userId="S::ni74715579@edu.mon.bg::b3b083f1-b8c5-4579-91ba-bc3a70824cb6" providerId="AD" clId="Web-{98CF62EF-0F19-4B04-A8DF-3264863DB5D9}" dt="2021-04-22T14:31:49.040" v="6"/>
          <ac:spMkLst>
            <pc:docMk/>
            <pc:sldMk cId="3690780032" sldId="266"/>
            <ac:spMk id="3" creationId="{AF67F18E-7B26-4085-BF7A-587D5CB64555}"/>
          </ac:spMkLst>
        </pc:spChg>
        <pc:spChg chg="del">
          <ac:chgData name="Надежда Иванова" userId="S::ni74715579@edu.mon.bg::b3b083f1-b8c5-4579-91ba-bc3a70824cb6" providerId="AD" clId="Web-{98CF62EF-0F19-4B04-A8DF-3264863DB5D9}" dt="2021-04-22T14:31:49.040" v="6"/>
          <ac:spMkLst>
            <pc:docMk/>
            <pc:sldMk cId="3690780032" sldId="266"/>
            <ac:spMk id="39" creationId="{63AB00AE-4340-440F-82E1-9F69D1D5519F}"/>
          </ac:spMkLst>
        </pc:spChg>
        <pc:spChg chg="add">
          <ac:chgData name="Надежда Иванова" userId="S::ni74715579@edu.mon.bg::b3b083f1-b8c5-4579-91ba-bc3a70824cb6" providerId="AD" clId="Web-{98CF62EF-0F19-4B04-A8DF-3264863DB5D9}" dt="2021-04-22T14:31:49.040" v="6"/>
          <ac:spMkLst>
            <pc:docMk/>
            <pc:sldMk cId="3690780032" sldId="266"/>
            <ac:spMk id="45" creationId="{4038CB10-1F5C-4D54-9DF7-12586DE5B007}"/>
          </ac:spMkLst>
        </pc:spChg>
        <pc:spChg chg="add">
          <ac:chgData name="Надежда Иванова" userId="S::ni74715579@edu.mon.bg::b3b083f1-b8c5-4579-91ba-bc3a70824cb6" providerId="AD" clId="Web-{98CF62EF-0F19-4B04-A8DF-3264863DB5D9}" dt="2021-04-22T14:31:49.040" v="6"/>
          <ac:spMkLst>
            <pc:docMk/>
            <pc:sldMk cId="3690780032" sldId="266"/>
            <ac:spMk id="47" creationId="{73ED6512-6858-4552-B699-9A97FE9A4EA2}"/>
          </ac:spMkLst>
        </pc:spChg>
        <pc:picChg chg="mod ord">
          <ac:chgData name="Надежда Иванова" userId="S::ni74715579@edu.mon.bg::b3b083f1-b8c5-4579-91ba-bc3a70824cb6" providerId="AD" clId="Web-{98CF62EF-0F19-4B04-A8DF-3264863DB5D9}" dt="2021-04-22T14:31:49.040" v="6"/>
          <ac:picMkLst>
            <pc:docMk/>
            <pc:sldMk cId="3690780032" sldId="266"/>
            <ac:picMk id="4" creationId="{46607FF1-371E-46C9-BDBF-9B1100B948F2}"/>
          </ac:picMkLst>
        </pc:picChg>
        <pc:picChg chg="mod ord">
          <ac:chgData name="Надежда Иванова" userId="S::ni74715579@edu.mon.bg::b3b083f1-b8c5-4579-91ba-bc3a70824cb6" providerId="AD" clId="Web-{98CF62EF-0F19-4B04-A8DF-3264863DB5D9}" dt="2021-04-22T14:31:49.040" v="6"/>
          <ac:picMkLst>
            <pc:docMk/>
            <pc:sldMk cId="3690780032" sldId="266"/>
            <ac:picMk id="5" creationId="{9A00748C-D8C0-4C3F-A2D6-8A9D88F29C06}"/>
          </ac:picMkLst>
        </pc:picChg>
        <pc:picChg chg="del">
          <ac:chgData name="Надежда Иванова" userId="S::ni74715579@edu.mon.bg::b3b083f1-b8c5-4579-91ba-bc3a70824cb6" providerId="AD" clId="Web-{98CF62EF-0F19-4B04-A8DF-3264863DB5D9}" dt="2021-04-22T14:31:29.571" v="5"/>
          <ac:picMkLst>
            <pc:docMk/>
            <pc:sldMk cId="3690780032" sldId="266"/>
            <ac:picMk id="7" creationId="{3B744427-6D35-4EE8-8279-5EE1B02670D8}"/>
          </ac:picMkLst>
        </pc:picChg>
        <pc:picChg chg="del">
          <ac:chgData name="Надежда Иванова" userId="S::ni74715579@edu.mon.bg::b3b083f1-b8c5-4579-91ba-bc3a70824cb6" providerId="AD" clId="Web-{98CF62EF-0F19-4B04-A8DF-3264863DB5D9}" dt="2021-04-22T14:31:26.696" v="4"/>
          <ac:picMkLst>
            <pc:docMk/>
            <pc:sldMk cId="3690780032" sldId="266"/>
            <ac:picMk id="10" creationId="{E216C5E8-129B-4629-98CD-7655967EAE41}"/>
          </ac:picMkLst>
        </pc:picChg>
        <pc:picChg chg="del">
          <ac:chgData name="Надежда Иванова" userId="S::ni74715579@edu.mon.bg::b3b083f1-b8c5-4579-91ba-bc3a70824cb6" providerId="AD" clId="Web-{98CF62EF-0F19-4B04-A8DF-3264863DB5D9}" dt="2021-04-22T14:31:49.040" v="6"/>
          <ac:picMkLst>
            <pc:docMk/>
            <pc:sldMk cId="3690780032" sldId="266"/>
            <ac:picMk id="40" creationId="{22901FED-4FC9-4ED5-8123-C98BCD1616BA}"/>
          </ac:picMkLst>
        </pc:picChg>
      </pc:sldChg>
    </pc:docChg>
  </pc:docChgLst>
  <pc:docChgLst>
    <pc:chgData name="Надежда Иванова" userId="S::ni74715579@edu.mon.bg::b3b083f1-b8c5-4579-91ba-bc3a70824cb6" providerId="AD" clId="Web-{1137C036-2EE1-4E59-B48B-84E92C2119F5}"/>
    <pc:docChg chg="addSld modSld">
      <pc:chgData name="Надежда Иванова" userId="S::ni74715579@edu.mon.bg::b3b083f1-b8c5-4579-91ba-bc3a70824cb6" providerId="AD" clId="Web-{1137C036-2EE1-4E59-B48B-84E92C2119F5}" dt="2021-04-22T12:58:56.829" v="18" actId="20577"/>
      <pc:docMkLst>
        <pc:docMk/>
      </pc:docMkLst>
      <pc:sldChg chg="new">
        <pc:chgData name="Надежда Иванова" userId="S::ni74715579@edu.mon.bg::b3b083f1-b8c5-4579-91ba-bc3a70824cb6" providerId="AD" clId="Web-{1137C036-2EE1-4E59-B48B-84E92C2119F5}" dt="2021-04-22T12:57:01.041" v="0"/>
        <pc:sldMkLst>
          <pc:docMk/>
          <pc:sldMk cId="3573739941" sldId="257"/>
        </pc:sldMkLst>
      </pc:sldChg>
      <pc:sldChg chg="new">
        <pc:chgData name="Надежда Иванова" userId="S::ni74715579@edu.mon.bg::b3b083f1-b8c5-4579-91ba-bc3a70824cb6" providerId="AD" clId="Web-{1137C036-2EE1-4E59-B48B-84E92C2119F5}" dt="2021-04-22T12:57:04.525" v="1"/>
        <pc:sldMkLst>
          <pc:docMk/>
          <pc:sldMk cId="253476876" sldId="258"/>
        </pc:sldMkLst>
      </pc:sldChg>
      <pc:sldChg chg="modSp new">
        <pc:chgData name="Надежда Иванова" userId="S::ni74715579@edu.mon.bg::b3b083f1-b8c5-4579-91ba-bc3a70824cb6" providerId="AD" clId="Web-{1137C036-2EE1-4E59-B48B-84E92C2119F5}" dt="2021-04-22T12:58:56.829" v="18" actId="20577"/>
        <pc:sldMkLst>
          <pc:docMk/>
          <pc:sldMk cId="3170290190" sldId="259"/>
        </pc:sldMkLst>
        <pc:spChg chg="mod">
          <ac:chgData name="Надежда Иванова" userId="S::ni74715579@edu.mon.bg::b3b083f1-b8c5-4579-91ba-bc3a70824cb6" providerId="AD" clId="Web-{1137C036-2EE1-4E59-B48B-84E92C2119F5}" dt="2021-04-22T12:57:46.887" v="16" actId="20577"/>
          <ac:spMkLst>
            <pc:docMk/>
            <pc:sldMk cId="3170290190" sldId="259"/>
            <ac:spMk id="2" creationId="{CC87C154-40C4-47CB-ACCD-01F5B9C291CB}"/>
          </ac:spMkLst>
        </pc:spChg>
        <pc:spChg chg="mod">
          <ac:chgData name="Надежда Иванова" userId="S::ni74715579@edu.mon.bg::b3b083f1-b8c5-4579-91ba-bc3a70824cb6" providerId="AD" clId="Web-{1137C036-2EE1-4E59-B48B-84E92C2119F5}" dt="2021-04-22T12:58:56.829" v="18" actId="20577"/>
          <ac:spMkLst>
            <pc:docMk/>
            <pc:sldMk cId="3170290190" sldId="259"/>
            <ac:spMk id="3" creationId="{DD556AEE-99B5-4B0D-8065-AD4B13F78C72}"/>
          </ac:spMkLst>
        </pc:spChg>
      </pc:sldChg>
    </pc:docChg>
  </pc:docChgLst>
  <pc:docChgLst>
    <pc:chgData name="Владимир Николов" userId="S::vn58152742@edu.mon.bg::5a46feeb-eeb3-45e0-96df-dab58ef1d962" providerId="AD" clId="Web-{E7768919-3744-42F4-B521-54CAA41D6E54}"/>
    <pc:docChg chg="modSld">
      <pc:chgData name="Владимир Николов" userId="S::vn58152742@edu.mon.bg::5a46feeb-eeb3-45e0-96df-dab58ef1d962" providerId="AD" clId="Web-{E7768919-3744-42F4-B521-54CAA41D6E54}" dt="2021-04-22T14:27:46.993" v="98" actId="1076"/>
      <pc:docMkLst>
        <pc:docMk/>
      </pc:docMkLst>
      <pc:sldChg chg="addSp delSp modSp">
        <pc:chgData name="Владимир Николов" userId="S::vn58152742@edu.mon.bg::5a46feeb-eeb3-45e0-96df-dab58ef1d962" providerId="AD" clId="Web-{E7768919-3744-42F4-B521-54CAA41D6E54}" dt="2021-04-22T14:27:46.993" v="98" actId="1076"/>
        <pc:sldMkLst>
          <pc:docMk/>
          <pc:sldMk cId="253476876" sldId="258"/>
        </pc:sldMkLst>
        <pc:spChg chg="mod">
          <ac:chgData name="Владимир Николов" userId="S::vn58152742@edu.mon.bg::5a46feeb-eeb3-45e0-96df-dab58ef1d962" providerId="AD" clId="Web-{E7768919-3744-42F4-B521-54CAA41D6E54}" dt="2021-04-22T14:27:46.993" v="98" actId="1076"/>
          <ac:spMkLst>
            <pc:docMk/>
            <pc:sldMk cId="253476876" sldId="258"/>
            <ac:spMk id="2" creationId="{54DECAA5-87EF-4457-B7BF-10BC85D4188E}"/>
          </ac:spMkLst>
        </pc:spChg>
        <pc:spChg chg="add mod">
          <ac:chgData name="Владимир Николов" userId="S::vn58152742@edu.mon.bg::5a46feeb-eeb3-45e0-96df-dab58ef1d962" providerId="AD" clId="Web-{E7768919-3744-42F4-B521-54CAA41D6E54}" dt="2021-04-22T14:24:08.338" v="40" actId="20577"/>
          <ac:spMkLst>
            <pc:docMk/>
            <pc:sldMk cId="253476876" sldId="258"/>
            <ac:spMk id="5" creationId="{0CB04BC9-DE5D-44F9-AC9C-3FDE29B8D8C3}"/>
          </ac:spMkLst>
        </pc:spChg>
        <pc:spChg chg="add mod">
          <ac:chgData name="Владимир Николов" userId="S::vn58152742@edu.mon.bg::5a46feeb-eeb3-45e0-96df-dab58ef1d962" providerId="AD" clId="Web-{E7768919-3744-42F4-B521-54CAA41D6E54}" dt="2021-04-22T14:24:14.338" v="42" actId="20577"/>
          <ac:spMkLst>
            <pc:docMk/>
            <pc:sldMk cId="253476876" sldId="258"/>
            <ac:spMk id="7" creationId="{49D4EFF8-FB1F-493E-86ED-365226E2317B}"/>
          </ac:spMkLst>
        </pc:spChg>
        <pc:spChg chg="del">
          <ac:chgData name="Владимир Николов" userId="S::vn58152742@edu.mon.bg::5a46feeb-eeb3-45e0-96df-dab58ef1d962" providerId="AD" clId="Web-{E7768919-3744-42F4-B521-54CAA41D6E54}" dt="2021-04-22T14:18:14.017" v="0"/>
          <ac:spMkLst>
            <pc:docMk/>
            <pc:sldMk cId="253476876" sldId="258"/>
            <ac:spMk id="8" creationId="{28C72B50-F328-487B-A76F-1827067EBBBE}"/>
          </ac:spMkLst>
        </pc:spChg>
        <pc:spChg chg="add mod">
          <ac:chgData name="Владимир Николов" userId="S::vn58152742@edu.mon.bg::5a46feeb-eeb3-45e0-96df-dab58ef1d962" providerId="AD" clId="Web-{E7768919-3744-42F4-B521-54CAA41D6E54}" dt="2021-04-22T14:24:03.978" v="39" actId="20577"/>
          <ac:spMkLst>
            <pc:docMk/>
            <pc:sldMk cId="253476876" sldId="258"/>
            <ac:spMk id="9" creationId="{A0C030B6-5D99-4A25-AA8E-7DC6C5733CB6}"/>
          </ac:spMkLst>
        </pc:spChg>
        <pc:spChg chg="del">
          <ac:chgData name="Владимир Николов" userId="S::vn58152742@edu.mon.bg::5a46feeb-eeb3-45e0-96df-dab58ef1d962" providerId="AD" clId="Web-{E7768919-3744-42F4-B521-54CAA41D6E54}" dt="2021-04-22T14:18:20.908" v="2"/>
          <ac:spMkLst>
            <pc:docMk/>
            <pc:sldMk cId="253476876" sldId="258"/>
            <ac:spMk id="13" creationId="{4C3A44BB-E01C-4AA8-B2C8-32FC346D2ED7}"/>
          </ac:spMkLst>
        </pc:spChg>
        <pc:spChg chg="add del">
          <ac:chgData name="Владимир Николов" userId="S::vn58152742@edu.mon.bg::5a46feeb-eeb3-45e0-96df-dab58ef1d962" providerId="AD" clId="Web-{E7768919-3744-42F4-B521-54CAA41D6E54}" dt="2021-04-22T14:21:33.061" v="17"/>
          <ac:spMkLst>
            <pc:docMk/>
            <pc:sldMk cId="253476876" sldId="258"/>
            <ac:spMk id="17" creationId="{4AF58B42-C226-41BD-BE22-5992C0CCA8C3}"/>
          </ac:spMkLst>
        </pc:spChg>
        <pc:spChg chg="add del">
          <ac:chgData name="Владимир Николов" userId="S::vn58152742@edu.mon.bg::5a46feeb-eeb3-45e0-96df-dab58ef1d962" providerId="AD" clId="Web-{E7768919-3744-42F4-B521-54CAA41D6E54}" dt="2021-04-22T14:21:44.171" v="20"/>
          <ac:spMkLst>
            <pc:docMk/>
            <pc:sldMk cId="253476876" sldId="258"/>
            <ac:spMk id="20" creationId="{4C3A44BB-E01C-4AA8-B2C8-32FC346D2ED7}"/>
          </ac:spMkLst>
        </pc:spChg>
        <pc:spChg chg="add del mod">
          <ac:chgData name="Владимир Николов" userId="S::vn58152742@edu.mon.bg::5a46feeb-eeb3-45e0-96df-dab58ef1d962" providerId="AD" clId="Web-{E7768919-3744-42F4-B521-54CAA41D6E54}" dt="2021-04-22T14:24:41.480" v="45"/>
          <ac:spMkLst>
            <pc:docMk/>
            <pc:sldMk cId="253476876" sldId="258"/>
            <ac:spMk id="24" creationId="{3EB58D80-AACA-4D38-BCA5-DBD891B70C5C}"/>
          </ac:spMkLst>
        </pc:spChg>
        <pc:spChg chg="add">
          <ac:chgData name="Владимир Николов" userId="S::vn58152742@edu.mon.bg::5a46feeb-eeb3-45e0-96df-dab58ef1d962" providerId="AD" clId="Web-{E7768919-3744-42F4-B521-54CAA41D6E54}" dt="2021-04-22T14:21:44.171" v="20"/>
          <ac:spMkLst>
            <pc:docMk/>
            <pc:sldMk cId="253476876" sldId="258"/>
            <ac:spMk id="27" creationId="{4C3A44BB-E01C-4AA8-B2C8-32FC346D2ED7}"/>
          </ac:spMkLst>
        </pc:spChg>
        <pc:picChg chg="del mod">
          <ac:chgData name="Владимир Николов" userId="S::vn58152742@edu.mon.bg::5a46feeb-eeb3-45e0-96df-dab58ef1d962" providerId="AD" clId="Web-{E7768919-3744-42F4-B521-54CAA41D6E54}" dt="2021-04-22T14:21:37.562" v="18"/>
          <ac:picMkLst>
            <pc:docMk/>
            <pc:sldMk cId="253476876" sldId="258"/>
            <ac:picMk id="3" creationId="{3C9B161E-ED07-4E95-8984-4909B2CB1B32}"/>
          </ac:picMkLst>
        </pc:picChg>
        <pc:picChg chg="add mod ord">
          <ac:chgData name="Владимир Николов" userId="S::vn58152742@edu.mon.bg::5a46feeb-eeb3-45e0-96df-dab58ef1d962" providerId="AD" clId="Web-{E7768919-3744-42F4-B521-54CAA41D6E54}" dt="2021-04-22T14:18:20.908" v="2"/>
          <ac:picMkLst>
            <pc:docMk/>
            <pc:sldMk cId="253476876" sldId="258"/>
            <ac:picMk id="4" creationId="{BBF8527E-C9F1-45F7-A845-B8447BE6AE90}"/>
          </ac:picMkLst>
        </pc:picChg>
        <pc:picChg chg="mod">
          <ac:chgData name="Владимир Николов" userId="S::vn58152742@edu.mon.bg::5a46feeb-eeb3-45e0-96df-dab58ef1d962" providerId="AD" clId="Web-{E7768919-3744-42F4-B521-54CAA41D6E54}" dt="2021-04-22T14:18:20.908" v="2"/>
          <ac:picMkLst>
            <pc:docMk/>
            <pc:sldMk cId="253476876" sldId="258"/>
            <ac:picMk id="6" creationId="{164D9CE2-7E22-4D7F-8D49-4419CDD6A6B6}"/>
          </ac:picMkLst>
        </pc:picChg>
        <pc:picChg chg="add mod ord">
          <ac:chgData name="Владимир Николов" userId="S::vn58152742@edu.mon.bg::5a46feeb-eeb3-45e0-96df-dab58ef1d962" providerId="AD" clId="Web-{E7768919-3744-42F4-B521-54CAA41D6E54}" dt="2021-04-22T14:27:26.851" v="95" actId="1076"/>
          <ac:picMkLst>
            <pc:docMk/>
            <pc:sldMk cId="253476876" sldId="258"/>
            <ac:picMk id="10" creationId="{CF4916EF-A7A6-49A3-A4FA-A1ECB14D85A6}"/>
          </ac:picMkLst>
        </pc:picChg>
      </pc:sldChg>
    </pc:docChg>
  </pc:docChgLst>
  <pc:docChgLst>
    <pc:chgData name="Надежда Иванова" userId="S::ni74715579@edu.mon.bg::b3b083f1-b8c5-4579-91ba-bc3a70824cb6" providerId="AD" clId="Web-{3DA402FD-CAF6-4D17-A6D4-88463C9556A0}"/>
    <pc:docChg chg="modSld">
      <pc:chgData name="Надежда Иванова" userId="S::ni74715579@edu.mon.bg::b3b083f1-b8c5-4579-91ba-bc3a70824cb6" providerId="AD" clId="Web-{3DA402FD-CAF6-4D17-A6D4-88463C9556A0}" dt="2021-04-22T14:15:14.865" v="43" actId="20577"/>
      <pc:docMkLst>
        <pc:docMk/>
      </pc:docMkLst>
      <pc:sldChg chg="addSp delSp modSp mod setBg">
        <pc:chgData name="Надежда Иванова" userId="S::ni74715579@edu.mon.bg::b3b083f1-b8c5-4579-91ba-bc3a70824cb6" providerId="AD" clId="Web-{3DA402FD-CAF6-4D17-A6D4-88463C9556A0}" dt="2021-04-22T14:15:14.865" v="43" actId="20577"/>
        <pc:sldMkLst>
          <pc:docMk/>
          <pc:sldMk cId="3282280888" sldId="261"/>
        </pc:sldMkLst>
        <pc:spChg chg="mod">
          <ac:chgData name="Надежда Иванова" userId="S::ni74715579@edu.mon.bg::b3b083f1-b8c5-4579-91ba-bc3a70824cb6" providerId="AD" clId="Web-{3DA402FD-CAF6-4D17-A6D4-88463C9556A0}" dt="2021-04-22T14:15:14.865" v="43" actId="20577"/>
          <ac:spMkLst>
            <pc:docMk/>
            <pc:sldMk cId="3282280888" sldId="261"/>
            <ac:spMk id="2" creationId="{5E2E3B61-DEDF-47BB-90C3-092238066C50}"/>
          </ac:spMkLst>
        </pc:spChg>
        <pc:spChg chg="mod ord">
          <ac:chgData name="Надежда Иванова" userId="S::ni74715579@edu.mon.bg::b3b083f1-b8c5-4579-91ba-bc3a70824cb6" providerId="AD" clId="Web-{3DA402FD-CAF6-4D17-A6D4-88463C9556A0}" dt="2021-04-22T14:15:01.023" v="41"/>
          <ac:spMkLst>
            <pc:docMk/>
            <pc:sldMk cId="3282280888" sldId="261"/>
            <ac:spMk id="3" creationId="{EC676CAC-2132-4C05-B2D6-BDD8A8299AAB}"/>
          </ac:spMkLst>
        </pc:spChg>
        <pc:spChg chg="del">
          <ac:chgData name="Надежда Иванова" userId="S::ni74715579@edu.mon.bg::b3b083f1-b8c5-4579-91ba-bc3a70824cb6" providerId="AD" clId="Web-{3DA402FD-CAF6-4D17-A6D4-88463C9556A0}" dt="2021-04-22T14:12:49.160" v="35"/>
          <ac:spMkLst>
            <pc:docMk/>
            <pc:sldMk cId="3282280888" sldId="261"/>
            <ac:spMk id="4" creationId="{B6488F8A-72FE-4789-A0A9-104045D2FE02}"/>
          </ac:spMkLst>
        </pc:spChg>
        <pc:spChg chg="add">
          <ac:chgData name="Надежда Иванова" userId="S::ni74715579@edu.mon.bg::b3b083f1-b8c5-4579-91ba-bc3a70824cb6" providerId="AD" clId="Web-{3DA402FD-CAF6-4D17-A6D4-88463C9556A0}" dt="2021-04-22T14:15:01.023" v="41"/>
          <ac:spMkLst>
            <pc:docMk/>
            <pc:sldMk cId="3282280888" sldId="261"/>
            <ac:spMk id="8" creationId="{F64F6814-96D5-4463-898E-405CC0C40147}"/>
          </ac:spMkLst>
        </pc:spChg>
        <pc:spChg chg="add del">
          <ac:chgData name="Надежда Иванова" userId="S::ni74715579@edu.mon.bg::b3b083f1-b8c5-4579-91ba-bc3a70824cb6" providerId="AD" clId="Web-{3DA402FD-CAF6-4D17-A6D4-88463C9556A0}" dt="2021-04-22T14:15:01.023" v="40"/>
          <ac:spMkLst>
            <pc:docMk/>
            <pc:sldMk cId="3282280888" sldId="261"/>
            <ac:spMk id="11" creationId="{5E52985E-2553-471E-82AA-5ED7A329890A}"/>
          </ac:spMkLst>
        </pc:spChg>
        <pc:picChg chg="add mod ord">
          <ac:chgData name="Надежда Иванова" userId="S::ni74715579@edu.mon.bg::b3b083f1-b8c5-4579-91ba-bc3a70824cb6" providerId="AD" clId="Web-{3DA402FD-CAF6-4D17-A6D4-88463C9556A0}" dt="2021-04-22T14:15:01.023" v="41"/>
          <ac:picMkLst>
            <pc:docMk/>
            <pc:sldMk cId="3282280888" sldId="261"/>
            <ac:picMk id="5" creationId="{BEAD88FB-389A-41AF-82B3-889F6B3B943D}"/>
          </ac:picMkLst>
        </pc:picChg>
        <pc:picChg chg="add mod">
          <ac:chgData name="Надежда Иванова" userId="S::ni74715579@edu.mon.bg::b3b083f1-b8c5-4579-91ba-bc3a70824cb6" providerId="AD" clId="Web-{3DA402FD-CAF6-4D17-A6D4-88463C9556A0}" dt="2021-04-22T14:15:01.023" v="41"/>
          <ac:picMkLst>
            <pc:docMk/>
            <pc:sldMk cId="3282280888" sldId="261"/>
            <ac:picMk id="6" creationId="{9CBC84A8-8F52-4899-8920-2D153262B49F}"/>
          </ac:picMkLst>
        </pc:picChg>
        <pc:picChg chg="add del mod">
          <ac:chgData name="Надежда Иванова" userId="S::ni74715579@edu.mon.bg::b3b083f1-b8c5-4579-91ba-bc3a70824cb6" providerId="AD" clId="Web-{3DA402FD-CAF6-4D17-A6D4-88463C9556A0}" dt="2021-04-22T14:13:31.629" v="38"/>
          <ac:picMkLst>
            <pc:docMk/>
            <pc:sldMk cId="3282280888" sldId="261"/>
            <ac:picMk id="7" creationId="{EDB948AD-9D29-4C77-92EA-E33C3A57AF17}"/>
          </ac:picMkLst>
        </pc:picChg>
        <pc:cxnChg chg="add">
          <ac:chgData name="Надежда Иванова" userId="S::ni74715579@edu.mon.bg::b3b083f1-b8c5-4579-91ba-bc3a70824cb6" providerId="AD" clId="Web-{3DA402FD-CAF6-4D17-A6D4-88463C9556A0}" dt="2021-04-22T14:15:01.023" v="41"/>
          <ac:cxnSpMkLst>
            <pc:docMk/>
            <pc:sldMk cId="3282280888" sldId="261"/>
            <ac:cxnSpMk id="9" creationId="{B0EB58AB-4EF7-4CA1-8EBA-CC57F99AF8D3}"/>
          </ac:cxnSpMkLst>
        </pc:cxnChg>
        <pc:cxnChg chg="add del">
          <ac:chgData name="Надежда Иванова" userId="S::ni74715579@edu.mon.bg::b3b083f1-b8c5-4579-91ba-bc3a70824cb6" providerId="AD" clId="Web-{3DA402FD-CAF6-4D17-A6D4-88463C9556A0}" dt="2021-04-22T14:15:01.023" v="40"/>
          <ac:cxnSpMkLst>
            <pc:docMk/>
            <pc:sldMk cId="3282280888" sldId="261"/>
            <ac:cxnSpMk id="13" creationId="{DAE3ABC6-4042-4293-A7DF-F01181363B7E}"/>
          </ac:cxnSpMkLst>
        </pc:cxnChg>
      </pc:sldChg>
      <pc:sldChg chg="modSp">
        <pc:chgData name="Надежда Иванова" userId="S::ni74715579@edu.mon.bg::b3b083f1-b8c5-4579-91ba-bc3a70824cb6" providerId="AD" clId="Web-{3DA402FD-CAF6-4D17-A6D4-88463C9556A0}" dt="2021-04-22T14:04:49.152" v="2" actId="20577"/>
        <pc:sldMkLst>
          <pc:docMk/>
          <pc:sldMk cId="4075938713" sldId="265"/>
        </pc:sldMkLst>
        <pc:spChg chg="mod">
          <ac:chgData name="Надежда Иванова" userId="S::ni74715579@edu.mon.bg::b3b083f1-b8c5-4579-91ba-bc3a70824cb6" providerId="AD" clId="Web-{3DA402FD-CAF6-4D17-A6D4-88463C9556A0}" dt="2021-04-22T14:04:49.152" v="2" actId="20577"/>
          <ac:spMkLst>
            <pc:docMk/>
            <pc:sldMk cId="4075938713" sldId="265"/>
            <ac:spMk id="3" creationId="{BF0E0311-5248-42E0-8FED-091EC1E8DAD1}"/>
          </ac:spMkLst>
        </pc:spChg>
      </pc:sldChg>
    </pc:docChg>
  </pc:docChgLst>
  <pc:docChgLst>
    <pc:chgData name="Владимир Николов" userId="S::vn58152742@edu.mon.bg::5a46feeb-eeb3-45e0-96df-dab58ef1d962" providerId="AD" clId="Web-{6D8ACC45-E5E0-4951-A8C5-139454CBB44B}"/>
    <pc:docChg chg="addSld modSld sldOrd addMainMaster modMainMaster">
      <pc:chgData name="Владимир Николов" userId="S::vn58152742@edu.mon.bg::5a46feeb-eeb3-45e0-96df-dab58ef1d962" providerId="AD" clId="Web-{6D8ACC45-E5E0-4951-A8C5-139454CBB44B}" dt="2021-04-22T14:30:21.339" v="4" actId="20577"/>
      <pc:docMkLst>
        <pc:docMk/>
      </pc:docMkLst>
      <pc:sldChg chg="modSp add ord">
        <pc:chgData name="Владимир Николов" userId="S::vn58152742@edu.mon.bg::5a46feeb-eeb3-45e0-96df-dab58ef1d962" providerId="AD" clId="Web-{6D8ACC45-E5E0-4951-A8C5-139454CBB44B}" dt="2021-04-22T14:30:21.339" v="4" actId="20577"/>
        <pc:sldMkLst>
          <pc:docMk/>
          <pc:sldMk cId="3690780032" sldId="266"/>
        </pc:sldMkLst>
        <pc:spChg chg="mod">
          <ac:chgData name="Владимир Николов" userId="S::vn58152742@edu.mon.bg::5a46feeb-eeb3-45e0-96df-dab58ef1d962" providerId="AD" clId="Web-{6D8ACC45-E5E0-4951-A8C5-139454CBB44B}" dt="2021-04-22T14:30:14.854" v="3" actId="20577"/>
          <ac:spMkLst>
            <pc:docMk/>
            <pc:sldMk cId="3690780032" sldId="266"/>
            <ac:spMk id="2" creationId="{40CBB68C-3597-4354-A7ED-7A577BCF3D1E}"/>
          </ac:spMkLst>
        </pc:spChg>
        <pc:spChg chg="mod">
          <ac:chgData name="Владимир Николов" userId="S::vn58152742@edu.mon.bg::5a46feeb-eeb3-45e0-96df-dab58ef1d962" providerId="AD" clId="Web-{6D8ACC45-E5E0-4951-A8C5-139454CBB44B}" dt="2021-04-22T14:30:21.339" v="4" actId="20577"/>
          <ac:spMkLst>
            <pc:docMk/>
            <pc:sldMk cId="3690780032" sldId="266"/>
            <ac:spMk id="3" creationId="{AF67F18E-7B26-4085-BF7A-587D5CB64555}"/>
          </ac:spMkLst>
        </pc:spChg>
      </pc:sldChg>
      <pc:sldMasterChg chg="add addSldLayout">
        <pc:chgData name="Владимир Николов" userId="S::vn58152742@edu.mon.bg::5a46feeb-eeb3-45e0-96df-dab58ef1d962" providerId="AD" clId="Web-{6D8ACC45-E5E0-4951-A8C5-139454CBB44B}" dt="2021-04-22T14:29:53.932" v="0"/>
        <pc:sldMasterMkLst>
          <pc:docMk/>
          <pc:sldMasterMk cId="65395771" sldId="2147483648"/>
        </pc:sldMasterMkLst>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956555495" sldId="2147483649"/>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964984879" sldId="2147483650"/>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73519637" sldId="2147483651"/>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1844483650" sldId="2147483652"/>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2149037104" sldId="2147483653"/>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3006216887" sldId="2147483654"/>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2299716496" sldId="2147483655"/>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2890939100" sldId="2147483656"/>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2941646436" sldId="2147483657"/>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2813066698" sldId="2147483658"/>
          </pc:sldLayoutMkLst>
        </pc:sldLayoutChg>
        <pc:sldLayoutChg chg="add">
          <pc:chgData name="Владимир Николов" userId="S::vn58152742@edu.mon.bg::5a46feeb-eeb3-45e0-96df-dab58ef1d962" providerId="AD" clId="Web-{6D8ACC45-E5E0-4951-A8C5-139454CBB44B}" dt="2021-04-22T14:29:53.932" v="0"/>
          <pc:sldLayoutMkLst>
            <pc:docMk/>
            <pc:sldMasterMk cId="65395771" sldId="2147483648"/>
            <pc:sldLayoutMk cId="3259451350" sldId="2147483659"/>
          </pc:sldLayoutMkLst>
        </pc:sldLayoutChg>
      </pc:sldMasterChg>
      <pc:sldMasterChg chg="replId modSldLayout">
        <pc:chgData name="Владимир Николов" userId="S::vn58152742@edu.mon.bg::5a46feeb-eeb3-45e0-96df-dab58ef1d962" providerId="AD" clId="Web-{6D8ACC45-E5E0-4951-A8C5-139454CBB44B}" dt="2021-04-22T14:29:53.932" v="0"/>
        <pc:sldMasterMkLst>
          <pc:docMk/>
          <pc:sldMasterMk cId="1793896327" sldId="2147483660"/>
        </pc:sldMasterMkLst>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1578468437" sldId="2147483661"/>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4077990756" sldId="2147483662"/>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1796488907" sldId="2147483663"/>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3494486826" sldId="2147483664"/>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3818170719" sldId="2147483665"/>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3743832452" sldId="2147483666"/>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2194113283" sldId="2147483667"/>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913668054" sldId="2147483668"/>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1968286445" sldId="2147483669"/>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2475208467" sldId="2147483670"/>
          </pc:sldLayoutMkLst>
        </pc:sldLayoutChg>
        <pc:sldLayoutChg chg="replId">
          <pc:chgData name="Владимир Николов" userId="S::vn58152742@edu.mon.bg::5a46feeb-eeb3-45e0-96df-dab58ef1d962" providerId="AD" clId="Web-{6D8ACC45-E5E0-4951-A8C5-139454CBB44B}" dt="2021-04-22T14:29:53.932" v="0"/>
          <pc:sldLayoutMkLst>
            <pc:docMk/>
            <pc:sldMasterMk cId="1793896327" sldId="2147483660"/>
            <pc:sldLayoutMk cId="1927117532" sldId="2147483671"/>
          </pc:sldLayoutMkLst>
        </pc:sldLayoutChg>
      </pc:sldMasterChg>
    </pc:docChg>
  </pc:docChgLst>
  <pc:docChgLst>
    <pc:chgData name="Владимир Николов" userId="S::vn58152742@edu.mon.bg::5a46feeb-eeb3-45e0-96df-dab58ef1d962" providerId="AD" clId="Web-{5AA9BFF0-5A2C-4830-81A8-480AB8EB3D0B}"/>
    <pc:docChg chg="modSld">
      <pc:chgData name="Владимир Николов" userId="S::vn58152742@edu.mon.bg::5a46feeb-eeb3-45e0-96df-dab58ef1d962" providerId="AD" clId="Web-{5AA9BFF0-5A2C-4830-81A8-480AB8EB3D0B}" dt="2021-04-22T14:17:50.623" v="5"/>
      <pc:docMkLst>
        <pc:docMk/>
      </pc:docMkLst>
      <pc:sldChg chg="addSp delSp modSp">
        <pc:chgData name="Владимир Николов" userId="S::vn58152742@edu.mon.bg::5a46feeb-eeb3-45e0-96df-dab58ef1d962" providerId="AD" clId="Web-{5AA9BFF0-5A2C-4830-81A8-480AB8EB3D0B}" dt="2021-04-22T14:17:50.623" v="5"/>
        <pc:sldMkLst>
          <pc:docMk/>
          <pc:sldMk cId="253476876" sldId="258"/>
        </pc:sldMkLst>
        <pc:spChg chg="add mod">
          <ac:chgData name="Владимир Николов" userId="S::vn58152742@edu.mon.bg::5a46feeb-eeb3-45e0-96df-dab58ef1d962" providerId="AD" clId="Web-{5AA9BFF0-5A2C-4830-81A8-480AB8EB3D0B}" dt="2021-04-22T14:17:50.623" v="5"/>
          <ac:spMkLst>
            <pc:docMk/>
            <pc:sldMk cId="253476876" sldId="258"/>
            <ac:spMk id="8" creationId="{28C72B50-F328-487B-A76F-1827067EBBBE}"/>
          </ac:spMkLst>
        </pc:spChg>
        <pc:spChg chg="del">
          <ac:chgData name="Владимир Николов" userId="S::vn58152742@edu.mon.bg::5a46feeb-eeb3-45e0-96df-dab58ef1d962" providerId="AD" clId="Web-{5AA9BFF0-5A2C-4830-81A8-480AB8EB3D0B}" dt="2021-04-22T14:17:40.263" v="1"/>
          <ac:spMkLst>
            <pc:docMk/>
            <pc:sldMk cId="253476876" sldId="258"/>
            <ac:spMk id="10" creationId="{5B48F9C8-D243-4C6E-9564-B04A8A590BF3}"/>
          </ac:spMkLst>
        </pc:spChg>
        <pc:picChg chg="add del mod ord">
          <ac:chgData name="Владимир Николов" userId="S::vn58152742@edu.mon.bg::5a46feeb-eeb3-45e0-96df-dab58ef1d962" providerId="AD" clId="Web-{5AA9BFF0-5A2C-4830-81A8-480AB8EB3D0B}" dt="2021-04-22T14:17:50.623" v="5"/>
          <ac:picMkLst>
            <pc:docMk/>
            <pc:sldMk cId="253476876" sldId="258"/>
            <ac:picMk id="4" creationId="{E4A86C5D-4416-41CF-B1B1-0A9B6C5ADA0B}"/>
          </ac:picMkLst>
        </pc:picChg>
        <pc:picChg chg="del">
          <ac:chgData name="Владимир Николов" userId="S::vn58152742@edu.mon.bg::5a46feeb-eeb3-45e0-96df-dab58ef1d962" providerId="AD" clId="Web-{5AA9BFF0-5A2C-4830-81A8-480AB8EB3D0B}" dt="2021-04-22T14:17:36.498" v="0"/>
          <ac:picMkLst>
            <pc:docMk/>
            <pc:sldMk cId="253476876" sldId="258"/>
            <ac:picMk id="5" creationId="{C71A302A-390A-45A5-94D6-54AE9BAD378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E160BF44-0E13-467A-A361-2F252EB710D0}"/>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p>
        </p:txBody>
      </p:sp>
      <p:sp>
        <p:nvSpPr>
          <p:cNvPr id="3" name="Подзаглавие 2">
            <a:extLst>
              <a:ext uri="{FF2B5EF4-FFF2-40B4-BE49-F238E27FC236}">
                <a16:creationId xmlns="" xmlns:a16="http://schemas.microsoft.com/office/drawing/2014/main" id="{4DDE688A-01D1-4DC8-B192-9625A487E2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p>
        </p:txBody>
      </p:sp>
      <p:sp>
        <p:nvSpPr>
          <p:cNvPr id="4" name="Контейнер за дата 3">
            <a:extLst>
              <a:ext uri="{FF2B5EF4-FFF2-40B4-BE49-F238E27FC236}">
                <a16:creationId xmlns="" xmlns:a16="http://schemas.microsoft.com/office/drawing/2014/main" id="{20CC451F-9D98-4362-A2B8-225A69A844DD}"/>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EB6CB6A1-F0FA-44C4-8AFF-579B0B4851AF}"/>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FB3D8204-25A6-4FA3-97F5-100DA89A247D}"/>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157846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15743690-77E2-4170-A85D-F8ACE503CE94}"/>
              </a:ext>
            </a:extLst>
          </p:cNvPr>
          <p:cNvSpPr>
            <a:spLocks noGrp="1"/>
          </p:cNvSpPr>
          <p:nvPr>
            <p:ph type="title"/>
          </p:nvPr>
        </p:nvSpPr>
        <p:spPr/>
        <p:txBody>
          <a:bodyPr/>
          <a:lstStyle/>
          <a:p>
            <a:r>
              <a:rPr lang="bg-BG"/>
              <a:t>Редакт. стил загл. образец</a:t>
            </a:r>
          </a:p>
        </p:txBody>
      </p:sp>
      <p:sp>
        <p:nvSpPr>
          <p:cNvPr id="3" name="Контейнер за вертикален текст 2">
            <a:extLst>
              <a:ext uri="{FF2B5EF4-FFF2-40B4-BE49-F238E27FC236}">
                <a16:creationId xmlns="" xmlns:a16="http://schemas.microsoft.com/office/drawing/2014/main" id="{0A90093C-86AA-4E07-808C-BEC004782EF2}"/>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490DBDB7-17E0-4C4B-A4BC-33F5CDC85F06}"/>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96C889C1-AADE-49C2-8364-53C7B5D7FD86}"/>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6CC1DDCB-C252-49C3-9ED0-3DFC765D0A6E}"/>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247520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 xmlns:a16="http://schemas.microsoft.com/office/drawing/2014/main" id="{0778A0C3-D548-4622-9C4E-A217E9F933E6}"/>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p>
        </p:txBody>
      </p:sp>
      <p:sp>
        <p:nvSpPr>
          <p:cNvPr id="3" name="Контейнер за вертикален текст 2">
            <a:extLst>
              <a:ext uri="{FF2B5EF4-FFF2-40B4-BE49-F238E27FC236}">
                <a16:creationId xmlns="" xmlns:a16="http://schemas.microsoft.com/office/drawing/2014/main" id="{174155A7-7814-4F11-938A-CBC4D3B05D3B}"/>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05C5EE34-8F5A-4479-89BA-D6803C1850B6}"/>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3F1730FB-65B2-48CF-AD2A-73A2E1C41F26}"/>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F14D5C85-CF0A-4986-AF4E-2338830A6EB8}"/>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192711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DC5F41E7-758C-41B3-9488-4D3221A3A7CB}"/>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p>
        </p:txBody>
      </p:sp>
      <p:sp>
        <p:nvSpPr>
          <p:cNvPr id="3" name="Подзаглавие 2">
            <a:extLst>
              <a:ext uri="{FF2B5EF4-FFF2-40B4-BE49-F238E27FC236}">
                <a16:creationId xmlns="" xmlns:a16="http://schemas.microsoft.com/office/drawing/2014/main" id="{4C740878-4809-4ECE-AC39-E040BF13C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p>
        </p:txBody>
      </p:sp>
      <p:sp>
        <p:nvSpPr>
          <p:cNvPr id="4" name="Контейнер за дата 3">
            <a:extLst>
              <a:ext uri="{FF2B5EF4-FFF2-40B4-BE49-F238E27FC236}">
                <a16:creationId xmlns="" xmlns:a16="http://schemas.microsoft.com/office/drawing/2014/main" id="{7D602700-7A70-484F-B91D-67B3C0CEC7D9}"/>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DBD02E63-35B9-466E-85E8-97F4E80E2E50}"/>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12B41A5A-ECC2-4978-A44E-AFCD0F638234}"/>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95655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67852D61-8FA0-4247-9A9A-4E5201EAFBF4}"/>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35239218-0EFF-49CB-86DA-B9250C3BB067}"/>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1DA42C1C-CA38-4CA1-BD05-2B472E3CC21E}"/>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68E2603C-686B-4248-BF42-9431677DAB43}"/>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9A676125-79CB-4761-9F64-9250E8528FAF}"/>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96498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CB437B17-96A0-40B1-B817-07E8BBF3724C}"/>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B77A10FC-8930-4128-A833-97D284C6AC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 xmlns:a16="http://schemas.microsoft.com/office/drawing/2014/main" id="{A1B9E850-BC97-4754-B601-CB1CF498DA55}"/>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64C2301F-0526-4F74-86DD-C18AF9ACA7AE}"/>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122F983F-7A5F-4FE1-B299-47906DC0B9F1}"/>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7351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9D133B46-2DF1-4CF0-A460-E46DAB46728A}"/>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9D1E2156-F199-48A4-9EF2-778DBEF12BFF}"/>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a:extLst>
              <a:ext uri="{FF2B5EF4-FFF2-40B4-BE49-F238E27FC236}">
                <a16:creationId xmlns="" xmlns:a16="http://schemas.microsoft.com/office/drawing/2014/main" id="{F3F775D7-ED01-4689-BEF8-2FC2C02365F0}"/>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a:extLst>
              <a:ext uri="{FF2B5EF4-FFF2-40B4-BE49-F238E27FC236}">
                <a16:creationId xmlns="" xmlns:a16="http://schemas.microsoft.com/office/drawing/2014/main" id="{51298836-1FA3-4E41-8AA5-BAA3D7773BA0}"/>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A4CB4875-88F9-4A2D-B994-D9CD918ABE24}"/>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4EF2619B-0D8A-4D95-9D69-A34F95454116}"/>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184448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C3A2C9C2-BF7F-41F2-89C9-8B45BF1293E6}"/>
              </a:ext>
            </a:extLst>
          </p:cNvPr>
          <p:cNvSpPr>
            <a:spLocks noGrp="1"/>
          </p:cNvSpPr>
          <p:nvPr>
            <p:ph type="title"/>
          </p:nvPr>
        </p:nvSpPr>
        <p:spPr>
          <a:xfrm>
            <a:off x="839788" y="365125"/>
            <a:ext cx="10515600" cy="1325563"/>
          </a:xfrm>
        </p:spPr>
        <p:txBody>
          <a:body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77D1DFBA-A330-4E84-8B43-5DBB95D95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 xmlns:a16="http://schemas.microsoft.com/office/drawing/2014/main" id="{DDAC6F8E-6B09-45B8-86CF-DB4A65107CF3}"/>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a:extLst>
              <a:ext uri="{FF2B5EF4-FFF2-40B4-BE49-F238E27FC236}">
                <a16:creationId xmlns="" xmlns:a16="http://schemas.microsoft.com/office/drawing/2014/main" id="{A5ABF99A-0A11-4984-BF43-17A0071A1E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 xmlns:a16="http://schemas.microsoft.com/office/drawing/2014/main" id="{4525D73A-BE2B-48FD-A6CA-03FCDC933EC5}"/>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a:extLst>
              <a:ext uri="{FF2B5EF4-FFF2-40B4-BE49-F238E27FC236}">
                <a16:creationId xmlns="" xmlns:a16="http://schemas.microsoft.com/office/drawing/2014/main" id="{1DB21171-6729-41A7-AAAA-0613A5F54655}"/>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8" name="Контейнер за долния колонтитул 7">
            <a:extLst>
              <a:ext uri="{FF2B5EF4-FFF2-40B4-BE49-F238E27FC236}">
                <a16:creationId xmlns="" xmlns:a16="http://schemas.microsoft.com/office/drawing/2014/main" id="{6F46389D-198D-40D0-A150-66B064614E99}"/>
              </a:ext>
            </a:extLst>
          </p:cNvPr>
          <p:cNvSpPr>
            <a:spLocks noGrp="1"/>
          </p:cNvSpPr>
          <p:nvPr>
            <p:ph type="ftr" sz="quarter" idx="11"/>
          </p:nvPr>
        </p:nvSpPr>
        <p:spPr/>
        <p:txBody>
          <a:bodyPr/>
          <a:lstStyle/>
          <a:p>
            <a:endParaRPr lang="bg-BG"/>
          </a:p>
        </p:txBody>
      </p:sp>
      <p:sp>
        <p:nvSpPr>
          <p:cNvPr id="9" name="Контейнер за номер на слайда 8">
            <a:extLst>
              <a:ext uri="{FF2B5EF4-FFF2-40B4-BE49-F238E27FC236}">
                <a16:creationId xmlns="" xmlns:a16="http://schemas.microsoft.com/office/drawing/2014/main" id="{9D0E86CB-F0C3-425B-A059-F93180E3CCFA}"/>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214903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C17523D8-BA15-4848-B06D-C69C50D36185}"/>
              </a:ext>
            </a:extLst>
          </p:cNvPr>
          <p:cNvSpPr>
            <a:spLocks noGrp="1"/>
          </p:cNvSpPr>
          <p:nvPr>
            <p:ph type="title"/>
          </p:nvPr>
        </p:nvSpPr>
        <p:spPr/>
        <p:txBody>
          <a:bodyPr/>
          <a:lstStyle/>
          <a:p>
            <a:r>
              <a:rPr lang="bg-BG"/>
              <a:t>Редакт. стил загл. образец</a:t>
            </a:r>
          </a:p>
        </p:txBody>
      </p:sp>
      <p:sp>
        <p:nvSpPr>
          <p:cNvPr id="3" name="Контейнер за дата 2">
            <a:extLst>
              <a:ext uri="{FF2B5EF4-FFF2-40B4-BE49-F238E27FC236}">
                <a16:creationId xmlns="" xmlns:a16="http://schemas.microsoft.com/office/drawing/2014/main" id="{C5559E4D-D57D-4739-B27A-6C4DFE71C00D}"/>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4" name="Контейнер за долния колонтитул 3">
            <a:extLst>
              <a:ext uri="{FF2B5EF4-FFF2-40B4-BE49-F238E27FC236}">
                <a16:creationId xmlns="" xmlns:a16="http://schemas.microsoft.com/office/drawing/2014/main" id="{644647E1-846D-4BA7-B3BF-8C7191C23DE3}"/>
              </a:ext>
            </a:extLst>
          </p:cNvPr>
          <p:cNvSpPr>
            <a:spLocks noGrp="1"/>
          </p:cNvSpPr>
          <p:nvPr>
            <p:ph type="ftr" sz="quarter" idx="11"/>
          </p:nvPr>
        </p:nvSpPr>
        <p:spPr/>
        <p:txBody>
          <a:bodyPr/>
          <a:lstStyle/>
          <a:p>
            <a:endParaRPr lang="bg-BG"/>
          </a:p>
        </p:txBody>
      </p:sp>
      <p:sp>
        <p:nvSpPr>
          <p:cNvPr id="5" name="Контейнер за номер на слайда 4">
            <a:extLst>
              <a:ext uri="{FF2B5EF4-FFF2-40B4-BE49-F238E27FC236}">
                <a16:creationId xmlns="" xmlns:a16="http://schemas.microsoft.com/office/drawing/2014/main" id="{0F4E4D51-AE70-4DD4-B2DE-A159275D3BDC}"/>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3006216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 xmlns:a16="http://schemas.microsoft.com/office/drawing/2014/main" id="{0053AB6C-7A2C-41EC-A088-E591C6767A8A}"/>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3" name="Контейнер за долния колонтитул 2">
            <a:extLst>
              <a:ext uri="{FF2B5EF4-FFF2-40B4-BE49-F238E27FC236}">
                <a16:creationId xmlns="" xmlns:a16="http://schemas.microsoft.com/office/drawing/2014/main" id="{4EA4A8A1-904F-47DB-8FAE-DF2D067F374D}"/>
              </a:ext>
            </a:extLst>
          </p:cNvPr>
          <p:cNvSpPr>
            <a:spLocks noGrp="1"/>
          </p:cNvSpPr>
          <p:nvPr>
            <p:ph type="ftr" sz="quarter" idx="11"/>
          </p:nvPr>
        </p:nvSpPr>
        <p:spPr/>
        <p:txBody>
          <a:bodyPr/>
          <a:lstStyle/>
          <a:p>
            <a:endParaRPr lang="bg-BG"/>
          </a:p>
        </p:txBody>
      </p:sp>
      <p:sp>
        <p:nvSpPr>
          <p:cNvPr id="4" name="Контейнер за номер на слайда 3">
            <a:extLst>
              <a:ext uri="{FF2B5EF4-FFF2-40B4-BE49-F238E27FC236}">
                <a16:creationId xmlns="" xmlns:a16="http://schemas.microsoft.com/office/drawing/2014/main" id="{4E9178B4-F4AC-48C5-8D93-5F001C622A4E}"/>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2299716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D46A0B53-5E1D-4547-838F-2619C8BB0DD1}"/>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89FAF040-F514-47E9-AB72-10AD0B689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a:extLst>
              <a:ext uri="{FF2B5EF4-FFF2-40B4-BE49-F238E27FC236}">
                <a16:creationId xmlns="" xmlns:a16="http://schemas.microsoft.com/office/drawing/2014/main" id="{7FB96A37-99C3-4E5A-8376-2B8929C61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 xmlns:a16="http://schemas.microsoft.com/office/drawing/2014/main" id="{5C53DE98-8064-498E-817C-DF2A7E397D1A}"/>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ACC8C21F-5387-4BA5-A01A-3AC0C864207C}"/>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B7F1FA20-57FF-4034-BF0F-98AD013D7BE3}"/>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289093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3986E1B6-FBB3-4EEC-8163-A2F94231F0A1}"/>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42DF0CC5-9546-42C0-9FBF-C1F18EB98B05}"/>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23738D2A-62CD-4451-A982-1CC803F68C26}"/>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64CBD1E6-D251-4976-B4CD-B593CB61F1E2}"/>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C80E11BB-61F0-41B5-A631-2EC81FA9F46F}"/>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407799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66D487DE-C648-4B33-9637-940AF169B713}"/>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картина 2">
            <a:extLst>
              <a:ext uri="{FF2B5EF4-FFF2-40B4-BE49-F238E27FC236}">
                <a16:creationId xmlns="" xmlns:a16="http://schemas.microsoft.com/office/drawing/2014/main" id="{E3066A50-A6FB-4E17-8673-1CEA7B28D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a:extLst>
              <a:ext uri="{FF2B5EF4-FFF2-40B4-BE49-F238E27FC236}">
                <a16:creationId xmlns="" xmlns:a16="http://schemas.microsoft.com/office/drawing/2014/main" id="{CE8C2CC4-B539-4D32-8487-10692731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 xmlns:a16="http://schemas.microsoft.com/office/drawing/2014/main" id="{8E439D43-C197-4142-ACBE-6324FE1E369D}"/>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2E4B1164-FC9C-40C1-9748-682605549CB5}"/>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B0B613BB-C8B0-478E-847D-1DCA13C0DADF}"/>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294164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A827E086-04A3-4473-B684-37BD2AE8BCFB}"/>
              </a:ext>
            </a:extLst>
          </p:cNvPr>
          <p:cNvSpPr>
            <a:spLocks noGrp="1"/>
          </p:cNvSpPr>
          <p:nvPr>
            <p:ph type="title"/>
          </p:nvPr>
        </p:nvSpPr>
        <p:spPr/>
        <p:txBody>
          <a:bodyPr/>
          <a:lstStyle/>
          <a:p>
            <a:r>
              <a:rPr lang="bg-BG"/>
              <a:t>Редакт. стил загл. образец</a:t>
            </a:r>
          </a:p>
        </p:txBody>
      </p:sp>
      <p:sp>
        <p:nvSpPr>
          <p:cNvPr id="3" name="Контейнер за вертикален текст 2">
            <a:extLst>
              <a:ext uri="{FF2B5EF4-FFF2-40B4-BE49-F238E27FC236}">
                <a16:creationId xmlns="" xmlns:a16="http://schemas.microsoft.com/office/drawing/2014/main" id="{CF1282BD-5AB4-45E3-9F94-EFA1EEA199B3}"/>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9813CC56-4E71-4D3C-BF8C-E14E569FC959}"/>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55795E40-326A-4632-88F4-39F567952C43}"/>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74F65C9A-1867-4C98-8497-A85F07B7EC32}"/>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28130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 xmlns:a16="http://schemas.microsoft.com/office/drawing/2014/main" id="{1C0F6A8B-0189-4F47-B0F8-2FE2947A05FD}"/>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p>
        </p:txBody>
      </p:sp>
      <p:sp>
        <p:nvSpPr>
          <p:cNvPr id="3" name="Контейнер за вертикален текст 2">
            <a:extLst>
              <a:ext uri="{FF2B5EF4-FFF2-40B4-BE49-F238E27FC236}">
                <a16:creationId xmlns="" xmlns:a16="http://schemas.microsoft.com/office/drawing/2014/main" id="{B3987403-2064-4394-97FD-FD0D95CD4F09}"/>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E9A60866-BEE7-48BC-9A46-FDEE50F58AC9}"/>
              </a:ext>
            </a:extLst>
          </p:cNvPr>
          <p:cNvSpPr>
            <a:spLocks noGrp="1"/>
          </p:cNvSpPr>
          <p:nvPr>
            <p:ph type="dt" sz="half" idx="10"/>
          </p:nvPr>
        </p:nvSpPr>
        <p:spPr/>
        <p:txBody>
          <a:body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A5FB15CD-0D7A-4F30-9D0B-7AC3461453F8}"/>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0CBFE46D-BD21-4948-8D61-7BFFBC672E68}"/>
              </a:ext>
            </a:extLst>
          </p:cNvPr>
          <p:cNvSpPr>
            <a:spLocks noGrp="1"/>
          </p:cNvSpPr>
          <p:nvPr>
            <p:ph type="sldNum" sz="quarter" idx="12"/>
          </p:nvPr>
        </p:nvSpPr>
        <p:spPr/>
        <p:txBody>
          <a:body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325945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AFCA4981-767A-406D-AD9C-C63806D2BFE4}"/>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1FB25B15-52B7-4E1D-A09F-4DDEF85E93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 xmlns:a16="http://schemas.microsoft.com/office/drawing/2014/main" id="{F55BC4D3-5A7D-4286-9079-AB7B0D0A08BF}"/>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A40E5C01-7316-4CC4-B272-65CE51E882C3}"/>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 xmlns:a16="http://schemas.microsoft.com/office/drawing/2014/main" id="{658B38B3-4EE1-4697-B2F8-D13BE3468910}"/>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179648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489625C3-40BC-4ECF-A5BE-2CEE8DD2CA09}"/>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EE154265-4051-4863-BD3D-9F9B1241363A}"/>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a:extLst>
              <a:ext uri="{FF2B5EF4-FFF2-40B4-BE49-F238E27FC236}">
                <a16:creationId xmlns="" xmlns:a16="http://schemas.microsoft.com/office/drawing/2014/main" id="{D232EAE7-01E1-46B1-B2F3-4A1DC107C9D6}"/>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a:extLst>
              <a:ext uri="{FF2B5EF4-FFF2-40B4-BE49-F238E27FC236}">
                <a16:creationId xmlns="" xmlns:a16="http://schemas.microsoft.com/office/drawing/2014/main" id="{EE7CDF09-840F-4937-9830-04D7447A1381}"/>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7B0735BA-4FAF-4233-8DD6-28AF9D29C62C}"/>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E05370C5-EC68-4AE3-ADEC-3A70318F4ADB}"/>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349448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0C84D7AD-09D4-488E-8AC2-788EDEC00E4D}"/>
              </a:ext>
            </a:extLst>
          </p:cNvPr>
          <p:cNvSpPr>
            <a:spLocks noGrp="1"/>
          </p:cNvSpPr>
          <p:nvPr>
            <p:ph type="title"/>
          </p:nvPr>
        </p:nvSpPr>
        <p:spPr>
          <a:xfrm>
            <a:off x="839788" y="365125"/>
            <a:ext cx="10515600" cy="1325563"/>
          </a:xfrm>
        </p:spPr>
        <p:txBody>
          <a:body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83DD3C27-62C3-421D-B305-98650BDC3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 xmlns:a16="http://schemas.microsoft.com/office/drawing/2014/main" id="{B4A752F6-E712-489D-BC49-04D4897AF1F3}"/>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a:extLst>
              <a:ext uri="{FF2B5EF4-FFF2-40B4-BE49-F238E27FC236}">
                <a16:creationId xmlns="" xmlns:a16="http://schemas.microsoft.com/office/drawing/2014/main" id="{68248EB4-30AD-4482-AE60-B9C9F9FD7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 xmlns:a16="http://schemas.microsoft.com/office/drawing/2014/main" id="{5E4C1E4B-EA3E-4444-8A30-4C7AFFC9159C}"/>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a:extLst>
              <a:ext uri="{FF2B5EF4-FFF2-40B4-BE49-F238E27FC236}">
                <a16:creationId xmlns="" xmlns:a16="http://schemas.microsoft.com/office/drawing/2014/main" id="{763AAB56-B56F-4B3C-B943-2DA214514335}"/>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8" name="Контейнер за долния колонтитул 7">
            <a:extLst>
              <a:ext uri="{FF2B5EF4-FFF2-40B4-BE49-F238E27FC236}">
                <a16:creationId xmlns="" xmlns:a16="http://schemas.microsoft.com/office/drawing/2014/main" id="{80290371-7344-46B7-9376-B61F320D00C6}"/>
              </a:ext>
            </a:extLst>
          </p:cNvPr>
          <p:cNvSpPr>
            <a:spLocks noGrp="1"/>
          </p:cNvSpPr>
          <p:nvPr>
            <p:ph type="ftr" sz="quarter" idx="11"/>
          </p:nvPr>
        </p:nvSpPr>
        <p:spPr/>
        <p:txBody>
          <a:bodyPr/>
          <a:lstStyle/>
          <a:p>
            <a:endParaRPr lang="bg-BG"/>
          </a:p>
        </p:txBody>
      </p:sp>
      <p:sp>
        <p:nvSpPr>
          <p:cNvPr id="9" name="Контейнер за номер на слайда 8">
            <a:extLst>
              <a:ext uri="{FF2B5EF4-FFF2-40B4-BE49-F238E27FC236}">
                <a16:creationId xmlns="" xmlns:a16="http://schemas.microsoft.com/office/drawing/2014/main" id="{45499B81-224E-4959-9C75-9204CF65A1E9}"/>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381817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515501C6-CDFF-4F06-AD29-1D06E1A86205}"/>
              </a:ext>
            </a:extLst>
          </p:cNvPr>
          <p:cNvSpPr>
            <a:spLocks noGrp="1"/>
          </p:cNvSpPr>
          <p:nvPr>
            <p:ph type="title"/>
          </p:nvPr>
        </p:nvSpPr>
        <p:spPr/>
        <p:txBody>
          <a:bodyPr/>
          <a:lstStyle/>
          <a:p>
            <a:r>
              <a:rPr lang="bg-BG"/>
              <a:t>Редакт. стил загл. образец</a:t>
            </a:r>
          </a:p>
        </p:txBody>
      </p:sp>
      <p:sp>
        <p:nvSpPr>
          <p:cNvPr id="3" name="Контейнер за дата 2">
            <a:extLst>
              <a:ext uri="{FF2B5EF4-FFF2-40B4-BE49-F238E27FC236}">
                <a16:creationId xmlns="" xmlns:a16="http://schemas.microsoft.com/office/drawing/2014/main" id="{8CC5B0F6-5F2B-4BED-80E2-7C014E710DCA}"/>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4" name="Контейнер за долния колонтитул 3">
            <a:extLst>
              <a:ext uri="{FF2B5EF4-FFF2-40B4-BE49-F238E27FC236}">
                <a16:creationId xmlns="" xmlns:a16="http://schemas.microsoft.com/office/drawing/2014/main" id="{667311DD-04EC-4EE8-8048-7D51185725D3}"/>
              </a:ext>
            </a:extLst>
          </p:cNvPr>
          <p:cNvSpPr>
            <a:spLocks noGrp="1"/>
          </p:cNvSpPr>
          <p:nvPr>
            <p:ph type="ftr" sz="quarter" idx="11"/>
          </p:nvPr>
        </p:nvSpPr>
        <p:spPr/>
        <p:txBody>
          <a:bodyPr/>
          <a:lstStyle/>
          <a:p>
            <a:endParaRPr lang="bg-BG"/>
          </a:p>
        </p:txBody>
      </p:sp>
      <p:sp>
        <p:nvSpPr>
          <p:cNvPr id="5" name="Контейнер за номер на слайда 4">
            <a:extLst>
              <a:ext uri="{FF2B5EF4-FFF2-40B4-BE49-F238E27FC236}">
                <a16:creationId xmlns="" xmlns:a16="http://schemas.microsoft.com/office/drawing/2014/main" id="{30590378-3C05-4B8B-932E-E17DF2A487A5}"/>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374383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 xmlns:a16="http://schemas.microsoft.com/office/drawing/2014/main" id="{336BC145-166A-4F6B-84DC-699CE806B20B}"/>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3" name="Контейнер за долния колонтитул 2">
            <a:extLst>
              <a:ext uri="{FF2B5EF4-FFF2-40B4-BE49-F238E27FC236}">
                <a16:creationId xmlns="" xmlns:a16="http://schemas.microsoft.com/office/drawing/2014/main" id="{462D3CA3-86F6-4C19-89E2-10FCFE6B43DE}"/>
              </a:ext>
            </a:extLst>
          </p:cNvPr>
          <p:cNvSpPr>
            <a:spLocks noGrp="1"/>
          </p:cNvSpPr>
          <p:nvPr>
            <p:ph type="ftr" sz="quarter" idx="11"/>
          </p:nvPr>
        </p:nvSpPr>
        <p:spPr/>
        <p:txBody>
          <a:bodyPr/>
          <a:lstStyle/>
          <a:p>
            <a:endParaRPr lang="bg-BG"/>
          </a:p>
        </p:txBody>
      </p:sp>
      <p:sp>
        <p:nvSpPr>
          <p:cNvPr id="4" name="Контейнер за номер на слайда 3">
            <a:extLst>
              <a:ext uri="{FF2B5EF4-FFF2-40B4-BE49-F238E27FC236}">
                <a16:creationId xmlns="" xmlns:a16="http://schemas.microsoft.com/office/drawing/2014/main" id="{C039B6A4-A3B8-40D6-AA4E-F1D465F20DDF}"/>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219411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A07EE527-61CE-40C4-980F-6D300D981F4E}"/>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съдържание 2">
            <a:extLst>
              <a:ext uri="{FF2B5EF4-FFF2-40B4-BE49-F238E27FC236}">
                <a16:creationId xmlns="" xmlns:a16="http://schemas.microsoft.com/office/drawing/2014/main" id="{1D453EE7-D4A7-4771-8706-A8F6796E3F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a:extLst>
              <a:ext uri="{FF2B5EF4-FFF2-40B4-BE49-F238E27FC236}">
                <a16:creationId xmlns="" xmlns:a16="http://schemas.microsoft.com/office/drawing/2014/main" id="{350964D9-CD26-4D51-BFBC-6B60866FE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 xmlns:a16="http://schemas.microsoft.com/office/drawing/2014/main" id="{2F2047E9-F7EA-4DBA-B3E6-ACAE714B2862}"/>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7E38BDB3-5CAD-4F28-BF7D-7A7EE9CF3CF5}"/>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641824EB-2EE4-45CC-B231-4F7F4B056DE2}"/>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91366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2C9ABE55-FE47-4967-BD07-11F095FD2AA0}"/>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картина 2">
            <a:extLst>
              <a:ext uri="{FF2B5EF4-FFF2-40B4-BE49-F238E27FC236}">
                <a16:creationId xmlns="" xmlns:a16="http://schemas.microsoft.com/office/drawing/2014/main" id="{C73E8913-0D65-41F4-8981-64E228990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a:extLst>
              <a:ext uri="{FF2B5EF4-FFF2-40B4-BE49-F238E27FC236}">
                <a16:creationId xmlns="" xmlns:a16="http://schemas.microsoft.com/office/drawing/2014/main" id="{682A36FA-7275-4056-B9B2-919EA5469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 xmlns:a16="http://schemas.microsoft.com/office/drawing/2014/main" id="{5D25593D-134A-4549-A529-AE7158998BFE}"/>
              </a:ext>
            </a:extLst>
          </p:cNvPr>
          <p:cNvSpPr>
            <a:spLocks noGrp="1"/>
          </p:cNvSpPr>
          <p:nvPr>
            <p:ph type="dt" sz="half" idx="10"/>
          </p:nvPr>
        </p:nvSpPr>
        <p:spPr/>
        <p:txBody>
          <a:bodyPr/>
          <a:lstStyle/>
          <a:p>
            <a:fld id="{4F9565BF-3B4F-4B8E-AF5E-AACD3759D842}" type="datetimeFigureOut">
              <a:rPr lang="bg-BG" smtClean="0"/>
              <a:pPr/>
              <a:t>23.4.2021 г.</a:t>
            </a:fld>
            <a:endParaRPr lang="bg-BG"/>
          </a:p>
        </p:txBody>
      </p:sp>
      <p:sp>
        <p:nvSpPr>
          <p:cNvPr id="6" name="Контейнер за долния колонтитул 5">
            <a:extLst>
              <a:ext uri="{FF2B5EF4-FFF2-40B4-BE49-F238E27FC236}">
                <a16:creationId xmlns="" xmlns:a16="http://schemas.microsoft.com/office/drawing/2014/main" id="{7F2E7A7C-7CDB-4D91-B4E2-65C98C60B464}"/>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 xmlns:a16="http://schemas.microsoft.com/office/drawing/2014/main" id="{4BF5370E-E194-4FC1-A53E-9AC003F79544}"/>
              </a:ext>
            </a:extLst>
          </p:cNvPr>
          <p:cNvSpPr>
            <a:spLocks noGrp="1"/>
          </p:cNvSpPr>
          <p:nvPr>
            <p:ph type="sldNum" sz="quarter" idx="12"/>
          </p:nvPr>
        </p:nvSpPr>
        <p:spPr/>
        <p:txBody>
          <a:body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196828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 xmlns:a16="http://schemas.microsoft.com/office/drawing/2014/main" id="{FA341BEE-D63B-4652-B7A9-7E5C0C466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CD29706A-BED0-4F26-BF9E-1069E2029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576425D8-CB02-4FAB-8ADE-F29A25FCC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565BF-3B4F-4B8E-AF5E-AACD3759D842}"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8466AF04-591C-483E-9C0B-3DE33F0FD4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a:extLst>
              <a:ext uri="{FF2B5EF4-FFF2-40B4-BE49-F238E27FC236}">
                <a16:creationId xmlns="" xmlns:a16="http://schemas.microsoft.com/office/drawing/2014/main" id="{A2E0E2BD-B54C-4D0F-A54F-EEF7F6F74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02343-A3F6-44D0-B7AD-BF93060B951D}" type="slidenum">
              <a:rPr lang="bg-BG" smtClean="0"/>
              <a:pPr/>
              <a:t>‹#›</a:t>
            </a:fld>
            <a:endParaRPr lang="bg-BG"/>
          </a:p>
        </p:txBody>
      </p:sp>
    </p:spTree>
    <p:extLst>
      <p:ext uri="{BB962C8B-B14F-4D97-AF65-F5344CB8AC3E}">
        <p14:creationId xmlns="" xmlns:p14="http://schemas.microsoft.com/office/powerpoint/2010/main" val="179389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 xmlns:a16="http://schemas.microsoft.com/office/drawing/2014/main" id="{86C7245D-4053-45ED-886A-A43DE1A19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p>
        </p:txBody>
      </p:sp>
      <p:sp>
        <p:nvSpPr>
          <p:cNvPr id="3" name="Текстов контейнер 2">
            <a:extLst>
              <a:ext uri="{FF2B5EF4-FFF2-40B4-BE49-F238E27FC236}">
                <a16:creationId xmlns="" xmlns:a16="http://schemas.microsoft.com/office/drawing/2014/main" id="{5DC07EA9-8017-40C6-80BD-A35DC0BDC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 xmlns:a16="http://schemas.microsoft.com/office/drawing/2014/main" id="{643074C4-5511-40CE-9028-0138BB443B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289BA-91C6-41D5-837A-DE4CCC83F5FE}" type="datetimeFigureOut">
              <a:rPr lang="bg-BG" smtClean="0"/>
              <a:pPr/>
              <a:t>23.4.2021 г.</a:t>
            </a:fld>
            <a:endParaRPr lang="bg-BG"/>
          </a:p>
        </p:txBody>
      </p:sp>
      <p:sp>
        <p:nvSpPr>
          <p:cNvPr id="5" name="Контейнер за долния колонтитул 4">
            <a:extLst>
              <a:ext uri="{FF2B5EF4-FFF2-40B4-BE49-F238E27FC236}">
                <a16:creationId xmlns="" xmlns:a16="http://schemas.microsoft.com/office/drawing/2014/main" id="{CEC83913-6E02-4CD8-915C-1166E5EF5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a:extLst>
              <a:ext uri="{FF2B5EF4-FFF2-40B4-BE49-F238E27FC236}">
                <a16:creationId xmlns="" xmlns:a16="http://schemas.microsoft.com/office/drawing/2014/main" id="{F0EA8457-351D-4339-B23F-790FD8B29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63166-CB11-49C7-8368-F3A869ADBB5B}" type="slidenum">
              <a:rPr lang="bg-BG" smtClean="0"/>
              <a:pPr/>
              <a:t>‹#›</a:t>
            </a:fld>
            <a:endParaRPr lang="bg-BG"/>
          </a:p>
        </p:txBody>
      </p:sp>
    </p:spTree>
    <p:extLst>
      <p:ext uri="{BB962C8B-B14F-4D97-AF65-F5344CB8AC3E}">
        <p14:creationId xmlns="" xmlns:p14="http://schemas.microsoft.com/office/powerpoint/2010/main" val="65395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1">
            <a:extLst>
              <a:ext uri="{FF2B5EF4-FFF2-40B4-BE49-F238E27FC236}">
                <a16:creationId xmlns="" xmlns:a16="http://schemas.microsoft.com/office/drawing/2014/main" id="{B9A1D9BC-1455-4308-9ABD-A3F8EDB67A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3">
            <a:extLst>
              <a:ext uri="{FF2B5EF4-FFF2-40B4-BE49-F238E27FC236}">
                <a16:creationId xmlns=""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 xmlns:a16="http://schemas.microsoft.com/office/drawing/2014/main" id="{4A62647B-1222-407C-8740-5A497612B1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 xmlns:a16="http://schemas.microsoft.com/office/drawing/2014/main" id="{C5625516-A034-446D-84AC-0B8B60B22E0D}"/>
              </a:ext>
            </a:extLst>
          </p:cNvPr>
          <p:cNvSpPr>
            <a:spLocks noGrp="1"/>
          </p:cNvSpPr>
          <p:nvPr>
            <p:ph type="ctrTitle"/>
          </p:nvPr>
        </p:nvSpPr>
        <p:spPr>
          <a:xfrm>
            <a:off x="5775961" y="962526"/>
            <a:ext cx="5384800" cy="3210689"/>
          </a:xfrm>
        </p:spPr>
        <p:txBody>
          <a:bodyPr anchor="b">
            <a:normAutofit/>
          </a:bodyPr>
          <a:lstStyle/>
          <a:p>
            <a:pPr algn="l"/>
            <a:r>
              <a:rPr lang="de-DE" sz="2900"/>
              <a:t>WELTKULTURERBE BULGARIEN</a:t>
            </a:r>
            <a:br>
              <a:rPr lang="de-DE" sz="2900"/>
            </a:br>
            <a:r>
              <a:rPr lang="de-DE" sz="2900">
                <a:cs typeface="Calibri Light"/>
              </a:rPr>
              <a:t>(UNESCO)</a:t>
            </a:r>
          </a:p>
          <a:p>
            <a:pPr algn="l"/>
            <a:endParaRPr lang="de-DE" sz="2900">
              <a:cs typeface="Calibri Light"/>
            </a:endParaRPr>
          </a:p>
        </p:txBody>
      </p:sp>
      <p:sp>
        <p:nvSpPr>
          <p:cNvPr id="3" name="Подзаглавие 2">
            <a:extLst>
              <a:ext uri="{FF2B5EF4-FFF2-40B4-BE49-F238E27FC236}">
                <a16:creationId xmlns="" xmlns:a16="http://schemas.microsoft.com/office/drawing/2014/main" id="{886F04E5-3E89-4EB3-BAD0-C3BA4F79303F}"/>
              </a:ext>
            </a:extLst>
          </p:cNvPr>
          <p:cNvSpPr>
            <a:spLocks noGrp="1"/>
          </p:cNvSpPr>
          <p:nvPr>
            <p:ph type="subTitle" idx="1"/>
          </p:nvPr>
        </p:nvSpPr>
        <p:spPr>
          <a:xfrm>
            <a:off x="5775961" y="4269462"/>
            <a:ext cx="4048760" cy="1095017"/>
          </a:xfrm>
        </p:spPr>
        <p:txBody>
          <a:bodyPr vert="horz" lIns="91440" tIns="45720" rIns="91440" bIns="45720" rtlCol="0" anchor="t">
            <a:normAutofit/>
          </a:bodyPr>
          <a:lstStyle/>
          <a:p>
            <a:pPr algn="l"/>
            <a:r>
              <a:rPr lang="bg-BG" sz="2000">
                <a:cs typeface="Calibri"/>
              </a:rPr>
              <a:t>Nationalpark „Pirin“ und die Altstadt von Nessebar</a:t>
            </a:r>
            <a:endParaRPr lang="bg-BG" sz="2000"/>
          </a:p>
        </p:txBody>
      </p:sp>
      <p:pic>
        <p:nvPicPr>
          <p:cNvPr id="4" name="Picture 4" descr="A picture containing logo&#10;&#10;Description automatically generated">
            <a:extLst>
              <a:ext uri="{FF2B5EF4-FFF2-40B4-BE49-F238E27FC236}">
                <a16:creationId xmlns="" xmlns:a16="http://schemas.microsoft.com/office/drawing/2014/main" id="{23C022F6-BCA9-48C1-BDEA-68206E4C3F37}"/>
              </a:ext>
            </a:extLst>
          </p:cNvPr>
          <p:cNvPicPr>
            <a:picLocks noChangeAspect="1"/>
          </p:cNvPicPr>
          <p:nvPr/>
        </p:nvPicPr>
        <p:blipFill>
          <a:blip r:embed="rId2" cstate="print"/>
          <a:stretch>
            <a:fillRect/>
          </a:stretch>
        </p:blipFill>
        <p:spPr>
          <a:xfrm>
            <a:off x="663954" y="724325"/>
            <a:ext cx="4545309" cy="906483"/>
          </a:xfrm>
          <a:prstGeom prst="rect">
            <a:avLst/>
          </a:prstGeom>
        </p:spPr>
      </p:pic>
      <p:pic>
        <p:nvPicPr>
          <p:cNvPr id="5" name="Picture 5">
            <a:extLst>
              <a:ext uri="{FF2B5EF4-FFF2-40B4-BE49-F238E27FC236}">
                <a16:creationId xmlns="" xmlns:a16="http://schemas.microsoft.com/office/drawing/2014/main" id="{6E3CD337-584C-4172-AFA7-AB5CF8C83DBB}"/>
              </a:ext>
            </a:extLst>
          </p:cNvPr>
          <p:cNvPicPr>
            <a:picLocks noChangeAspect="1"/>
          </p:cNvPicPr>
          <p:nvPr/>
        </p:nvPicPr>
        <p:blipFill>
          <a:blip r:embed="rId3" cstate="print"/>
          <a:stretch>
            <a:fillRect/>
          </a:stretch>
        </p:blipFill>
        <p:spPr>
          <a:xfrm>
            <a:off x="1524295" y="4228089"/>
            <a:ext cx="2826428" cy="1992632"/>
          </a:xfrm>
          <a:prstGeom prst="rect">
            <a:avLst/>
          </a:prstGeom>
        </p:spPr>
      </p:pic>
    </p:spTree>
    <p:extLst>
      <p:ext uri="{BB962C8B-B14F-4D97-AF65-F5344CB8AC3E}">
        <p14:creationId xmlns="" xmlns:p14="http://schemas.microsoft.com/office/powerpoint/2010/main" val="417853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DA1A2E9-63FE-408D-A803-8E306ECAB4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791C5EEC-7F80-47A4-A7E2-21BBF7AB3D37}"/>
              </a:ext>
            </a:extLst>
          </p:cNvPr>
          <p:cNvSpPr>
            <a:spLocks noGrp="1"/>
          </p:cNvSpPr>
          <p:nvPr>
            <p:ph type="ctrTitle"/>
          </p:nvPr>
        </p:nvSpPr>
        <p:spPr>
          <a:xfrm>
            <a:off x="1100669" y="1031353"/>
            <a:ext cx="7736255" cy="3181135"/>
          </a:xfrm>
        </p:spPr>
        <p:txBody>
          <a:bodyPr anchor="ctr">
            <a:normAutofit/>
          </a:bodyPr>
          <a:lstStyle/>
          <a:p>
            <a:pPr algn="l"/>
            <a:r>
              <a:rPr lang="en-US" sz="5600">
                <a:solidFill>
                  <a:srgbClr val="FFFFFF"/>
                </a:solidFill>
                <a:cs typeface="Calibri Light"/>
              </a:rPr>
              <a:t>Danke für Ihre Aufmerksamkeit!</a:t>
            </a:r>
            <a:endParaRPr lang="en-US" sz="5600">
              <a:solidFill>
                <a:srgbClr val="FFFFFF"/>
              </a:solidFill>
            </a:endParaRPr>
          </a:p>
        </p:txBody>
      </p:sp>
      <p:sp>
        <p:nvSpPr>
          <p:cNvPr id="10" name="Rectangle 9">
            <a:extLst>
              <a:ext uri="{FF2B5EF4-FFF2-40B4-BE49-F238E27FC236}">
                <a16:creationId xmlns="" xmlns:a16="http://schemas.microsoft.com/office/drawing/2014/main" id="{1A882A9F-F4E9-4E23-8F0B-20B5DF42EA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FBE9F90C-C163-435B-9A68-D15C92D1CF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a:extLst>
              <a:ext uri="{FF2B5EF4-FFF2-40B4-BE49-F238E27FC236}">
                <a16:creationId xmlns="" xmlns:a16="http://schemas.microsoft.com/office/drawing/2014/main" id="{BF0E0311-5248-42E0-8FED-091EC1E8DAD1}"/>
              </a:ext>
            </a:extLst>
          </p:cNvPr>
          <p:cNvSpPr>
            <a:spLocks noGrp="1"/>
          </p:cNvSpPr>
          <p:nvPr>
            <p:ph type="subTitle" idx="1"/>
          </p:nvPr>
        </p:nvSpPr>
        <p:spPr>
          <a:xfrm>
            <a:off x="1100669" y="5184138"/>
            <a:ext cx="10008863" cy="963741"/>
          </a:xfrm>
        </p:spPr>
        <p:txBody>
          <a:bodyPr anchor="ctr">
            <a:normAutofit/>
          </a:bodyPr>
          <a:lstStyle/>
          <a:p>
            <a:r>
              <a:rPr lang="de-DE" sz="2000">
                <a:latin typeface="Bookman Old Style"/>
              </a:rPr>
              <a:t>Erstellt von Bojan, </a:t>
            </a:r>
            <a:r>
              <a:rPr lang="de-DE" sz="2000" err="1">
                <a:latin typeface="Bookman Old Style"/>
              </a:rPr>
              <a:t>Nadezhda</a:t>
            </a:r>
            <a:r>
              <a:rPr lang="de-DE" sz="2000">
                <a:latin typeface="Bookman Old Style"/>
              </a:rPr>
              <a:t>, Vladimir, Boyana, Monika und Angel</a:t>
            </a:r>
            <a:endParaRPr lang="en-US" sz="2000">
              <a:ea typeface="+mn-lt"/>
              <a:cs typeface="+mn-lt"/>
            </a:endParaRPr>
          </a:p>
          <a:p>
            <a:pPr algn="l"/>
            <a:endParaRPr lang="en-US">
              <a:solidFill>
                <a:schemeClr val="tx1">
                  <a:lumMod val="95000"/>
                  <a:lumOff val="5000"/>
                </a:schemeClr>
              </a:solidFill>
              <a:cs typeface="Calibri"/>
            </a:endParaRPr>
          </a:p>
        </p:txBody>
      </p:sp>
      <p:sp>
        <p:nvSpPr>
          <p:cNvPr id="14" name="Rectangle 13">
            <a:extLst>
              <a:ext uri="{FF2B5EF4-FFF2-40B4-BE49-F238E27FC236}">
                <a16:creationId xmlns="" xmlns:a16="http://schemas.microsoft.com/office/drawing/2014/main" id="{42280AB2-77A5-4CB7-AF7D-1795CA8DC7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 xmlns:p14="http://schemas.microsoft.com/office/powerpoint/2010/main" val="40759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3" y="448055"/>
            <a:ext cx="7201941" cy="1508760"/>
          </a:xfrm>
          <a:prstGeom prst="rect">
            <a:avLst/>
          </a:prstGeom>
          <a:solidFill>
            <a:srgbClr val="7D5C2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6A5EFBE1-86A6-474D-8D59-6054679165C1}"/>
              </a:ext>
            </a:extLst>
          </p:cNvPr>
          <p:cNvSpPr>
            <a:spLocks noGrp="1"/>
          </p:cNvSpPr>
          <p:nvPr>
            <p:ph type="title"/>
          </p:nvPr>
        </p:nvSpPr>
        <p:spPr>
          <a:xfrm>
            <a:off x="699086" y="909867"/>
            <a:ext cx="6610388" cy="1042416"/>
          </a:xfrm>
        </p:spPr>
        <p:txBody>
          <a:bodyPr vert="horz" lIns="91440" tIns="45720" rIns="91440" bIns="45720" rtlCol="0" anchor="ctr">
            <a:normAutofit/>
          </a:bodyPr>
          <a:lstStyle/>
          <a:p>
            <a:r>
              <a:rPr lang="en-US" sz="4200" kern="1200">
                <a:solidFill>
                  <a:srgbClr val="FFFFFF"/>
                </a:solidFill>
                <a:latin typeface="+mj-lt"/>
                <a:ea typeface="+mj-ea"/>
                <a:cs typeface="+mj-cs"/>
              </a:rPr>
              <a:t>Welterbe in Bulgarien</a:t>
            </a:r>
          </a:p>
          <a:p>
            <a:endParaRPr lang="en-US" sz="4200" kern="1200">
              <a:solidFill>
                <a:srgbClr val="FFFFFF"/>
              </a:solidFill>
              <a:latin typeface="+mj-lt"/>
              <a:ea typeface="+mj-ea"/>
              <a:cs typeface="+mj-cs"/>
            </a:endParaRPr>
          </a:p>
        </p:txBody>
      </p:sp>
      <p:sp>
        <p:nvSpPr>
          <p:cNvPr id="22" name="Rectangle 21">
            <a:extLst>
              <a:ext uri="{FF2B5EF4-FFF2-40B4-BE49-F238E27FC236}">
                <a16:creationId xmlns="" xmlns:a16="http://schemas.microsoft.com/office/drawing/2014/main"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45755" y="450222"/>
            <a:ext cx="1861718" cy="1506594"/>
          </a:xfrm>
          <a:prstGeom prst="rect">
            <a:avLst/>
          </a:prstGeom>
          <a:solidFill>
            <a:srgbClr val="A6E5F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 xmlns:a16="http://schemas.microsoft.com/office/drawing/2014/main" id="{33A87B69-D1B1-4DA7-B224-F220FC5235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4" y="2130552"/>
            <a:ext cx="7205472" cy="4270248"/>
          </a:xfrm>
          <a:prstGeom prst="rect">
            <a:avLst/>
          </a:prstGeom>
          <a:solidFill>
            <a:srgbClr val="A6E5F6">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6" descr="Map&#10;&#10;Description automatically generated">
            <a:extLst>
              <a:ext uri="{FF2B5EF4-FFF2-40B4-BE49-F238E27FC236}">
                <a16:creationId xmlns="" xmlns:a16="http://schemas.microsoft.com/office/drawing/2014/main" id="{A5FFC3EB-CBA3-415A-8E6A-309014245A4E}"/>
              </a:ext>
            </a:extLst>
          </p:cNvPr>
          <p:cNvPicPr>
            <a:picLocks noChangeAspect="1"/>
          </p:cNvPicPr>
          <p:nvPr/>
        </p:nvPicPr>
        <p:blipFill>
          <a:blip r:embed="rId2" cstate="print"/>
          <a:stretch>
            <a:fillRect/>
          </a:stretch>
        </p:blipFill>
        <p:spPr>
          <a:xfrm>
            <a:off x="670142" y="2565395"/>
            <a:ext cx="6795370" cy="3397685"/>
          </a:xfrm>
          <a:prstGeom prst="rect">
            <a:avLst/>
          </a:prstGeom>
        </p:spPr>
      </p:pic>
      <p:sp>
        <p:nvSpPr>
          <p:cNvPr id="28" name="Rectangle 27">
            <a:extLst>
              <a:ext uri="{FF2B5EF4-FFF2-40B4-BE49-F238E27FC236}">
                <a16:creationId xmlns=""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6BA933DF-CC97-4D5E-AA3E-4D6DA20F272C}"/>
              </a:ext>
            </a:extLst>
          </p:cNvPr>
          <p:cNvSpPr>
            <a:spLocks noGrp="1"/>
          </p:cNvSpPr>
          <p:nvPr>
            <p:ph sz="half" idx="1"/>
          </p:nvPr>
        </p:nvSpPr>
        <p:spPr>
          <a:xfrm>
            <a:off x="7953003" y="2432869"/>
            <a:ext cx="3682596" cy="3740893"/>
          </a:xfrm>
        </p:spPr>
        <p:txBody>
          <a:bodyPr vert="horz" lIns="91440" tIns="45720" rIns="91440" bIns="45720" rtlCol="0" anchor="ctr">
            <a:noAutofit/>
          </a:bodyPr>
          <a:lstStyle/>
          <a:p>
            <a:pPr marL="0" indent="0" algn="just">
              <a:buNone/>
            </a:pPr>
            <a:r>
              <a:rPr lang="en-US" sz="2000" dirty="0" err="1"/>
              <a:t>Zum</a:t>
            </a:r>
            <a:r>
              <a:rPr lang="en-US" sz="2000" dirty="0"/>
              <a:t> </a:t>
            </a:r>
            <a:r>
              <a:rPr lang="en-US" sz="2000" dirty="0" err="1"/>
              <a:t>Welterbe</a:t>
            </a:r>
            <a:r>
              <a:rPr lang="en-US" sz="2000" dirty="0"/>
              <a:t> in </a:t>
            </a:r>
            <a:r>
              <a:rPr lang="en-US" sz="2000" dirty="0" err="1"/>
              <a:t>Bulgarien</a:t>
            </a:r>
            <a:r>
              <a:rPr lang="en-US" sz="2000" dirty="0"/>
              <a:t> </a:t>
            </a:r>
            <a:r>
              <a:rPr lang="en-US" sz="2000" dirty="0" err="1"/>
              <a:t>gehören</a:t>
            </a:r>
            <a:r>
              <a:rPr lang="en-US" sz="2000" dirty="0"/>
              <a:t> (Stand 2018) </a:t>
            </a:r>
            <a:r>
              <a:rPr lang="en-US" sz="2000" dirty="0" err="1"/>
              <a:t>zehn</a:t>
            </a:r>
            <a:r>
              <a:rPr lang="en-US" sz="2000" dirty="0"/>
              <a:t> UNESCO-</a:t>
            </a:r>
            <a:r>
              <a:rPr lang="en-US" sz="2000" dirty="0" err="1"/>
              <a:t>Welterbestätten</a:t>
            </a:r>
            <a:r>
              <a:rPr lang="en-US" sz="2000" dirty="0"/>
              <a:t>, </a:t>
            </a:r>
            <a:r>
              <a:rPr lang="en-US" sz="2000" dirty="0" err="1"/>
              <a:t>darunter</a:t>
            </a:r>
            <a:r>
              <a:rPr lang="en-US" sz="2000" dirty="0"/>
              <a:t> </a:t>
            </a:r>
            <a:r>
              <a:rPr lang="en-US" sz="2000" dirty="0" err="1"/>
              <a:t>sieben</a:t>
            </a:r>
            <a:r>
              <a:rPr lang="en-US" sz="2000" dirty="0"/>
              <a:t> </a:t>
            </a:r>
            <a:r>
              <a:rPr lang="en-US" sz="2000" dirty="0" err="1"/>
              <a:t>Stätten</a:t>
            </a:r>
            <a:r>
              <a:rPr lang="en-US" sz="2000" dirty="0"/>
              <a:t> des </a:t>
            </a:r>
            <a:r>
              <a:rPr lang="en-US" sz="2000" dirty="0" err="1"/>
              <a:t>Weltkulturerbes</a:t>
            </a:r>
            <a:r>
              <a:rPr lang="en-US" sz="2000" dirty="0"/>
              <a:t> und </a:t>
            </a:r>
            <a:r>
              <a:rPr lang="en-US" sz="2000" dirty="0" err="1"/>
              <a:t>drei</a:t>
            </a:r>
            <a:r>
              <a:rPr lang="en-US" sz="2000" dirty="0"/>
              <a:t> </a:t>
            </a:r>
            <a:r>
              <a:rPr lang="en-US" sz="2000" dirty="0" err="1"/>
              <a:t>Stätten</a:t>
            </a:r>
            <a:r>
              <a:rPr lang="en-US" sz="2000" dirty="0"/>
              <a:t> des </a:t>
            </a:r>
            <a:r>
              <a:rPr lang="en-US" sz="2000" dirty="0" err="1"/>
              <a:t>Weltnaturerbes</a:t>
            </a:r>
            <a:r>
              <a:rPr lang="en-US" sz="2000" dirty="0"/>
              <a:t>. </a:t>
            </a:r>
            <a:r>
              <a:rPr lang="en-US" sz="2000" dirty="0" err="1"/>
              <a:t>Bulgarien</a:t>
            </a:r>
            <a:r>
              <a:rPr lang="en-US" sz="2000" dirty="0"/>
              <a:t> </a:t>
            </a:r>
            <a:r>
              <a:rPr lang="en-US" sz="2000" dirty="0" err="1"/>
              <a:t>ist</a:t>
            </a:r>
            <a:r>
              <a:rPr lang="en-US" sz="2000" dirty="0"/>
              <a:t> </a:t>
            </a:r>
            <a:r>
              <a:rPr lang="en-US" sz="2000" dirty="0" err="1"/>
              <a:t>der</a:t>
            </a:r>
            <a:r>
              <a:rPr lang="en-US" sz="2000" dirty="0"/>
              <a:t> </a:t>
            </a:r>
            <a:r>
              <a:rPr lang="en-US" sz="2000" dirty="0" err="1"/>
              <a:t>Welterbekonvention</a:t>
            </a:r>
            <a:r>
              <a:rPr lang="en-US" sz="2000" dirty="0"/>
              <a:t> 1974 </a:t>
            </a:r>
            <a:r>
              <a:rPr lang="en-US" sz="2000" dirty="0" err="1"/>
              <a:t>beigetreten</a:t>
            </a:r>
            <a:r>
              <a:rPr lang="en-US" sz="2000" dirty="0"/>
              <a:t>, die </a:t>
            </a:r>
            <a:r>
              <a:rPr lang="en-US" sz="2000" dirty="0" err="1"/>
              <a:t>ersten</a:t>
            </a:r>
            <a:r>
              <a:rPr lang="en-US" sz="2000" dirty="0"/>
              <a:t> </a:t>
            </a:r>
            <a:r>
              <a:rPr lang="en-US" sz="2000" dirty="0" err="1"/>
              <a:t>vier</a:t>
            </a:r>
            <a:r>
              <a:rPr lang="en-US" sz="2000" dirty="0"/>
              <a:t> </a:t>
            </a:r>
            <a:r>
              <a:rPr lang="en-US" sz="2000" dirty="0" err="1"/>
              <a:t>Welterbestätten</a:t>
            </a:r>
            <a:r>
              <a:rPr lang="en-US" sz="2000" dirty="0"/>
              <a:t> </a:t>
            </a:r>
            <a:r>
              <a:rPr lang="en-US" sz="2000" dirty="0" err="1" smtClean="0"/>
              <a:t>wurden</a:t>
            </a:r>
            <a:r>
              <a:rPr lang="en-US" sz="2000" dirty="0" smtClean="0"/>
              <a:t> </a:t>
            </a:r>
            <a:r>
              <a:rPr lang="en-US" sz="2000" dirty="0"/>
              <a:t>1979 in die </a:t>
            </a:r>
            <a:r>
              <a:rPr lang="en-US" sz="2000" dirty="0" err="1"/>
              <a:t>Welterbeliste</a:t>
            </a:r>
            <a:r>
              <a:rPr lang="en-US" sz="2000" dirty="0"/>
              <a:t> </a:t>
            </a:r>
            <a:r>
              <a:rPr lang="en-US" sz="2000" dirty="0" err="1"/>
              <a:t>aufgenommen</a:t>
            </a:r>
            <a:r>
              <a:rPr lang="en-US" sz="2000" dirty="0"/>
              <a:t>. Die </a:t>
            </a:r>
            <a:r>
              <a:rPr lang="en-US" sz="2000" dirty="0" err="1"/>
              <a:t>bislang</a:t>
            </a:r>
            <a:r>
              <a:rPr lang="en-US" sz="2000" dirty="0"/>
              <a:t> </a:t>
            </a:r>
            <a:r>
              <a:rPr lang="en-US" sz="2000" dirty="0" err="1"/>
              <a:t>letzte</a:t>
            </a:r>
            <a:r>
              <a:rPr lang="en-US" sz="2000" dirty="0"/>
              <a:t> </a:t>
            </a:r>
            <a:r>
              <a:rPr lang="en-US" sz="2000" dirty="0" err="1"/>
              <a:t>Welterbestätte</a:t>
            </a:r>
            <a:r>
              <a:rPr lang="en-US" sz="2000" dirty="0"/>
              <a:t> </a:t>
            </a:r>
            <a:r>
              <a:rPr lang="en-US" sz="2000" dirty="0" err="1"/>
              <a:t>wurde</a:t>
            </a:r>
            <a:r>
              <a:rPr lang="en-US" sz="2000" dirty="0"/>
              <a:t> 2017 </a:t>
            </a:r>
            <a:r>
              <a:rPr lang="en-US" sz="2000" dirty="0" err="1"/>
              <a:t>eingetragen</a:t>
            </a:r>
            <a:r>
              <a:rPr lang="en-US" sz="2000" dirty="0"/>
              <a:t>.</a:t>
            </a:r>
            <a:endParaRPr lang="en-US" dirty="0"/>
          </a:p>
        </p:txBody>
      </p:sp>
    </p:spTree>
    <p:extLst>
      <p:ext uri="{BB962C8B-B14F-4D97-AF65-F5344CB8AC3E}">
        <p14:creationId xmlns="" xmlns:p14="http://schemas.microsoft.com/office/powerpoint/2010/main" val="357373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 xmlns:a16="http://schemas.microsoft.com/office/drawing/2014/main" id="{4C3A44BB-E01C-4AA8-B2C8-32FC346D2E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4DECAA5-87EF-4457-B7BF-10BC85D4188E}"/>
              </a:ext>
            </a:extLst>
          </p:cNvPr>
          <p:cNvSpPr>
            <a:spLocks noGrp="1"/>
          </p:cNvSpPr>
          <p:nvPr>
            <p:ph type="title"/>
          </p:nvPr>
        </p:nvSpPr>
        <p:spPr>
          <a:xfrm>
            <a:off x="3586231" y="4341039"/>
            <a:ext cx="6658517" cy="1628408"/>
          </a:xfrm>
        </p:spPr>
        <p:txBody>
          <a:bodyPr vert="horz" lIns="91440" tIns="45720" rIns="91440" bIns="45720" rtlCol="0" anchor="b">
            <a:normAutofit/>
          </a:bodyPr>
          <a:lstStyle/>
          <a:p>
            <a:pPr algn="ctr"/>
            <a:r>
              <a:rPr lang="de-DE" sz="3200">
                <a:latin typeface="Baskerville Old Face"/>
                <a:cs typeface="Calibri Light"/>
              </a:rPr>
              <a:t>Wichtige UNESCO-Objekte in Bulgarien</a:t>
            </a:r>
            <a:endParaRPr lang="de-DE" sz="3200" kern="1200">
              <a:solidFill>
                <a:schemeClr val="tx1"/>
              </a:solidFill>
              <a:latin typeface="Baskerville Old Face"/>
              <a:cs typeface="Calibri Light"/>
            </a:endParaRPr>
          </a:p>
        </p:txBody>
      </p:sp>
      <p:pic>
        <p:nvPicPr>
          <p:cNvPr id="6" name="Picture 6" descr="A picture containing sky, outdoor, mountain, place of worship&#10;&#10;Description automatically generated">
            <a:extLst>
              <a:ext uri="{FF2B5EF4-FFF2-40B4-BE49-F238E27FC236}">
                <a16:creationId xmlns="" xmlns:a16="http://schemas.microsoft.com/office/drawing/2014/main" id="{164D9CE2-7E22-4D7F-8D49-4419CDD6A6B6}"/>
              </a:ext>
            </a:extLst>
          </p:cNvPr>
          <p:cNvPicPr>
            <a:picLocks noChangeAspect="1"/>
          </p:cNvPicPr>
          <p:nvPr/>
        </p:nvPicPr>
        <p:blipFill rotWithShape="1">
          <a:blip r:embed="rId2" cstate="print"/>
          <a:srcRect l="19173" r="17846"/>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10" name="Picture 10" descr="A picture containing outdoor, ground, rock, stone&#10;&#10;Description automatically generated">
            <a:extLst>
              <a:ext uri="{FF2B5EF4-FFF2-40B4-BE49-F238E27FC236}">
                <a16:creationId xmlns="" xmlns:a16="http://schemas.microsoft.com/office/drawing/2014/main" id="{CF4916EF-A7A6-49A3-A4FA-A1ECB14D85A6}"/>
              </a:ext>
            </a:extLst>
          </p:cNvPr>
          <p:cNvPicPr>
            <a:picLocks noChangeAspect="1"/>
          </p:cNvPicPr>
          <p:nvPr/>
        </p:nvPicPr>
        <p:blipFill rotWithShape="1">
          <a:blip r:embed="rId3" cstate="print"/>
          <a:srcRect l="23038" r="25853" b="-2"/>
          <a:stretch/>
        </p:blipFill>
        <p:spPr>
          <a:xfrm>
            <a:off x="136789" y="6254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4" descr="A picture containing grass, sky, outdoor, mountain&#10;&#10;Description automatically generated">
            <a:extLst>
              <a:ext uri="{FF2B5EF4-FFF2-40B4-BE49-F238E27FC236}">
                <a16:creationId xmlns="" xmlns:a16="http://schemas.microsoft.com/office/drawing/2014/main" id="{BBF8527E-C9F1-45F7-A845-B8447BE6AE90}"/>
              </a:ext>
            </a:extLst>
          </p:cNvPr>
          <p:cNvPicPr>
            <a:picLocks noGrp="1" noChangeAspect="1"/>
          </p:cNvPicPr>
          <p:nvPr>
            <p:ph sz="half" idx="1"/>
          </p:nvPr>
        </p:nvPicPr>
        <p:blipFill rotWithShape="1">
          <a:blip r:embed="rId4" cstate="print"/>
          <a:srcRect l="18871" r="20911" b="-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5" name="TextBox 4">
            <a:extLst>
              <a:ext uri="{FF2B5EF4-FFF2-40B4-BE49-F238E27FC236}">
                <a16:creationId xmlns="" xmlns:a16="http://schemas.microsoft.com/office/drawing/2014/main" id="{0CB04BC9-DE5D-44F9-AC9C-3FDE29B8D8C3}"/>
              </a:ext>
            </a:extLst>
          </p:cNvPr>
          <p:cNvSpPr txBox="1"/>
          <p:nvPr/>
        </p:nvSpPr>
        <p:spPr>
          <a:xfrm>
            <a:off x="4631537" y="3594690"/>
            <a:ext cx="4101288" cy="34187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2000">
                <a:ea typeface="+mn-lt"/>
                <a:cs typeface="+mn-lt"/>
              </a:rPr>
              <a:t>Das Rila-Kloster</a:t>
            </a:r>
            <a:endParaRPr lang="en-US" sz="2000" err="1"/>
          </a:p>
        </p:txBody>
      </p:sp>
      <p:sp>
        <p:nvSpPr>
          <p:cNvPr id="7" name="TextBox 6">
            <a:extLst>
              <a:ext uri="{FF2B5EF4-FFF2-40B4-BE49-F238E27FC236}">
                <a16:creationId xmlns="" xmlns:a16="http://schemas.microsoft.com/office/drawing/2014/main" id="{49D4EFF8-FB1F-493E-86ED-365226E2317B}"/>
              </a:ext>
            </a:extLst>
          </p:cNvPr>
          <p:cNvSpPr txBox="1"/>
          <p:nvPr/>
        </p:nvSpPr>
        <p:spPr>
          <a:xfrm>
            <a:off x="9248997" y="4427777"/>
            <a:ext cx="3538926" cy="4290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2000" err="1">
                <a:ea typeface="+mn-lt"/>
                <a:cs typeface="+mn-lt"/>
              </a:rPr>
              <a:t>Kazanlak</a:t>
            </a:r>
            <a:r>
              <a:rPr lang="en-US" sz="2000">
                <a:ea typeface="+mn-lt"/>
                <a:cs typeface="+mn-lt"/>
              </a:rPr>
              <a:t> Grab</a:t>
            </a:r>
            <a:endParaRPr lang="en-US">
              <a:cs typeface="Calibri" panose="020F0502020204030204"/>
            </a:endParaRPr>
          </a:p>
        </p:txBody>
      </p:sp>
      <p:sp>
        <p:nvSpPr>
          <p:cNvPr id="9" name="TextBox 8">
            <a:extLst>
              <a:ext uri="{FF2B5EF4-FFF2-40B4-BE49-F238E27FC236}">
                <a16:creationId xmlns="" xmlns:a16="http://schemas.microsoft.com/office/drawing/2014/main" id="{A0C030B6-5D99-4A25-AA8E-7DC6C5733CB6}"/>
              </a:ext>
            </a:extLst>
          </p:cNvPr>
          <p:cNvSpPr txBox="1"/>
          <p:nvPr/>
        </p:nvSpPr>
        <p:spPr>
          <a:xfrm>
            <a:off x="-97672" y="6137069"/>
            <a:ext cx="4552718" cy="5946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2000"/>
              <a:t>Der Madara-Reiter</a:t>
            </a:r>
          </a:p>
        </p:txBody>
      </p:sp>
    </p:spTree>
    <p:extLst>
      <p:ext uri="{BB962C8B-B14F-4D97-AF65-F5344CB8AC3E}">
        <p14:creationId xmlns="" xmlns:p14="http://schemas.microsoft.com/office/powerpoint/2010/main" val="25347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321732"/>
            <a:ext cx="7058307" cy="1964266"/>
          </a:xfrm>
          <a:prstGeom prst="rect">
            <a:avLst/>
          </a:prstGeom>
          <a:solidFill>
            <a:srgbClr val="394F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CC87C154-40C4-47CB-ACCD-01F5B9C291CB}"/>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a:solidFill>
                  <a:srgbClr val="FFFFFF"/>
                </a:solidFill>
              </a:rPr>
              <a:t>Nationalpark „Pirin“</a:t>
            </a:r>
          </a:p>
        </p:txBody>
      </p:sp>
      <p:pic>
        <p:nvPicPr>
          <p:cNvPr id="5" name="Picture 5" descr="A picture containing mountain, sky, outdoor, nature&#10;&#10;Description automatically generated">
            <a:extLst>
              <a:ext uri="{FF2B5EF4-FFF2-40B4-BE49-F238E27FC236}">
                <a16:creationId xmlns="" xmlns:a16="http://schemas.microsoft.com/office/drawing/2014/main" id="{2289B5B2-C409-4527-8BD0-9657FAEF0A8E}"/>
              </a:ext>
            </a:extLst>
          </p:cNvPr>
          <p:cNvPicPr>
            <a:picLocks noGrp="1" noChangeAspect="1"/>
          </p:cNvPicPr>
          <p:nvPr>
            <p:ph sz="half" idx="2"/>
          </p:nvPr>
        </p:nvPicPr>
        <p:blipFill rotWithShape="1">
          <a:blip r:embed="rId2" cstate="print"/>
          <a:srcRect t="13719" r="1" b="1"/>
          <a:stretch/>
        </p:blipFill>
        <p:spPr>
          <a:xfrm>
            <a:off x="327547" y="2454903"/>
            <a:ext cx="7058306" cy="4080254"/>
          </a:xfrm>
          <a:prstGeom prst="rect">
            <a:avLst/>
          </a:prstGeom>
        </p:spPr>
      </p:pic>
      <p:sp>
        <p:nvSpPr>
          <p:cNvPr id="14" name="Rectangle 11">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DD556AEE-99B5-4B0D-8065-AD4B13F78C72}"/>
              </a:ext>
            </a:extLst>
          </p:cNvPr>
          <p:cNvSpPr>
            <a:spLocks noGrp="1"/>
          </p:cNvSpPr>
          <p:nvPr>
            <p:ph sz="half" idx="1"/>
          </p:nvPr>
        </p:nvSpPr>
        <p:spPr>
          <a:xfrm>
            <a:off x="7567359" y="1192545"/>
            <a:ext cx="4301757" cy="4852362"/>
          </a:xfrm>
        </p:spPr>
        <p:txBody>
          <a:bodyPr vert="horz" lIns="91440" tIns="45720" rIns="91440" bIns="45720" rtlCol="0" anchor="ctr">
            <a:normAutofit/>
          </a:bodyPr>
          <a:lstStyle/>
          <a:p>
            <a:r>
              <a:rPr lang="en-US" sz="2400">
                <a:solidFill>
                  <a:srgbClr val="FFFFFF"/>
                </a:solidFill>
              </a:rPr>
              <a:t>Der </a:t>
            </a:r>
            <a:r>
              <a:rPr lang="en-US" sz="2400" err="1">
                <a:solidFill>
                  <a:srgbClr val="FFFFFF"/>
                </a:solidFill>
              </a:rPr>
              <a:t>erste</a:t>
            </a:r>
            <a:r>
              <a:rPr lang="en-US" sz="2400">
                <a:solidFill>
                  <a:srgbClr val="FFFFFF"/>
                </a:solidFill>
              </a:rPr>
              <a:t> Name des Parks - </a:t>
            </a:r>
            <a:r>
              <a:rPr lang="en-US" sz="2400" err="1">
                <a:solidFill>
                  <a:srgbClr val="FFFFFF"/>
                </a:solidFill>
              </a:rPr>
              <a:t>Vichren</a:t>
            </a:r>
            <a:endParaRPr lang="en-US" sz="2400">
              <a:solidFill>
                <a:srgbClr val="FFFFFF"/>
              </a:solidFill>
              <a:cs typeface="Calibri"/>
            </a:endParaRPr>
          </a:p>
          <a:p>
            <a:r>
              <a:rPr lang="en-US" sz="2400">
                <a:solidFill>
                  <a:srgbClr val="FFFFFF"/>
                </a:solidFill>
              </a:rPr>
              <a:t>Der Park </a:t>
            </a:r>
            <a:r>
              <a:rPr lang="en-US" sz="2400" err="1">
                <a:solidFill>
                  <a:srgbClr val="FFFFFF"/>
                </a:solidFill>
              </a:rPr>
              <a:t>ist</a:t>
            </a:r>
            <a:r>
              <a:rPr lang="en-US" sz="2400">
                <a:solidFill>
                  <a:srgbClr val="FFFFFF"/>
                </a:solidFill>
              </a:rPr>
              <a:t> am 8 November 1962 </a:t>
            </a:r>
            <a:r>
              <a:rPr lang="en-US" sz="2400" err="1">
                <a:solidFill>
                  <a:srgbClr val="FFFFFF"/>
                </a:solidFill>
              </a:rPr>
              <a:t>gegründet</a:t>
            </a:r>
            <a:endParaRPr lang="en-US" sz="2400">
              <a:solidFill>
                <a:srgbClr val="FFFFFF"/>
              </a:solidFill>
              <a:cs typeface="Calibri"/>
            </a:endParaRPr>
          </a:p>
          <a:p>
            <a:r>
              <a:rPr lang="de" sz="2400">
                <a:solidFill>
                  <a:schemeClr val="bg1"/>
                </a:solidFill>
                <a:ea typeface="+mn-lt"/>
                <a:cs typeface="+mn-lt"/>
              </a:rPr>
              <a:t>der Nationalpark „Pirin“ umfasst über 40 000 Hektar Land</a:t>
            </a:r>
            <a:endParaRPr lang="de" sz="2400">
              <a:solidFill>
                <a:schemeClr val="bg1"/>
              </a:solidFill>
              <a:cs typeface="Calibri"/>
            </a:endParaRPr>
          </a:p>
          <a:p>
            <a:r>
              <a:rPr lang="en-US" sz="2400">
                <a:solidFill>
                  <a:srgbClr val="FFFFFF"/>
                </a:solidFill>
              </a:rPr>
              <a:t>In 1983 </a:t>
            </a:r>
            <a:r>
              <a:rPr lang="en-US" sz="2400" err="1">
                <a:solidFill>
                  <a:srgbClr val="FFFFFF"/>
                </a:solidFill>
              </a:rPr>
              <a:t>wurde</a:t>
            </a:r>
            <a:r>
              <a:rPr lang="en-US" sz="2400">
                <a:solidFill>
                  <a:srgbClr val="FFFFFF"/>
                </a:solidFill>
              </a:rPr>
              <a:t> der Park Teil von UNESCO</a:t>
            </a:r>
            <a:endParaRPr lang="en-US" sz="2400">
              <a:solidFill>
                <a:srgbClr val="FFFFFF"/>
              </a:solidFill>
              <a:cs typeface="Calibri"/>
            </a:endParaRPr>
          </a:p>
          <a:p>
            <a:endParaRPr lang="en-US" sz="2000">
              <a:solidFill>
                <a:srgbClr val="FFFFFF"/>
              </a:solidFill>
            </a:endParaRPr>
          </a:p>
        </p:txBody>
      </p:sp>
    </p:spTree>
    <p:extLst>
      <p:ext uri="{BB962C8B-B14F-4D97-AF65-F5344CB8AC3E}">
        <p14:creationId xmlns="" xmlns:p14="http://schemas.microsoft.com/office/powerpoint/2010/main" val="3170290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42">
            <a:extLst>
              <a:ext uri="{FF2B5EF4-FFF2-40B4-BE49-F238E27FC236}">
                <a16:creationId xmlns=""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3" y="448055"/>
            <a:ext cx="7201941" cy="1508760"/>
          </a:xfrm>
          <a:prstGeom prst="rect">
            <a:avLst/>
          </a:prstGeom>
          <a:solidFill>
            <a:srgbClr val="6F63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1C0D7032-72E7-4691-A0B0-748661AD475D}"/>
              </a:ext>
            </a:extLst>
          </p:cNvPr>
          <p:cNvSpPr>
            <a:spLocks noGrp="1"/>
          </p:cNvSpPr>
          <p:nvPr>
            <p:ph type="title"/>
          </p:nvPr>
        </p:nvSpPr>
        <p:spPr>
          <a:xfrm>
            <a:off x="777240" y="694944"/>
            <a:ext cx="6610388" cy="1042416"/>
          </a:xfrm>
        </p:spPr>
        <p:txBody>
          <a:bodyPr vert="horz" lIns="91440" tIns="45720" rIns="91440" bIns="45720" rtlCol="0" anchor="ctr">
            <a:normAutofit/>
          </a:bodyPr>
          <a:lstStyle/>
          <a:p>
            <a:r>
              <a:rPr lang="en-US" sz="4200">
                <a:solidFill>
                  <a:srgbClr val="FFFFFF"/>
                </a:solidFill>
              </a:rPr>
              <a:t>Pflanzen- und Tierwelt</a:t>
            </a:r>
          </a:p>
        </p:txBody>
      </p:sp>
      <p:sp>
        <p:nvSpPr>
          <p:cNvPr id="58" name="Rectangle 44">
            <a:extLst>
              <a:ext uri="{FF2B5EF4-FFF2-40B4-BE49-F238E27FC236}">
                <a16:creationId xmlns="" xmlns:a16="http://schemas.microsoft.com/office/drawing/2014/main"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45755" y="450222"/>
            <a:ext cx="1861718" cy="1506594"/>
          </a:xfrm>
          <a:prstGeom prst="rect">
            <a:avLst/>
          </a:prstGeom>
          <a:solidFill>
            <a:srgbClr val="B2997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Rectangle 46">
            <a:extLst>
              <a:ext uri="{FF2B5EF4-FFF2-40B4-BE49-F238E27FC236}">
                <a16:creationId xmlns=""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Rectangle 48">
            <a:extLst>
              <a:ext uri="{FF2B5EF4-FFF2-40B4-BE49-F238E27FC236}">
                <a16:creationId xmlns="" xmlns:a16="http://schemas.microsoft.com/office/drawing/2014/main" id="{06BFFB51-CE10-4747-8D87-ABC9CCB693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4" y="2130551"/>
            <a:ext cx="3502152" cy="2048256"/>
          </a:xfrm>
          <a:prstGeom prst="rect">
            <a:avLst/>
          </a:prstGeom>
          <a:solidFill>
            <a:srgbClr val="B2997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6" descr="A picture containing grass, bear, outdoor, brown&#10;&#10;Description automatically generated">
            <a:extLst>
              <a:ext uri="{FF2B5EF4-FFF2-40B4-BE49-F238E27FC236}">
                <a16:creationId xmlns="" xmlns:a16="http://schemas.microsoft.com/office/drawing/2014/main" id="{BB1761A9-542C-4711-BFAD-69DC07D5F1A2}"/>
              </a:ext>
            </a:extLst>
          </p:cNvPr>
          <p:cNvPicPr>
            <a:picLocks noChangeAspect="1"/>
          </p:cNvPicPr>
          <p:nvPr/>
        </p:nvPicPr>
        <p:blipFill rotWithShape="1">
          <a:blip r:embed="rId2" cstate="print"/>
          <a:srcRect r="-3" b="7532"/>
          <a:stretch/>
        </p:blipFill>
        <p:spPr>
          <a:xfrm>
            <a:off x="655068" y="2342074"/>
            <a:ext cx="3124703" cy="1625210"/>
          </a:xfrm>
          <a:prstGeom prst="rect">
            <a:avLst/>
          </a:prstGeom>
        </p:spPr>
      </p:pic>
      <p:sp>
        <p:nvSpPr>
          <p:cNvPr id="61" name="Rectangle 50">
            <a:extLst>
              <a:ext uri="{FF2B5EF4-FFF2-40B4-BE49-F238E27FC236}">
                <a16:creationId xmlns="" xmlns:a16="http://schemas.microsoft.com/office/drawing/2014/main" id="{BB567872-8251-475D-962D-520EE04BE6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69664" y="2130552"/>
            <a:ext cx="3502152" cy="2048256"/>
          </a:xfrm>
          <a:prstGeom prst="rect">
            <a:avLst/>
          </a:prstGeom>
          <a:solidFill>
            <a:srgbClr val="B2997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5">
            <a:extLst>
              <a:ext uri="{FF2B5EF4-FFF2-40B4-BE49-F238E27FC236}">
                <a16:creationId xmlns="" xmlns:a16="http://schemas.microsoft.com/office/drawing/2014/main" id="{45A0B18C-41E5-4390-B2D1-08B49A10A304}"/>
              </a:ext>
            </a:extLst>
          </p:cNvPr>
          <p:cNvPicPr>
            <a:picLocks noGrp="1" noChangeAspect="1"/>
          </p:cNvPicPr>
          <p:nvPr>
            <p:ph sz="half" idx="2"/>
          </p:nvPr>
        </p:nvPicPr>
        <p:blipFill rotWithShape="1">
          <a:blip r:embed="rId3" cstate="print"/>
          <a:srcRect l="2550" r="6" b="6"/>
          <a:stretch/>
        </p:blipFill>
        <p:spPr>
          <a:xfrm>
            <a:off x="4792820" y="2285095"/>
            <a:ext cx="2259755" cy="1739168"/>
          </a:xfrm>
          <a:prstGeom prst="rect">
            <a:avLst/>
          </a:prstGeom>
        </p:spPr>
      </p:pic>
      <p:sp>
        <p:nvSpPr>
          <p:cNvPr id="62" name="Rectangle 52">
            <a:extLst>
              <a:ext uri="{FF2B5EF4-FFF2-40B4-BE49-F238E27FC236}">
                <a16:creationId xmlns="" xmlns:a16="http://schemas.microsoft.com/office/drawing/2014/main" id="{1A6DEEC8-CE11-49F4-A18C-EC6EF9B718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4" y="4343400"/>
            <a:ext cx="3502152" cy="2048256"/>
          </a:xfrm>
          <a:prstGeom prst="rect">
            <a:avLst/>
          </a:prstGeom>
          <a:solidFill>
            <a:srgbClr val="B2997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8">
            <a:extLst>
              <a:ext uri="{FF2B5EF4-FFF2-40B4-BE49-F238E27FC236}">
                <a16:creationId xmlns="" xmlns:a16="http://schemas.microsoft.com/office/drawing/2014/main" id="{978BB45C-6157-48B3-A216-EC4E42D217EA}"/>
              </a:ext>
            </a:extLst>
          </p:cNvPr>
          <p:cNvPicPr>
            <a:picLocks noChangeAspect="1"/>
          </p:cNvPicPr>
          <p:nvPr/>
        </p:nvPicPr>
        <p:blipFill rotWithShape="1">
          <a:blip r:embed="rId4" cstate="print"/>
          <a:srcRect l="-392" t="5759" b="3141"/>
          <a:stretch/>
        </p:blipFill>
        <p:spPr>
          <a:xfrm>
            <a:off x="939711" y="4497943"/>
            <a:ext cx="2555414" cy="1739169"/>
          </a:xfrm>
          <a:prstGeom prst="rect">
            <a:avLst/>
          </a:prstGeom>
        </p:spPr>
      </p:pic>
      <p:sp>
        <p:nvSpPr>
          <p:cNvPr id="55" name="Rectangle 54">
            <a:extLst>
              <a:ext uri="{FF2B5EF4-FFF2-40B4-BE49-F238E27FC236}">
                <a16:creationId xmlns="" xmlns:a16="http://schemas.microsoft.com/office/drawing/2014/main" id="{29A731F8-6298-4F9F-B7B3-D5A4F4D38D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69664" y="4343400"/>
            <a:ext cx="3502152" cy="2048256"/>
          </a:xfrm>
          <a:prstGeom prst="rect">
            <a:avLst/>
          </a:prstGeom>
          <a:solidFill>
            <a:srgbClr val="B2997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7">
            <a:extLst>
              <a:ext uri="{FF2B5EF4-FFF2-40B4-BE49-F238E27FC236}">
                <a16:creationId xmlns="" xmlns:a16="http://schemas.microsoft.com/office/drawing/2014/main" id="{F1C9336E-4E80-48DE-9C98-EFF4AB2FD7F2}"/>
              </a:ext>
            </a:extLst>
          </p:cNvPr>
          <p:cNvPicPr>
            <a:picLocks noChangeAspect="1"/>
          </p:cNvPicPr>
          <p:nvPr/>
        </p:nvPicPr>
        <p:blipFill rotWithShape="1">
          <a:blip r:embed="rId5" cstate="print"/>
          <a:srcRect l="4269" r="471" b="1"/>
          <a:stretch/>
        </p:blipFill>
        <p:spPr>
          <a:xfrm>
            <a:off x="4740057" y="4497942"/>
            <a:ext cx="2358361" cy="1739169"/>
          </a:xfrm>
          <a:prstGeom prst="rect">
            <a:avLst/>
          </a:prstGeom>
        </p:spPr>
      </p:pic>
      <p:sp>
        <p:nvSpPr>
          <p:cNvPr id="57" name="Rectangle 56">
            <a:extLst>
              <a:ext uri="{FF2B5EF4-FFF2-40B4-BE49-F238E27FC236}">
                <a16:creationId xmlns=""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AF6B854E-C733-427E-A30C-5F8491561E4E}"/>
              </a:ext>
            </a:extLst>
          </p:cNvPr>
          <p:cNvSpPr>
            <a:spLocks noGrp="1"/>
          </p:cNvSpPr>
          <p:nvPr>
            <p:ph sz="half" idx="1"/>
          </p:nvPr>
        </p:nvSpPr>
        <p:spPr>
          <a:xfrm>
            <a:off x="7846984" y="2393792"/>
            <a:ext cx="3884866" cy="3740893"/>
          </a:xfrm>
        </p:spPr>
        <p:txBody>
          <a:bodyPr vert="horz" lIns="91440" tIns="45720" rIns="91440" bIns="45720" rtlCol="0" anchor="ctr">
            <a:normAutofit/>
          </a:bodyPr>
          <a:lstStyle/>
          <a:p>
            <a:r>
              <a:rPr lang="en-US" sz="2400"/>
              <a:t>Ein </a:t>
            </a:r>
            <a:r>
              <a:rPr lang="en-US" sz="2400" err="1"/>
              <a:t>drittel</a:t>
            </a:r>
            <a:r>
              <a:rPr lang="en-US" sz="2400"/>
              <a:t> der </a:t>
            </a:r>
            <a:r>
              <a:rPr lang="en-US" sz="2400" err="1"/>
              <a:t>bulgarischen</a:t>
            </a:r>
            <a:r>
              <a:rPr lang="en-US" sz="2400"/>
              <a:t> Flora </a:t>
            </a:r>
            <a:r>
              <a:rPr lang="en-US" sz="2400" err="1"/>
              <a:t>befindet</a:t>
            </a:r>
            <a:r>
              <a:rPr lang="en-US" sz="2400"/>
              <a:t> </a:t>
            </a:r>
            <a:r>
              <a:rPr lang="en-US" sz="2400" err="1"/>
              <a:t>sich</a:t>
            </a:r>
            <a:r>
              <a:rPr lang="en-US" sz="2400"/>
              <a:t> </a:t>
            </a:r>
            <a:r>
              <a:rPr lang="en-US" sz="2400" err="1"/>
              <a:t>im</a:t>
            </a:r>
            <a:r>
              <a:rPr lang="en-US" sz="2400"/>
              <a:t> Park</a:t>
            </a:r>
            <a:endParaRPr lang="en-US" sz="2400">
              <a:cs typeface="Calibri"/>
            </a:endParaRPr>
          </a:p>
          <a:p>
            <a:r>
              <a:rPr lang="en-US" sz="2400"/>
              <a:t>Viele </a:t>
            </a:r>
            <a:r>
              <a:rPr lang="en-US" sz="2400" err="1"/>
              <a:t>seltene</a:t>
            </a:r>
            <a:r>
              <a:rPr lang="en-US" sz="2400"/>
              <a:t> und </a:t>
            </a:r>
            <a:r>
              <a:rPr lang="en-US" sz="2400" err="1"/>
              <a:t>geschützte</a:t>
            </a:r>
            <a:r>
              <a:rPr lang="en-US" sz="2400"/>
              <a:t> </a:t>
            </a:r>
            <a:r>
              <a:rPr lang="en-US" sz="2400" err="1"/>
              <a:t>Pflanzen</a:t>
            </a:r>
            <a:r>
              <a:rPr lang="en-US" sz="2400"/>
              <a:t> </a:t>
            </a:r>
            <a:r>
              <a:rPr lang="en-US" sz="2400" err="1"/>
              <a:t>wie</a:t>
            </a:r>
            <a:r>
              <a:rPr lang="en-US" sz="2400"/>
              <a:t> </a:t>
            </a:r>
            <a:r>
              <a:rPr lang="en-US" sz="2400" err="1"/>
              <a:t>Edelweiß</a:t>
            </a:r>
            <a:r>
              <a:rPr lang="en-US" sz="2400"/>
              <a:t> – das Symbol von Pirin</a:t>
            </a:r>
            <a:endParaRPr lang="en-US" sz="2400">
              <a:cs typeface="Calibri"/>
            </a:endParaRPr>
          </a:p>
          <a:p>
            <a:r>
              <a:rPr lang="en-US" sz="2400"/>
              <a:t>Tiere, die </a:t>
            </a:r>
            <a:r>
              <a:rPr lang="en-US" sz="2400" err="1"/>
              <a:t>im</a:t>
            </a:r>
            <a:r>
              <a:rPr lang="en-US" sz="2400"/>
              <a:t> </a:t>
            </a:r>
            <a:r>
              <a:rPr lang="en-US" sz="2400" err="1"/>
              <a:t>internationalen</a:t>
            </a:r>
            <a:r>
              <a:rPr lang="en-US" sz="2400"/>
              <a:t> Roten Buch </a:t>
            </a:r>
            <a:r>
              <a:rPr lang="en-US" sz="2400" err="1"/>
              <a:t>sind</a:t>
            </a:r>
            <a:endParaRPr lang="en-US" sz="2400" err="1">
              <a:cs typeface="Calibri"/>
            </a:endParaRPr>
          </a:p>
          <a:p>
            <a:endParaRPr lang="en-US" sz="1800"/>
          </a:p>
        </p:txBody>
      </p:sp>
    </p:spTree>
    <p:extLst>
      <p:ext uri="{BB962C8B-B14F-4D97-AF65-F5344CB8AC3E}">
        <p14:creationId xmlns="" xmlns:p14="http://schemas.microsoft.com/office/powerpoint/2010/main" val="404234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 xmlns:a16="http://schemas.microsoft.com/office/drawing/2014/main" id="{F64F6814-96D5-4463-898E-405CC0C401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18419" y="321176"/>
            <a:ext cx="632663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E2E3B61-DEDF-47BB-90C3-092238066C50}"/>
              </a:ext>
            </a:extLst>
          </p:cNvPr>
          <p:cNvSpPr>
            <a:spLocks noGrp="1"/>
          </p:cNvSpPr>
          <p:nvPr>
            <p:ph type="title"/>
          </p:nvPr>
        </p:nvSpPr>
        <p:spPr>
          <a:xfrm>
            <a:off x="803052" y="640263"/>
            <a:ext cx="5471890" cy="1344975"/>
          </a:xfrm>
        </p:spPr>
        <p:txBody>
          <a:bodyPr vert="horz" lIns="91440" tIns="45720" rIns="91440" bIns="45720" rtlCol="0" anchor="ctr">
            <a:normAutofit/>
          </a:bodyPr>
          <a:lstStyle/>
          <a:p>
            <a:r>
              <a:rPr lang="en-US" kern="1200" err="1">
                <a:solidFill>
                  <a:schemeClr val="bg1"/>
                </a:solidFill>
                <a:latin typeface="+mj-lt"/>
                <a:ea typeface="+mj-ea"/>
                <a:cs typeface="+mj-cs"/>
              </a:rPr>
              <a:t>Naturschutz</a:t>
            </a:r>
            <a:endParaRPr lang="en-US" kern="1200" err="1">
              <a:solidFill>
                <a:schemeClr val="bg1"/>
              </a:solidFill>
              <a:latin typeface="+mj-lt"/>
              <a:cs typeface="Calibri Light"/>
            </a:endParaRPr>
          </a:p>
        </p:txBody>
      </p:sp>
      <p:cxnSp>
        <p:nvCxnSpPr>
          <p:cNvPr id="9" name="Straight Connector 12">
            <a:extLst>
              <a:ext uri="{FF2B5EF4-FFF2-40B4-BE49-F238E27FC236}">
                <a16:creationId xmlns="" xmlns:a16="http://schemas.microsoft.com/office/drawing/2014/main" id="{B0EB58AB-4EF7-4CA1-8EBA-CC57F99AF8D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6755" y="2050299"/>
            <a:ext cx="484632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EC676CAC-2132-4C05-B2D6-BDD8A8299AAB}"/>
              </a:ext>
            </a:extLst>
          </p:cNvPr>
          <p:cNvSpPr>
            <a:spLocks noGrp="1"/>
          </p:cNvSpPr>
          <p:nvPr>
            <p:ph sz="half" idx="1"/>
          </p:nvPr>
        </p:nvSpPr>
        <p:spPr>
          <a:xfrm>
            <a:off x="803051" y="2121762"/>
            <a:ext cx="5471890" cy="3626917"/>
          </a:xfrm>
        </p:spPr>
        <p:txBody>
          <a:bodyPr vert="horz" lIns="91440" tIns="45720" rIns="91440" bIns="45720" rtlCol="0">
            <a:normAutofit/>
          </a:bodyPr>
          <a:lstStyle/>
          <a:p>
            <a:r>
              <a:rPr lang="en-US" sz="2400">
                <a:solidFill>
                  <a:schemeClr val="bg1"/>
                </a:solidFill>
              </a:rPr>
              <a:t>Außergewöhnlich wichtig und für seine Erhaltung werden spezielle Anstrengungen unternommen</a:t>
            </a:r>
          </a:p>
          <a:p>
            <a:r>
              <a:rPr lang="en-US" sz="2400">
                <a:solidFill>
                  <a:schemeClr val="bg1"/>
                </a:solidFill>
              </a:rPr>
              <a:t>Das Jagen, das Angeln in den Flüssen, das illegale Baumfällen und das Beschädigen der Markierung sind verboten</a:t>
            </a:r>
          </a:p>
        </p:txBody>
      </p:sp>
      <p:pic>
        <p:nvPicPr>
          <p:cNvPr id="5" name="Picture 5" descr="A picture containing outdoor, sky, mountain, nature&#10;&#10;Description automatically generated">
            <a:extLst>
              <a:ext uri="{FF2B5EF4-FFF2-40B4-BE49-F238E27FC236}">
                <a16:creationId xmlns="" xmlns:a16="http://schemas.microsoft.com/office/drawing/2014/main" id="{BEAD88FB-389A-41AF-82B3-889F6B3B943D}"/>
              </a:ext>
            </a:extLst>
          </p:cNvPr>
          <p:cNvPicPr>
            <a:picLocks noGrp="1" noChangeAspect="1"/>
          </p:cNvPicPr>
          <p:nvPr>
            <p:ph sz="half" idx="2"/>
          </p:nvPr>
        </p:nvPicPr>
        <p:blipFill rotWithShape="1">
          <a:blip r:embed="rId2" cstate="print"/>
          <a:srcRect t="10244" r="2" b="2"/>
          <a:stretch/>
        </p:blipFill>
        <p:spPr>
          <a:xfrm>
            <a:off x="7117164" y="306909"/>
            <a:ext cx="4743891" cy="2842154"/>
          </a:xfrm>
          <a:prstGeom prst="rect">
            <a:avLst/>
          </a:prstGeom>
        </p:spPr>
      </p:pic>
      <p:pic>
        <p:nvPicPr>
          <p:cNvPr id="6" name="Picture 6" descr="A picture containing grass, sky, outdoor, mountain&#10;&#10;Description automatically generated">
            <a:extLst>
              <a:ext uri="{FF2B5EF4-FFF2-40B4-BE49-F238E27FC236}">
                <a16:creationId xmlns="" xmlns:a16="http://schemas.microsoft.com/office/drawing/2014/main" id="{9CBC84A8-8F52-4899-8920-2D153262B49F}"/>
              </a:ext>
            </a:extLst>
          </p:cNvPr>
          <p:cNvPicPr>
            <a:picLocks noChangeAspect="1"/>
          </p:cNvPicPr>
          <p:nvPr/>
        </p:nvPicPr>
        <p:blipFill rotWithShape="1">
          <a:blip r:embed="rId3" cstate="print"/>
          <a:srcRect t="3089" r="2" b="6820"/>
          <a:stretch/>
        </p:blipFill>
        <p:spPr>
          <a:xfrm>
            <a:off x="7117164" y="3375763"/>
            <a:ext cx="4743888" cy="2842155"/>
          </a:xfrm>
          <a:prstGeom prst="rect">
            <a:avLst/>
          </a:prstGeom>
        </p:spPr>
      </p:pic>
    </p:spTree>
    <p:extLst>
      <p:ext uri="{BB962C8B-B14F-4D97-AF65-F5344CB8AC3E}">
        <p14:creationId xmlns="" xmlns:p14="http://schemas.microsoft.com/office/powerpoint/2010/main" val="328228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 xmlns:a16="http://schemas.microsoft.com/office/drawing/2014/main" id="{FF5274D2-0CC5-44AD-AFF3-C1A7387CE5D1}"/>
              </a:ext>
            </a:extLst>
          </p:cNvPr>
          <p:cNvPicPr>
            <a:picLocks noGrp="1" noChangeAspect="1"/>
          </p:cNvPicPr>
          <p:nvPr>
            <p:ph sz="half" idx="1"/>
          </p:nvPr>
        </p:nvPicPr>
        <p:blipFill rotWithShape="1">
          <a:blip r:embed="rId2" cstate="print"/>
          <a:srcRect/>
          <a:stretch/>
        </p:blipFill>
        <p:spPr>
          <a:xfrm>
            <a:off x="-1" y="10"/>
            <a:ext cx="12192000" cy="6857990"/>
          </a:xfrm>
          <a:prstGeom prst="rect">
            <a:avLst/>
          </a:prstGeom>
        </p:spPr>
      </p:pic>
      <p:sp>
        <p:nvSpPr>
          <p:cNvPr id="10"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 xmlns:a16="http://schemas.microsoft.com/office/drawing/2014/main" id="{CA7EFE35-FA0C-4F2D-BD40-9BACF17EC954}"/>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Bevölkerung und geographische Lage</a:t>
            </a:r>
          </a:p>
        </p:txBody>
      </p:sp>
      <p:cxnSp>
        <p:nvCxnSpPr>
          <p:cNvPr id="12" name="Straight Connector 11">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 xmlns:a16="http://schemas.microsoft.com/office/drawing/2014/main" id="{A245E51A-95E5-471D-987A-452B4792DAED}"/>
              </a:ext>
            </a:extLst>
          </p:cNvPr>
          <p:cNvSpPr>
            <a:spLocks noGrp="1"/>
          </p:cNvSpPr>
          <p:nvPr>
            <p:ph sz="half" idx="2"/>
          </p:nvPr>
        </p:nvSpPr>
        <p:spPr>
          <a:xfrm>
            <a:off x="525516" y="3417573"/>
            <a:ext cx="4593021" cy="2619839"/>
          </a:xfrm>
        </p:spPr>
        <p:txBody>
          <a:bodyPr vert="horz" lIns="91440" tIns="45720" rIns="91440" bIns="45720" rtlCol="0" anchor="ctr">
            <a:normAutofit/>
          </a:bodyPr>
          <a:lstStyle/>
          <a:p>
            <a:r>
              <a:rPr lang="en-US" sz="1800"/>
              <a:t>Nessebar ist eine Stadt in Bulgarien in der Nähe von Burgas an der südlichen bulgarischen Schwarzmeerküste. Die Stadt liegt an der Nordseite der Bucht von Burgas auf einer kleinen felsigen Halbinsel.</a:t>
            </a:r>
          </a:p>
          <a:p>
            <a:r>
              <a:rPr lang="en-US" sz="1800" dirty="0"/>
              <a:t>Circa 10 000 Menchen leben da.</a:t>
            </a:r>
          </a:p>
        </p:txBody>
      </p:sp>
    </p:spTree>
    <p:extLst>
      <p:ext uri="{BB962C8B-B14F-4D97-AF65-F5344CB8AC3E}">
        <p14:creationId xmlns="" xmlns:p14="http://schemas.microsoft.com/office/powerpoint/2010/main" val="278947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5F60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A7B8923D-6FBD-40AD-AD7C-FCA04BD213C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Die Altstadt von Nessebar</a:t>
            </a:r>
          </a:p>
        </p:txBody>
      </p:sp>
      <p:pic>
        <p:nvPicPr>
          <p:cNvPr id="5" name="Picture 5" descr="A picture containing outdoor, sky, water, scene&#10;&#10;Description automatically generated">
            <a:extLst>
              <a:ext uri="{FF2B5EF4-FFF2-40B4-BE49-F238E27FC236}">
                <a16:creationId xmlns="" xmlns:a16="http://schemas.microsoft.com/office/drawing/2014/main" id="{E7D23BEC-DE49-44BA-A1CE-265296C5A17A}"/>
              </a:ext>
            </a:extLst>
          </p:cNvPr>
          <p:cNvPicPr>
            <a:picLocks noGrp="1" noChangeAspect="1"/>
          </p:cNvPicPr>
          <p:nvPr>
            <p:ph sz="half" idx="2"/>
          </p:nvPr>
        </p:nvPicPr>
        <p:blipFill rotWithShape="1">
          <a:blip r:embed="rId2" cstate="print"/>
          <a:srcRect t="8973" r="1" b="3848"/>
          <a:stretch/>
        </p:blipFill>
        <p:spPr>
          <a:xfrm>
            <a:off x="327547" y="321733"/>
            <a:ext cx="7058306" cy="4107392"/>
          </a:xfrm>
          <a:prstGeom prst="rect">
            <a:avLst/>
          </a:prstGeom>
        </p:spPr>
      </p:pic>
      <p:sp>
        <p:nvSpPr>
          <p:cNvPr id="38" name="Rectangle 37">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BD26F391-8A97-4AA0-863C-026528DDC0E6}"/>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Existiert seit 3200 Jahren</a:t>
            </a:r>
          </a:p>
          <a:p>
            <a:r>
              <a:rPr lang="en-US" sz="2000">
                <a:solidFill>
                  <a:srgbClr val="FFFFFF"/>
                </a:solidFill>
              </a:rPr>
              <a:t>Altgriechischer Stamm</a:t>
            </a:r>
          </a:p>
          <a:p>
            <a:r>
              <a:rPr lang="en-US" sz="2000">
                <a:solidFill>
                  <a:srgbClr val="FFFFFF"/>
                </a:solidFill>
              </a:rPr>
              <a:t>Thraker und das römische Reich</a:t>
            </a:r>
          </a:p>
          <a:p>
            <a:endParaRPr lang="en-US" sz="2000">
              <a:solidFill>
                <a:srgbClr val="FFFFFF"/>
              </a:solidFill>
            </a:endParaRPr>
          </a:p>
          <a:p>
            <a:endParaRPr lang="en-US" sz="2000">
              <a:solidFill>
                <a:srgbClr val="FFFFFF"/>
              </a:solidFill>
            </a:endParaRPr>
          </a:p>
          <a:p>
            <a:endParaRPr lang="en-US" sz="2000">
              <a:solidFill>
                <a:srgbClr val="FFFFFF"/>
              </a:solidFill>
            </a:endParaRPr>
          </a:p>
          <a:p>
            <a:endParaRPr lang="en-US" sz="2000">
              <a:solidFill>
                <a:srgbClr val="FFFFFF"/>
              </a:solidFill>
            </a:endParaRPr>
          </a:p>
          <a:p>
            <a:endParaRPr lang="en-US" sz="2000">
              <a:solidFill>
                <a:srgbClr val="FFFFFF"/>
              </a:solidFill>
            </a:endParaRPr>
          </a:p>
        </p:txBody>
      </p:sp>
    </p:spTree>
    <p:extLst>
      <p:ext uri="{BB962C8B-B14F-4D97-AF65-F5344CB8AC3E}">
        <p14:creationId xmlns="" xmlns:p14="http://schemas.microsoft.com/office/powerpoint/2010/main" val="191346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321732"/>
            <a:ext cx="7058307" cy="1964266"/>
          </a:xfrm>
          <a:prstGeom prst="rect">
            <a:avLst/>
          </a:prstGeom>
          <a:solidFill>
            <a:srgbClr val="5E7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лавие 1">
            <a:extLst>
              <a:ext uri="{FF2B5EF4-FFF2-40B4-BE49-F238E27FC236}">
                <a16:creationId xmlns="" xmlns:a16="http://schemas.microsoft.com/office/drawing/2014/main" id="{40CBB68C-3597-4354-A7ED-7A577BCF3D1E}"/>
              </a:ext>
            </a:extLst>
          </p:cNvPr>
          <p:cNvSpPr>
            <a:spLocks noGrp="1"/>
          </p:cNvSpPr>
          <p:nvPr>
            <p:ph type="title"/>
          </p:nvPr>
        </p:nvSpPr>
        <p:spPr>
          <a:xfrm>
            <a:off x="524256" y="491260"/>
            <a:ext cx="6594189" cy="1625210"/>
          </a:xfrm>
        </p:spPr>
        <p:txBody>
          <a:bodyPr>
            <a:normAutofit/>
          </a:bodyPr>
          <a:lstStyle/>
          <a:p>
            <a:r>
              <a:rPr lang="en-US">
                <a:solidFill>
                  <a:srgbClr val="FFFFFF"/>
                </a:solidFill>
              </a:rPr>
              <a:t>Kultur</a:t>
            </a:r>
            <a:endParaRPr lang="bg-BG">
              <a:solidFill>
                <a:srgbClr val="FFFFFF"/>
              </a:solidFill>
              <a:cs typeface="Calibri Light"/>
            </a:endParaRPr>
          </a:p>
        </p:txBody>
      </p:sp>
      <p:pic>
        <p:nvPicPr>
          <p:cNvPr id="5" name="Картина 4" descr="Картина, която съдържа сграда, открито, небе, камък&#10;&#10;Описанието е генерирано автоматично">
            <a:extLst>
              <a:ext uri="{FF2B5EF4-FFF2-40B4-BE49-F238E27FC236}">
                <a16:creationId xmlns="" xmlns:a16="http://schemas.microsoft.com/office/drawing/2014/main" id="{9A00748C-D8C0-4C3F-A2D6-8A9D88F29C06}"/>
              </a:ext>
            </a:extLst>
          </p:cNvPr>
          <p:cNvPicPr>
            <a:picLocks noChangeAspect="1"/>
          </p:cNvPicPr>
          <p:nvPr/>
        </p:nvPicPr>
        <p:blipFill rotWithShape="1">
          <a:blip r:embed="rId2" cstate="print"/>
          <a:srcRect l="28667" r="8051" b="1"/>
          <a:stretch/>
        </p:blipFill>
        <p:spPr>
          <a:xfrm>
            <a:off x="327546" y="2454903"/>
            <a:ext cx="3442801" cy="4080254"/>
          </a:xfrm>
          <a:prstGeom prst="rect">
            <a:avLst/>
          </a:prstGeom>
        </p:spPr>
      </p:pic>
      <p:pic>
        <p:nvPicPr>
          <p:cNvPr id="4" name="Картина 3" descr="Картина, която съдържа трева, открито, небе, сграда&#10;&#10;Описанието е генерирано автоматично">
            <a:extLst>
              <a:ext uri="{FF2B5EF4-FFF2-40B4-BE49-F238E27FC236}">
                <a16:creationId xmlns="" xmlns:a16="http://schemas.microsoft.com/office/drawing/2014/main" id="{46607FF1-371E-46C9-BDBF-9B1100B948F2}"/>
              </a:ext>
            </a:extLst>
          </p:cNvPr>
          <p:cNvPicPr>
            <a:picLocks noChangeAspect="1"/>
          </p:cNvPicPr>
          <p:nvPr/>
        </p:nvPicPr>
        <p:blipFill rotWithShape="1">
          <a:blip r:embed="rId3" cstate="print"/>
          <a:srcRect l="14202" r="22516" b="1"/>
          <a:stretch/>
        </p:blipFill>
        <p:spPr>
          <a:xfrm>
            <a:off x="3942260" y="2454901"/>
            <a:ext cx="3442803" cy="4080255"/>
          </a:xfrm>
          <a:prstGeom prst="rect">
            <a:avLst/>
          </a:prstGeom>
        </p:spPr>
      </p:pic>
      <p:sp>
        <p:nvSpPr>
          <p:cNvPr id="47" name="Rectangle 46">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Контейнер за съдържание 2">
            <a:extLst>
              <a:ext uri="{FF2B5EF4-FFF2-40B4-BE49-F238E27FC236}">
                <a16:creationId xmlns="" xmlns:a16="http://schemas.microsoft.com/office/drawing/2014/main" id="{AF67F18E-7B26-4085-BF7A-587D5CB64555}"/>
              </a:ext>
            </a:extLst>
          </p:cNvPr>
          <p:cNvSpPr>
            <a:spLocks noGrp="1"/>
          </p:cNvSpPr>
          <p:nvPr>
            <p:ph idx="1"/>
          </p:nvPr>
        </p:nvSpPr>
        <p:spPr>
          <a:xfrm>
            <a:off x="7957973" y="763523"/>
            <a:ext cx="3511296" cy="5330952"/>
          </a:xfrm>
        </p:spPr>
        <p:txBody>
          <a:bodyPr anchor="ctr">
            <a:normAutofit/>
          </a:bodyPr>
          <a:lstStyle/>
          <a:p>
            <a:r>
              <a:rPr lang="de" sz="2400" dirty="0" err="1">
                <a:solidFill>
                  <a:schemeClr val="bg1"/>
                </a:solidFill>
                <a:ea typeface="+mn-lt"/>
                <a:cs typeface="+mn-lt"/>
              </a:rPr>
              <a:t>Nessebar</a:t>
            </a:r>
            <a:r>
              <a:rPr lang="de" sz="2400" dirty="0">
                <a:solidFill>
                  <a:schemeClr val="bg1"/>
                </a:solidFill>
                <a:ea typeface="+mn-lt"/>
                <a:cs typeface="+mn-lt"/>
              </a:rPr>
              <a:t> ist eine Stadt in Bulgarien in der Nähe von Burgas an der südlichen bulgarischen Schwarzmeerküste. Die Stadt liegt an der Nordseite der Bucht von Burgas auf einer kleinen felsigen Halbinsel . </a:t>
            </a:r>
            <a:endParaRPr lang="en-US" sz="2400">
              <a:solidFill>
                <a:schemeClr val="bg1"/>
              </a:solidFill>
              <a:cs typeface="Calibri"/>
            </a:endParaRPr>
          </a:p>
          <a:p>
            <a:r>
              <a:rPr lang="en-US" sz="2400" dirty="0" err="1">
                <a:solidFill>
                  <a:srgbClr val="FFFFFF"/>
                </a:solidFill>
              </a:rPr>
              <a:t>Burgmauer</a:t>
            </a:r>
            <a:r>
              <a:rPr lang="en-US" sz="2400" dirty="0">
                <a:solidFill>
                  <a:srgbClr val="FFFFFF"/>
                </a:solidFill>
              </a:rPr>
              <a:t> </a:t>
            </a:r>
            <a:r>
              <a:rPr lang="en-US" sz="2400" dirty="0" err="1">
                <a:solidFill>
                  <a:srgbClr val="FFFFFF"/>
                </a:solidFill>
              </a:rPr>
              <a:t>unter</a:t>
            </a:r>
            <a:r>
              <a:rPr lang="en-US" sz="2400" dirty="0">
                <a:solidFill>
                  <a:srgbClr val="FFFFFF"/>
                </a:solidFill>
              </a:rPr>
              <a:t> dem Wasser</a:t>
            </a:r>
            <a:endParaRPr lang="en-US" sz="2400" dirty="0" err="1">
              <a:solidFill>
                <a:srgbClr val="FFFFFF"/>
              </a:solidFill>
              <a:cs typeface="Calibri"/>
            </a:endParaRPr>
          </a:p>
          <a:p>
            <a:r>
              <a:rPr lang="en-US" sz="2400" dirty="0">
                <a:solidFill>
                  <a:srgbClr val="FFFFFF"/>
                </a:solidFill>
                <a:cs typeface="Calibri"/>
              </a:rPr>
              <a:t>Die </a:t>
            </a:r>
            <a:r>
              <a:rPr lang="en-US" sz="2400" dirty="0" err="1">
                <a:solidFill>
                  <a:srgbClr val="FFFFFF"/>
                </a:solidFill>
                <a:cs typeface="Calibri"/>
              </a:rPr>
              <a:t>emblematische</a:t>
            </a:r>
            <a:r>
              <a:rPr lang="en-US" sz="2400" dirty="0">
                <a:solidFill>
                  <a:srgbClr val="FFFFFF"/>
                </a:solidFill>
                <a:cs typeface="Calibri"/>
              </a:rPr>
              <a:t> </a:t>
            </a:r>
            <a:r>
              <a:rPr lang="en-US" sz="2400" dirty="0" err="1">
                <a:solidFill>
                  <a:srgbClr val="FFFFFF"/>
                </a:solidFill>
                <a:cs typeface="Calibri"/>
              </a:rPr>
              <a:t>Windmühle</a:t>
            </a:r>
          </a:p>
        </p:txBody>
      </p:sp>
    </p:spTree>
    <p:extLst>
      <p:ext uri="{BB962C8B-B14F-4D97-AF65-F5344CB8AC3E}">
        <p14:creationId xmlns="" xmlns:p14="http://schemas.microsoft.com/office/powerpoint/2010/main" val="36907800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264</Words>
  <Application>Microsoft Office PowerPoint</Application>
  <PresentationFormat>По избор</PresentationFormat>
  <Paragraphs>36</Paragraphs>
  <Slides>10</Slides>
  <Notes>0</Notes>
  <HiddenSlides>0</HiddenSlides>
  <MMClips>0</MMClips>
  <ScaleCrop>false</ScaleCrop>
  <HeadingPairs>
    <vt:vector size="4" baseType="variant">
      <vt:variant>
        <vt:lpstr>Тема</vt:lpstr>
      </vt:variant>
      <vt:variant>
        <vt:i4>2</vt:i4>
      </vt:variant>
      <vt:variant>
        <vt:lpstr>Заглавия на слайдовете</vt:lpstr>
      </vt:variant>
      <vt:variant>
        <vt:i4>10</vt:i4>
      </vt:variant>
    </vt:vector>
  </HeadingPairs>
  <TitlesOfParts>
    <vt:vector size="12" baseType="lpstr">
      <vt:lpstr>Тема на Office</vt:lpstr>
      <vt:lpstr>Тема на Office</vt:lpstr>
      <vt:lpstr>WELTKULTURERBE BULGARIEN (UNESCO) </vt:lpstr>
      <vt:lpstr>Welterbe in Bulgarien </vt:lpstr>
      <vt:lpstr>Wichtige UNESCO-Objekte in Bulgarien</vt:lpstr>
      <vt:lpstr>Nationalpark „Pirin“</vt:lpstr>
      <vt:lpstr>Pflanzen- und Tierwelt</vt:lpstr>
      <vt:lpstr>Naturschutz</vt:lpstr>
      <vt:lpstr>Bevölkerung und geographische Lage</vt:lpstr>
      <vt:lpstr>Die Altstadt von Nessebar</vt:lpstr>
      <vt:lpstr>Kultur</vt:lpstr>
      <vt:lpstr>Danke für Ihre Aufmerksamkeit!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dc:title>
  <dc:creator>Boyana Pecova</dc:creator>
  <cp:lastModifiedBy>ASPIRE</cp:lastModifiedBy>
  <cp:revision>32</cp:revision>
  <dcterms:created xsi:type="dcterms:W3CDTF">2021-04-22T12:49:20Z</dcterms:created>
  <dcterms:modified xsi:type="dcterms:W3CDTF">2021-04-23T11:12:24Z</dcterms:modified>
</cp:coreProperties>
</file>