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B9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276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51865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0920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04671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213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729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292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737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79595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764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645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61E6-08F4-4CD9-9880-52D007DBCF2F}" type="datetimeFigureOut">
              <a:rPr lang="de-DE" smtClean="0"/>
              <a:pPr/>
              <a:t>23.04.2021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854FE8E-280A-4BCF-9C34-37C3F1A40E85}" type="slidenum">
              <a:rPr lang="de-DE" smtClean="0"/>
              <a:pPr/>
              <a:t>‹#›</a:t>
            </a:fld>
            <a:endParaRPr lang="de-D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7495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78F17A-39A3-405A-8749-12BD4BA787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2" cy="2541431"/>
          </a:xfrm>
        </p:spPr>
        <p:txBody>
          <a:bodyPr>
            <a:normAutofit/>
          </a:bodyPr>
          <a:lstStyle/>
          <a:p>
            <a:r>
              <a:rPr lang="de-DE" sz="2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Phrasen aus dem Alltag und ihre bulgarischen Entsprechungen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F1DDC3-5DE9-4567-9406-3224A6D69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71161209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1A4B5E1-ACB8-4F76-AD50-0A19B61FDBEF}"/>
              </a:ext>
            </a:extLst>
          </p:cNvPr>
          <p:cNvSpPr/>
          <p:nvPr/>
        </p:nvSpPr>
        <p:spPr>
          <a:xfrm>
            <a:off x="1057148" y="1366275"/>
            <a:ext cx="2763780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Guten Tag!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07C1E7-7E76-43BA-9509-785917685FE0}"/>
              </a:ext>
            </a:extLst>
          </p:cNvPr>
          <p:cNvSpPr/>
          <p:nvPr/>
        </p:nvSpPr>
        <p:spPr>
          <a:xfrm>
            <a:off x="8371066" y="1366275"/>
            <a:ext cx="2763780" cy="369332"/>
          </a:xfrm>
          <a:prstGeom prst="rect">
            <a:avLst/>
          </a:prstGeom>
          <a:solidFill>
            <a:srgbClr val="0070C0"/>
          </a:solidFill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b="0" i="0" dirty="0">
                <a:solidFill>
                  <a:schemeClr val="bg1"/>
                </a:solidFill>
                <a:effectLst/>
                <a:latin typeface="inherit"/>
              </a:rPr>
              <a:t>Добър ден</a:t>
            </a:r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!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xmlns="" id="{1A0B2BDA-10F9-410F-A5D0-0F614CDA7146}"/>
              </a:ext>
            </a:extLst>
          </p:cNvPr>
          <p:cNvCxnSpPr>
            <a:cxnSpLocks/>
          </p:cNvCxnSpPr>
          <p:nvPr/>
        </p:nvCxnSpPr>
        <p:spPr>
          <a:xfrm>
            <a:off x="4405130" y="1550941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3A8CD57-58A8-4A69-8C7A-0460587E483C}"/>
              </a:ext>
            </a:extLst>
          </p:cNvPr>
          <p:cNvSpPr/>
          <p:nvPr/>
        </p:nvSpPr>
        <p:spPr>
          <a:xfrm>
            <a:off x="1057148" y="2138527"/>
            <a:ext cx="2763779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Wie heißt du?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A80B330-F06E-448F-90EA-359C6D17C127}"/>
              </a:ext>
            </a:extLst>
          </p:cNvPr>
          <p:cNvSpPr/>
          <p:nvPr/>
        </p:nvSpPr>
        <p:spPr>
          <a:xfrm>
            <a:off x="8371066" y="2138527"/>
            <a:ext cx="2763780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dirty="0">
                <a:solidFill>
                  <a:schemeClr val="bg1"/>
                </a:solidFill>
                <a:latin typeface="inherit"/>
              </a:rPr>
              <a:t>Как се казваш?</a:t>
            </a:r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9AECB4BA-1B7B-4869-ABEA-7B887F44988A}"/>
              </a:ext>
            </a:extLst>
          </p:cNvPr>
          <p:cNvSpPr/>
          <p:nvPr/>
        </p:nvSpPr>
        <p:spPr>
          <a:xfrm>
            <a:off x="1057148" y="3000036"/>
            <a:ext cx="2763779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Ich heiße...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947833B-64EE-4297-A912-623F83090CF3}"/>
              </a:ext>
            </a:extLst>
          </p:cNvPr>
          <p:cNvSpPr/>
          <p:nvPr/>
        </p:nvSpPr>
        <p:spPr>
          <a:xfrm>
            <a:off x="8371066" y="3000036"/>
            <a:ext cx="2763780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b="0" i="0" dirty="0">
                <a:solidFill>
                  <a:schemeClr val="bg1"/>
                </a:solidFill>
                <a:effectLst/>
                <a:latin typeface="inherit"/>
              </a:rPr>
              <a:t>Казвам се...</a:t>
            </a:r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88501960-17C1-4C3E-97F1-5997CA9F9DFB}"/>
              </a:ext>
            </a:extLst>
          </p:cNvPr>
          <p:cNvCxnSpPr>
            <a:cxnSpLocks/>
          </p:cNvCxnSpPr>
          <p:nvPr/>
        </p:nvCxnSpPr>
        <p:spPr>
          <a:xfrm>
            <a:off x="4405129" y="2367826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2102D58C-09D3-461B-B89A-8E9832E6A78C}"/>
              </a:ext>
            </a:extLst>
          </p:cNvPr>
          <p:cNvCxnSpPr>
            <a:cxnSpLocks/>
          </p:cNvCxnSpPr>
          <p:nvPr/>
        </p:nvCxnSpPr>
        <p:spPr>
          <a:xfrm>
            <a:off x="4405129" y="3229335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11C054C9-083D-4DD7-9262-83AC48ADFEDF}"/>
              </a:ext>
            </a:extLst>
          </p:cNvPr>
          <p:cNvSpPr/>
          <p:nvPr/>
        </p:nvSpPr>
        <p:spPr>
          <a:xfrm>
            <a:off x="1057146" y="3861545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Wie geht es dir?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2B444CC-1196-41F5-A3CD-506D590BB95D}"/>
              </a:ext>
            </a:extLst>
          </p:cNvPr>
          <p:cNvCxnSpPr>
            <a:cxnSpLocks/>
          </p:cNvCxnSpPr>
          <p:nvPr/>
        </p:nvCxnSpPr>
        <p:spPr>
          <a:xfrm>
            <a:off x="4405128" y="4090844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0E2BD3EA-69B9-4C3A-91B3-347BC2CCCE73}"/>
              </a:ext>
            </a:extLst>
          </p:cNvPr>
          <p:cNvSpPr/>
          <p:nvPr/>
        </p:nvSpPr>
        <p:spPr>
          <a:xfrm>
            <a:off x="8371065" y="3861545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b="0" i="0" dirty="0">
                <a:solidFill>
                  <a:schemeClr val="bg1"/>
                </a:solidFill>
                <a:effectLst/>
                <a:latin typeface="inherit"/>
              </a:rPr>
              <a:t>Как си?</a:t>
            </a:r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3316B607-76DA-414F-A3B9-96CBEBF9846D}"/>
              </a:ext>
            </a:extLst>
          </p:cNvPr>
          <p:cNvSpPr/>
          <p:nvPr/>
        </p:nvSpPr>
        <p:spPr>
          <a:xfrm>
            <a:off x="1057145" y="4723054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Gut/nicht gut</a:t>
            </a: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38457C1-2E98-4A46-94E3-FEC14F7F3F2D}"/>
              </a:ext>
            </a:extLst>
          </p:cNvPr>
          <p:cNvSpPr/>
          <p:nvPr/>
        </p:nvSpPr>
        <p:spPr>
          <a:xfrm>
            <a:off x="8371064" y="4723054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b="0" i="0" dirty="0">
                <a:solidFill>
                  <a:schemeClr val="bg1"/>
                </a:solidFill>
                <a:effectLst/>
                <a:latin typeface="inherit"/>
              </a:rPr>
              <a:t>Добре съм/Не съм добре</a:t>
            </a:r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27CBD21B-6433-4F22-A4C9-75B1FF97F8F1}"/>
              </a:ext>
            </a:extLst>
          </p:cNvPr>
          <p:cNvCxnSpPr>
            <a:cxnSpLocks/>
          </p:cNvCxnSpPr>
          <p:nvPr/>
        </p:nvCxnSpPr>
        <p:spPr>
          <a:xfrm>
            <a:off x="4405128" y="4941040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CB7C5D20-D1AB-4E84-BC64-E70B8251921F}"/>
              </a:ext>
            </a:extLst>
          </p:cNvPr>
          <p:cNvSpPr/>
          <p:nvPr/>
        </p:nvSpPr>
        <p:spPr>
          <a:xfrm>
            <a:off x="1057145" y="5584563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r>
              <a:rPr lang="de-DE" b="0" i="0" dirty="0">
                <a:solidFill>
                  <a:schemeClr val="bg1"/>
                </a:solidFill>
                <a:effectLst/>
                <a:latin typeface="inherit"/>
              </a:rPr>
              <a:t>Tschüss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CF6EDD9-871D-4E4B-8D2E-1AB4C0C528FA}"/>
              </a:ext>
            </a:extLst>
          </p:cNvPr>
          <p:cNvSpPr/>
          <p:nvPr/>
        </p:nvSpPr>
        <p:spPr>
          <a:xfrm>
            <a:off x="8371065" y="5584563"/>
            <a:ext cx="2763781" cy="45859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glow rad="63500">
              <a:schemeClr val="tx1">
                <a:alpha val="64000"/>
              </a:schemeClr>
            </a:glow>
            <a:softEdge rad="0"/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pPr algn="ctr"/>
            <a:endParaRPr lang="de-DE" dirty="0">
              <a:solidFill>
                <a:schemeClr val="bg1"/>
              </a:solidFill>
              <a:latin typeface="inherit"/>
            </a:endParaRPr>
          </a:p>
          <a:p>
            <a:pPr algn="ctr"/>
            <a:r>
              <a:rPr lang="bg-BG" dirty="0">
                <a:solidFill>
                  <a:schemeClr val="bg1"/>
                </a:solidFill>
                <a:latin typeface="inherit"/>
              </a:rPr>
              <a:t>Чао</a:t>
            </a:r>
            <a:endParaRPr lang="de-DE" b="0" i="0" dirty="0">
              <a:solidFill>
                <a:schemeClr val="bg1"/>
              </a:solidFill>
              <a:effectLst/>
              <a:latin typeface="inherit"/>
            </a:endParaRPr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DDD43407-5E80-411D-BAD4-8BD7BB159FCE}"/>
              </a:ext>
            </a:extLst>
          </p:cNvPr>
          <p:cNvCxnSpPr>
            <a:cxnSpLocks/>
          </p:cNvCxnSpPr>
          <p:nvPr/>
        </p:nvCxnSpPr>
        <p:spPr>
          <a:xfrm>
            <a:off x="4405128" y="5697104"/>
            <a:ext cx="3381737" cy="0"/>
          </a:xfrm>
          <a:prstGeom prst="straightConnector1">
            <a:avLst/>
          </a:prstGeom>
          <a:ln w="762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D3C9A344-EA74-4EBB-A9D0-F96587EBCD86}"/>
              </a:ext>
            </a:extLst>
          </p:cNvPr>
          <p:cNvSpPr/>
          <p:nvPr/>
        </p:nvSpPr>
        <p:spPr>
          <a:xfrm>
            <a:off x="-1636248" y="584521"/>
            <a:ext cx="815056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GB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Deutsche </a:t>
            </a:r>
            <a:r>
              <a:rPr lang="en-GB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Ensprechung</a:t>
            </a:r>
            <a:r>
              <a:rPr lang="en-GB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</a:t>
            </a:r>
            <a:endParaRPr lang="de-DE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24411E71-91EC-43EE-8E9A-E3488C5F594E}"/>
              </a:ext>
            </a:extLst>
          </p:cNvPr>
          <p:cNvSpPr/>
          <p:nvPr/>
        </p:nvSpPr>
        <p:spPr>
          <a:xfrm>
            <a:off x="5803257" y="552338"/>
            <a:ext cx="815056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g-BG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GB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Bulgarische</a:t>
            </a:r>
            <a:r>
              <a:rPr lang="en-GB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GB" sz="2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Ensprechung</a:t>
            </a:r>
            <a:r>
              <a:rPr lang="en-GB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:</a:t>
            </a:r>
            <a:endParaRPr lang="de-DE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8012180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D6C6568-18D3-484D-8340-138059D13A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FACBCFE1-9ED2-4D7D-B44E-995B34060A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07193" y="2200761"/>
            <a:ext cx="2355816" cy="133044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1A4F6A3-F88F-4C9D-BB00-591C2157283D}"/>
              </a:ext>
            </a:extLst>
          </p:cNvPr>
          <p:cNvSpPr/>
          <p:nvPr/>
        </p:nvSpPr>
        <p:spPr>
          <a:xfrm>
            <a:off x="3246329" y="2404318"/>
            <a:ext cx="4560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GANZ GUT! </a:t>
            </a:r>
            <a:endParaRPr lang="de-DE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6628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55</Words>
  <Application>Microsoft Office PowerPoint</Application>
  <PresentationFormat>По избор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</vt:i4>
      </vt:variant>
    </vt:vector>
  </HeadingPairs>
  <TitlesOfParts>
    <vt:vector size="4" baseType="lpstr">
      <vt:lpstr>Gallery</vt:lpstr>
      <vt:lpstr>Phrasen aus dem Alltag und ihre bulgarischen Entsprechungen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Николай Благьов</dc:creator>
  <cp:lastModifiedBy>ASPIRE</cp:lastModifiedBy>
  <cp:revision>3</cp:revision>
  <dcterms:created xsi:type="dcterms:W3CDTF">2021-04-22T17:10:14Z</dcterms:created>
  <dcterms:modified xsi:type="dcterms:W3CDTF">2021-04-23T13:42:18Z</dcterms:modified>
</cp:coreProperties>
</file>