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1" r:id="rId2"/>
  </p:sldMasterIdLst>
  <p:sldIdLst>
    <p:sldId id="257" r:id="rId3"/>
    <p:sldId id="269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1282D"/>
    <a:srgbClr val="CF19B0"/>
    <a:srgbClr val="2AD1D1"/>
    <a:srgbClr val="9856E8"/>
    <a:srgbClr val="DCE856"/>
    <a:srgbClr val="29D649"/>
    <a:srgbClr val="EBEB3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216D55-643F-4EB9-97E0-4C583D0490AD}" v="1026" dt="2022-02-13T14:30:47.215"/>
    <p1510:client id="{C628BBE2-E7FD-4722-BA53-2E38DF74341C}" v="33" dt="2022-02-13T14:37:59.657"/>
    <p1510:client id="{C70AF44A-C7C4-4C95-9555-B67378B1E8C5}" v="222" dt="2022-02-13T11:17:05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>
        <p:scale>
          <a:sx n="79" d="100"/>
          <a:sy n="79" d="100"/>
        </p:scale>
        <p:origin x="-210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yla Sabotinova" userId="8c78d347d553e344" providerId="Windows Live" clId="Web-{C70AF44A-C7C4-4C95-9555-B67378B1E8C5}"/>
    <pc:docChg chg="addSld delSld modSld addMainMaster">
      <pc:chgData name="Ivayla Sabotinova" userId="8c78d347d553e344" providerId="Windows Live" clId="Web-{C70AF44A-C7C4-4C95-9555-B67378B1E8C5}" dt="2022-02-13T11:17:05.281" v="153"/>
      <pc:docMkLst>
        <pc:docMk/>
      </pc:docMkLst>
      <pc:sldChg chg="del">
        <pc:chgData name="Ivayla Sabotinova" userId="8c78d347d553e344" providerId="Windows Live" clId="Web-{C70AF44A-C7C4-4C95-9555-B67378B1E8C5}" dt="2022-02-13T10:50:49.355" v="1"/>
        <pc:sldMkLst>
          <pc:docMk/>
          <pc:sldMk cId="1748730107" sldId="256"/>
        </pc:sldMkLst>
      </pc:sldChg>
      <pc:sldChg chg="add">
        <pc:chgData name="Ivayla Sabotinova" userId="8c78d347d553e344" providerId="Windows Live" clId="Web-{C70AF44A-C7C4-4C95-9555-B67378B1E8C5}" dt="2022-02-13T10:50:42.230" v="0"/>
        <pc:sldMkLst>
          <pc:docMk/>
          <pc:sldMk cId="1836879164" sldId="257"/>
        </pc:sldMkLst>
      </pc:sldChg>
      <pc:sldChg chg="new del">
        <pc:chgData name="Ivayla Sabotinova" userId="8c78d347d553e344" providerId="Windows Live" clId="Web-{C70AF44A-C7C4-4C95-9555-B67378B1E8C5}" dt="2022-02-13T10:50:59.793" v="4"/>
        <pc:sldMkLst>
          <pc:docMk/>
          <pc:sldMk cId="1218864945" sldId="258"/>
        </pc:sldMkLst>
      </pc:sldChg>
      <pc:sldChg chg="addSp delSp modSp new mod setBg">
        <pc:chgData name="Ivayla Sabotinova" userId="8c78d347d553e344" providerId="Windows Live" clId="Web-{C70AF44A-C7C4-4C95-9555-B67378B1E8C5}" dt="2022-02-13T10:55:58.724" v="48" actId="20577"/>
        <pc:sldMkLst>
          <pc:docMk/>
          <pc:sldMk cId="3134969808" sldId="259"/>
        </pc:sldMkLst>
        <pc:spChg chg="mod">
          <ac:chgData name="Ivayla Sabotinova" userId="8c78d347d553e344" providerId="Windows Live" clId="Web-{C70AF44A-C7C4-4C95-9555-B67378B1E8C5}" dt="2022-02-13T10:55:58.724" v="48" actId="20577"/>
          <ac:spMkLst>
            <pc:docMk/>
            <pc:sldMk cId="3134969808" sldId="259"/>
            <ac:spMk id="2" creationId="{C10618A7-C61B-4FE8-B19C-016E30173544}"/>
          </ac:spMkLst>
        </pc:spChg>
        <pc:spChg chg="mod ord">
          <ac:chgData name="Ivayla Sabotinova" userId="8c78d347d553e344" providerId="Windows Live" clId="Web-{C70AF44A-C7C4-4C95-9555-B67378B1E8C5}" dt="2022-02-13T10:55:47.833" v="46" actId="1076"/>
          <ac:spMkLst>
            <pc:docMk/>
            <pc:sldMk cId="3134969808" sldId="259"/>
            <ac:spMk id="3" creationId="{5713B5A5-2C21-4A57-B56C-73AA1D17B00B}"/>
          </ac:spMkLst>
        </pc:spChg>
        <pc:spChg chg="add del mod">
          <ac:chgData name="Ivayla Sabotinova" userId="8c78d347d553e344" providerId="Windows Live" clId="Web-{C70AF44A-C7C4-4C95-9555-B67378B1E8C5}" dt="2022-02-13T10:55:08.472" v="40"/>
          <ac:spMkLst>
            <pc:docMk/>
            <pc:sldMk cId="3134969808" sldId="259"/>
            <ac:spMk id="5" creationId="{DE2946BC-542E-43AD-AB81-7E22CD469C2F}"/>
          </ac:spMkLst>
        </pc:spChg>
        <pc:spChg chg="add">
          <ac:chgData name="Ivayla Sabotinova" userId="8c78d347d553e344" providerId="Windows Live" clId="Web-{C70AF44A-C7C4-4C95-9555-B67378B1E8C5}" dt="2022-02-13T10:54:50.831" v="15"/>
          <ac:spMkLst>
            <pc:docMk/>
            <pc:sldMk cId="3134969808" sldId="259"/>
            <ac:spMk id="10" creationId="{1A95671B-3CC6-4792-9114-B74FAEA224E6}"/>
          </ac:spMkLst>
        </pc:spChg>
        <pc:picChg chg="add mod">
          <ac:chgData name="Ivayla Sabotinova" userId="8c78d347d553e344" providerId="Windows Live" clId="Web-{C70AF44A-C7C4-4C95-9555-B67378B1E8C5}" dt="2022-02-13T10:55:12.410" v="41" actId="1076"/>
          <ac:picMkLst>
            <pc:docMk/>
            <pc:sldMk cId="3134969808" sldId="259"/>
            <ac:picMk id="4" creationId="{19E7405F-6923-4B7C-B74B-91D6533C3EA7}"/>
          </ac:picMkLst>
        </pc:picChg>
      </pc:sldChg>
      <pc:sldChg chg="addSp delSp modSp new del mod setBg">
        <pc:chgData name="Ivayla Sabotinova" userId="8c78d347d553e344" providerId="Windows Live" clId="Web-{C70AF44A-C7C4-4C95-9555-B67378B1E8C5}" dt="2022-02-13T11:11:14.771" v="75"/>
        <pc:sldMkLst>
          <pc:docMk/>
          <pc:sldMk cId="3546878297" sldId="260"/>
        </pc:sldMkLst>
        <pc:spChg chg="mod">
          <ac:chgData name="Ivayla Sabotinova" userId="8c78d347d553e344" providerId="Windows Live" clId="Web-{C70AF44A-C7C4-4C95-9555-B67378B1E8C5}" dt="2022-02-13T11:09:10.267" v="62"/>
          <ac:spMkLst>
            <pc:docMk/>
            <pc:sldMk cId="3546878297" sldId="260"/>
            <ac:spMk id="2" creationId="{4DBEBC21-527A-4F58-AB7E-242C163CD4E8}"/>
          </ac:spMkLst>
        </pc:spChg>
        <pc:spChg chg="del mod">
          <ac:chgData name="Ivayla Sabotinova" userId="8c78d347d553e344" providerId="Windows Live" clId="Web-{C70AF44A-C7C4-4C95-9555-B67378B1E8C5}" dt="2022-02-13T11:07:45.108" v="54"/>
          <ac:spMkLst>
            <pc:docMk/>
            <pc:sldMk cId="3546878297" sldId="260"/>
            <ac:spMk id="3" creationId="{DD4E99B1-3179-4C07-8547-41072D2EFE06}"/>
          </ac:spMkLst>
        </pc:spChg>
        <pc:spChg chg="add">
          <ac:chgData name="Ivayla Sabotinova" userId="8c78d347d553e344" providerId="Windows Live" clId="Web-{C70AF44A-C7C4-4C95-9555-B67378B1E8C5}" dt="2022-02-13T11:09:10.267" v="62"/>
          <ac:spMkLst>
            <pc:docMk/>
            <pc:sldMk cId="3546878297" sldId="260"/>
            <ac:spMk id="10" creationId="{F6E956D4-5605-4FE6-9129-6DC22BD01F55}"/>
          </ac:spMkLst>
        </pc:spChg>
        <pc:spChg chg="add">
          <ac:chgData name="Ivayla Sabotinova" userId="8c78d347d553e344" providerId="Windows Live" clId="Web-{C70AF44A-C7C4-4C95-9555-B67378B1E8C5}" dt="2022-02-13T11:09:10.267" v="62"/>
          <ac:spMkLst>
            <pc:docMk/>
            <pc:sldMk cId="3546878297" sldId="260"/>
            <ac:spMk id="13" creationId="{6D22FA1E-E02A-4FC5-BBA6-577D6DA0C8C8}"/>
          </ac:spMkLst>
        </pc:spChg>
        <pc:spChg chg="add">
          <ac:chgData name="Ivayla Sabotinova" userId="8c78d347d553e344" providerId="Windows Live" clId="Web-{C70AF44A-C7C4-4C95-9555-B67378B1E8C5}" dt="2022-02-13T11:09:10.267" v="62"/>
          <ac:spMkLst>
            <pc:docMk/>
            <pc:sldMk cId="3546878297" sldId="260"/>
            <ac:spMk id="15" creationId="{05D27520-F270-4F3D-A46E-76A337B6E167}"/>
          </ac:spMkLst>
        </pc:spChg>
        <pc:picChg chg="add mod ord">
          <ac:chgData name="Ivayla Sabotinova" userId="8c78d347d553e344" providerId="Windows Live" clId="Web-{C70AF44A-C7C4-4C95-9555-B67378B1E8C5}" dt="2022-02-13T11:09:10.267" v="62"/>
          <ac:picMkLst>
            <pc:docMk/>
            <pc:sldMk cId="3546878297" sldId="260"/>
            <ac:picMk id="4" creationId="{DC511A86-85FF-4DD3-B524-727834209909}"/>
          </ac:picMkLst>
        </pc:picChg>
        <pc:picChg chg="add mod">
          <ac:chgData name="Ivayla Sabotinova" userId="8c78d347d553e344" providerId="Windows Live" clId="Web-{C70AF44A-C7C4-4C95-9555-B67378B1E8C5}" dt="2022-02-13T11:09:10.267" v="62"/>
          <ac:picMkLst>
            <pc:docMk/>
            <pc:sldMk cId="3546878297" sldId="260"/>
            <ac:picMk id="5" creationId="{E52A7946-91D5-4F51-847B-B55F08C8F5E9}"/>
          </ac:picMkLst>
        </pc:picChg>
        <pc:picChg chg="add mod modCrop">
          <ac:chgData name="Ivayla Sabotinova" userId="8c78d347d553e344" providerId="Windows Live" clId="Web-{C70AF44A-C7C4-4C95-9555-B67378B1E8C5}" dt="2022-02-13T11:09:10.267" v="62"/>
          <ac:picMkLst>
            <pc:docMk/>
            <pc:sldMk cId="3546878297" sldId="260"/>
            <ac:picMk id="6" creationId="{0F8003D9-C071-4AC3-BC2F-31AB2FF4E322}"/>
          </ac:picMkLst>
        </pc:picChg>
      </pc:sldChg>
      <pc:sldChg chg="new del">
        <pc:chgData name="Ivayla Sabotinova" userId="8c78d347d553e344" providerId="Windows Live" clId="Web-{C70AF44A-C7C4-4C95-9555-B67378B1E8C5}" dt="2022-02-13T11:09:19.908" v="63"/>
        <pc:sldMkLst>
          <pc:docMk/>
          <pc:sldMk cId="1170276601" sldId="261"/>
        </pc:sldMkLst>
      </pc:sldChg>
      <pc:sldChg chg="addSp delSp modSp new mod setBg">
        <pc:chgData name="Ivayla Sabotinova" userId="8c78d347d553e344" providerId="Windows Live" clId="Web-{C70AF44A-C7C4-4C95-9555-B67378B1E8C5}" dt="2022-02-13T11:17:05.281" v="153"/>
        <pc:sldMkLst>
          <pc:docMk/>
          <pc:sldMk cId="2479859989" sldId="261"/>
        </pc:sldMkLst>
        <pc:spChg chg="mod">
          <ac:chgData name="Ivayla Sabotinova" userId="8c78d347d553e344" providerId="Windows Live" clId="Web-{C70AF44A-C7C4-4C95-9555-B67378B1E8C5}" dt="2022-02-13T11:11:09.052" v="74" actId="1076"/>
          <ac:spMkLst>
            <pc:docMk/>
            <pc:sldMk cId="2479859989" sldId="261"/>
            <ac:spMk id="2" creationId="{9DAA5ED1-B6F8-4733-8F14-CAD1536C5932}"/>
          </ac:spMkLst>
        </pc:spChg>
        <pc:spChg chg="add mod">
          <ac:chgData name="Ivayla Sabotinova" userId="8c78d347d553e344" providerId="Windows Live" clId="Web-{C70AF44A-C7C4-4C95-9555-B67378B1E8C5}" dt="2022-02-13T11:13:43.541" v="136" actId="1076"/>
          <ac:spMkLst>
            <pc:docMk/>
            <pc:sldMk cId="2479859989" sldId="261"/>
            <ac:spMk id="10" creationId="{0693A5D2-8148-4FF6-B102-B340027C68EB}"/>
          </ac:spMkLst>
        </pc:spChg>
        <pc:spChg chg="add mod">
          <ac:chgData name="Ivayla Sabotinova" userId="8c78d347d553e344" providerId="Windows Live" clId="Web-{C70AF44A-C7C4-4C95-9555-B67378B1E8C5}" dt="2022-02-13T11:16:04.514" v="147" actId="1076"/>
          <ac:spMkLst>
            <pc:docMk/>
            <pc:sldMk cId="2479859989" sldId="261"/>
            <ac:spMk id="11" creationId="{F18A8FBF-34C0-48FC-BC12-A4540F05A6E6}"/>
          </ac:spMkLst>
        </pc:spChg>
        <pc:spChg chg="add mod">
          <ac:chgData name="Ivayla Sabotinova" userId="8c78d347d553e344" providerId="Windows Live" clId="Web-{C70AF44A-C7C4-4C95-9555-B67378B1E8C5}" dt="2022-02-13T11:14:28.042" v="146" actId="1076"/>
          <ac:spMkLst>
            <pc:docMk/>
            <pc:sldMk cId="2479859989" sldId="261"/>
            <ac:spMk id="12" creationId="{7C786606-669D-452C-B38C-0B9A9DE7C04D}"/>
          </ac:spMkLst>
        </pc:spChg>
        <pc:spChg chg="add">
          <ac:chgData name="Ivayla Sabotinova" userId="8c78d347d553e344" providerId="Windows Live" clId="Web-{C70AF44A-C7C4-4C95-9555-B67378B1E8C5}" dt="2022-02-13T11:10:10.331" v="72"/>
          <ac:spMkLst>
            <pc:docMk/>
            <pc:sldMk cId="2479859989" sldId="261"/>
            <ac:spMk id="13" creationId="{7C98A213-5994-475E-B327-DC6EC27FBA8B}"/>
          </ac:spMkLst>
        </pc:spChg>
        <pc:spChg chg="add">
          <ac:chgData name="Ivayla Sabotinova" userId="8c78d347d553e344" providerId="Windows Live" clId="Web-{C70AF44A-C7C4-4C95-9555-B67378B1E8C5}" dt="2022-02-13T11:10:10.331" v="72"/>
          <ac:spMkLst>
            <pc:docMk/>
            <pc:sldMk cId="2479859989" sldId="261"/>
            <ac:spMk id="15" creationId="{4B030A0D-0DAD-4A99-89BB-419527D6A64B}"/>
          </ac:spMkLst>
        </pc:spChg>
        <pc:picChg chg="add mod">
          <ac:chgData name="Ivayla Sabotinova" userId="8c78d347d553e344" providerId="Windows Live" clId="Web-{C70AF44A-C7C4-4C95-9555-B67378B1E8C5}" dt="2022-02-13T11:11:23.505" v="77" actId="1076"/>
          <ac:picMkLst>
            <pc:docMk/>
            <pc:sldMk cId="2479859989" sldId="261"/>
            <ac:picMk id="4" creationId="{CD350DB4-3B4D-436A-98DE-1B228CF8BD77}"/>
          </ac:picMkLst>
        </pc:picChg>
        <pc:picChg chg="add mod">
          <ac:chgData name="Ivayla Sabotinova" userId="8c78d347d553e344" providerId="Windows Live" clId="Web-{C70AF44A-C7C4-4C95-9555-B67378B1E8C5}" dt="2022-02-13T11:11:26.630" v="78" actId="1076"/>
          <ac:picMkLst>
            <pc:docMk/>
            <pc:sldMk cId="2479859989" sldId="261"/>
            <ac:picMk id="6" creationId="{5011BF0F-A653-4621-9F89-AE96055C07D2}"/>
          </ac:picMkLst>
        </pc:picChg>
        <pc:picChg chg="add mod ord">
          <ac:chgData name="Ivayla Sabotinova" userId="8c78d347d553e344" providerId="Windows Live" clId="Web-{C70AF44A-C7C4-4C95-9555-B67378B1E8C5}" dt="2022-02-13T11:11:20.849" v="76" actId="1076"/>
          <ac:picMkLst>
            <pc:docMk/>
            <pc:sldMk cId="2479859989" sldId="261"/>
            <ac:picMk id="8" creationId="{21E37DB0-925E-4AC2-B6C1-BD137D0C2AD9}"/>
          </ac:picMkLst>
        </pc:picChg>
        <pc:inkChg chg="add del">
          <ac:chgData name="Ivayla Sabotinova" userId="8c78d347d553e344" providerId="Windows Live" clId="Web-{C70AF44A-C7C4-4C95-9555-B67378B1E8C5}" dt="2022-02-13T11:16:21.530" v="149"/>
          <ac:inkMkLst>
            <pc:docMk/>
            <pc:sldMk cId="2479859989" sldId="261"/>
            <ac:inkMk id="14" creationId="{4AE05FE2-72E2-436B-BC16-620CC8935340}"/>
          </ac:inkMkLst>
        </pc:inkChg>
        <pc:inkChg chg="add del">
          <ac:chgData name="Ivayla Sabotinova" userId="8c78d347d553e344" providerId="Windows Live" clId="Web-{C70AF44A-C7C4-4C95-9555-B67378B1E8C5}" dt="2022-02-13T11:16:33.421" v="151"/>
          <ac:inkMkLst>
            <pc:docMk/>
            <pc:sldMk cId="2479859989" sldId="261"/>
            <ac:inkMk id="16" creationId="{43D93B02-2517-4532-85B7-EE38B4761AFA}"/>
          </ac:inkMkLst>
        </pc:inkChg>
        <pc:cxnChg chg="add del">
          <ac:chgData name="Ivayla Sabotinova" userId="8c78d347d553e344" providerId="Windows Live" clId="Web-{C70AF44A-C7C4-4C95-9555-B67378B1E8C5}" dt="2022-02-13T11:11:37.568" v="79"/>
          <ac:cxnSpMkLst>
            <pc:docMk/>
            <pc:sldMk cId="2479859989" sldId="261"/>
            <ac:cxnSpMk id="9" creationId="{91F94BE4-9F48-41EE-8A89-6BFAAAB9A0E2}"/>
          </ac:cxnSpMkLst>
        </pc:cxnChg>
        <pc:cxnChg chg="add del">
          <ac:chgData name="Ivayla Sabotinova" userId="8c78d347d553e344" providerId="Windows Live" clId="Web-{C70AF44A-C7C4-4C95-9555-B67378B1E8C5}" dt="2022-02-13T11:17:05.281" v="153"/>
          <ac:cxnSpMkLst>
            <pc:docMk/>
            <pc:sldMk cId="2479859989" sldId="261"/>
            <ac:cxnSpMk id="17" creationId="{407B90FB-C06C-47DC-BC29-EC2747C6B14E}"/>
          </ac:cxnSpMkLst>
        </pc:cxnChg>
      </pc:sldChg>
      <pc:sldMasterChg chg="add addSldLayout">
        <pc:chgData name="Ivayla Sabotinova" userId="8c78d347d553e344" providerId="Windows Live" clId="Web-{C70AF44A-C7C4-4C95-9555-B67378B1E8C5}" dt="2022-02-13T10:50:42.230" v="0"/>
        <pc:sldMasterMkLst>
          <pc:docMk/>
          <pc:sldMasterMk cId="2147249986" sldId="2147483711"/>
        </pc:sldMasterMkLst>
        <pc:sldLayoutChg chg="add">
          <pc:chgData name="Ivayla Sabotinova" userId="8c78d347d553e344" providerId="Windows Live" clId="Web-{C70AF44A-C7C4-4C95-9555-B67378B1E8C5}" dt="2022-02-13T10:50:42.230" v="0"/>
          <pc:sldLayoutMkLst>
            <pc:docMk/>
            <pc:sldMasterMk cId="2147249986" sldId="2147483711"/>
            <pc:sldLayoutMk cId="3876932372" sldId="2147483703"/>
          </pc:sldLayoutMkLst>
        </pc:sldLayoutChg>
      </pc:sldMasterChg>
    </pc:docChg>
  </pc:docChgLst>
  <pc:docChgLst>
    <pc:chgData name="Ivayla Sabotinova" userId="8c78d347d553e344" providerId="Windows Live" clId="Web-{C628BBE2-E7FD-4722-BA53-2E38DF74341C}"/>
    <pc:docChg chg="addSld modSld sldOrd">
      <pc:chgData name="Ivayla Sabotinova" userId="8c78d347d553e344" providerId="Windows Live" clId="Web-{C628BBE2-E7FD-4722-BA53-2E38DF74341C}" dt="2022-02-13T14:37:59.657" v="33" actId="20577"/>
      <pc:docMkLst>
        <pc:docMk/>
      </pc:docMkLst>
      <pc:sldChg chg="addSp delSp modSp mod setClrOvrMap">
        <pc:chgData name="Ivayla Sabotinova" userId="8c78d347d553e344" providerId="Windows Live" clId="Web-{C628BBE2-E7FD-4722-BA53-2E38DF74341C}" dt="2022-02-13T14:32:47.589" v="9" actId="20577"/>
        <pc:sldMkLst>
          <pc:docMk/>
          <pc:sldMk cId="2445474125" sldId="269"/>
        </pc:sldMkLst>
        <pc:spChg chg="mod">
          <ac:chgData name="Ivayla Sabotinova" userId="8c78d347d553e344" providerId="Windows Live" clId="Web-{C628BBE2-E7FD-4722-BA53-2E38DF74341C}" dt="2022-02-13T14:32:11.010" v="3" actId="1076"/>
          <ac:spMkLst>
            <pc:docMk/>
            <pc:sldMk cId="2445474125" sldId="269"/>
            <ac:spMk id="2" creationId="{F519321C-72D7-4FCB-8018-6767F3601F8E}"/>
          </ac:spMkLst>
        </pc:spChg>
        <pc:spChg chg="mod">
          <ac:chgData name="Ivayla Sabotinova" userId="8c78d347d553e344" providerId="Windows Live" clId="Web-{C628BBE2-E7FD-4722-BA53-2E38DF74341C}" dt="2022-02-13T14:32:47.589" v="9" actId="20577"/>
          <ac:spMkLst>
            <pc:docMk/>
            <pc:sldMk cId="2445474125" sldId="269"/>
            <ac:spMk id="3" creationId="{EC77508F-4FF2-43D6-9592-E56F53472C70}"/>
          </ac:spMkLst>
        </pc:spChg>
        <pc:spChg chg="del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16" creationId="{8FC9BE17-9A7B-462D-AE50-3D8777387304}"/>
          </ac:spMkLst>
        </pc:spChg>
        <pc:spChg chg="del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18" creationId="{3EBE8569-6AEC-4B8C-8D53-2DE337CDBA65}"/>
          </ac:spMkLst>
        </pc:spChg>
        <pc:spChg chg="del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20" creationId="{55D4142C-5077-457F-A6AD-3FECFDB39685}"/>
          </ac:spMkLst>
        </pc:spChg>
        <pc:spChg chg="del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22" creationId="{7A5F0580-5EE9-419F-96EE-B6529EF6E7D0}"/>
          </ac:spMkLst>
        </pc:spChg>
        <pc:spChg chg="add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27" creationId="{04812C46-200A-4DEB-A05E-3ED6C68C2387}"/>
          </ac:spMkLst>
        </pc:spChg>
        <pc:spChg chg="add">
          <ac:chgData name="Ivayla Sabotinova" userId="8c78d347d553e344" providerId="Windows Live" clId="Web-{C628BBE2-E7FD-4722-BA53-2E38DF74341C}" dt="2022-02-13T14:31:56.009" v="0"/>
          <ac:spMkLst>
            <pc:docMk/>
            <pc:sldMk cId="2445474125" sldId="269"/>
            <ac:spMk id="29" creationId="{D1EA859B-E555-4109-94F3-6700E046E008}"/>
          </ac:spMkLst>
        </pc:spChg>
        <pc:picChg chg="mod">
          <ac:chgData name="Ivayla Sabotinova" userId="8c78d347d553e344" providerId="Windows Live" clId="Web-{C628BBE2-E7FD-4722-BA53-2E38DF74341C}" dt="2022-02-13T14:31:56.009" v="0"/>
          <ac:picMkLst>
            <pc:docMk/>
            <pc:sldMk cId="2445474125" sldId="269"/>
            <ac:picMk id="4" creationId="{6A8965D4-8DEE-4677-9A36-05E2C1173330}"/>
          </ac:picMkLst>
        </pc:picChg>
      </pc:sldChg>
      <pc:sldChg chg="addSp delSp modSp new mod ord setBg">
        <pc:chgData name="Ivayla Sabotinova" userId="8c78d347d553e344" providerId="Windows Live" clId="Web-{C628BBE2-E7FD-4722-BA53-2E38DF74341C}" dt="2022-02-13T14:37:59.657" v="33" actId="20577"/>
        <pc:sldMkLst>
          <pc:docMk/>
          <pc:sldMk cId="3583337321" sldId="270"/>
        </pc:sldMkLst>
        <pc:spChg chg="mod ord">
          <ac:chgData name="Ivayla Sabotinova" userId="8c78d347d553e344" providerId="Windows Live" clId="Web-{C628BBE2-E7FD-4722-BA53-2E38DF74341C}" dt="2022-02-13T14:37:59.657" v="33" actId="20577"/>
          <ac:spMkLst>
            <pc:docMk/>
            <pc:sldMk cId="3583337321" sldId="270"/>
            <ac:spMk id="2" creationId="{E02C69DA-79B9-49F2-AD2A-B4CC65EAA038}"/>
          </ac:spMkLst>
        </pc:spChg>
        <pc:spChg chg="del mod">
          <ac:chgData name="Ivayla Sabotinova" userId="8c78d347d553e344" providerId="Windows Live" clId="Web-{C628BBE2-E7FD-4722-BA53-2E38DF74341C}" dt="2022-02-13T14:34:58.263" v="18"/>
          <ac:spMkLst>
            <pc:docMk/>
            <pc:sldMk cId="3583337321" sldId="270"/>
            <ac:spMk id="3" creationId="{0F65A26C-408D-4B0A-9413-4EB77D2D1BE0}"/>
          </ac:spMkLst>
        </pc:spChg>
        <pc:spChg chg="add del mod">
          <ac:chgData name="Ivayla Sabotinova" userId="8c78d347d553e344" providerId="Windows Live" clId="Web-{C628BBE2-E7FD-4722-BA53-2E38DF74341C}" dt="2022-02-13T14:35:58.624" v="26"/>
          <ac:spMkLst>
            <pc:docMk/>
            <pc:sldMk cId="3583337321" sldId="270"/>
            <ac:spMk id="5" creationId="{ECBE94B4-BFC9-4C57-BBA8-70BFFC3FB6F2}"/>
          </ac:spMkLst>
        </pc:spChg>
        <pc:spChg chg="add del">
          <ac:chgData name="Ivayla Sabotinova" userId="8c78d347d553e344" providerId="Windows Live" clId="Web-{C628BBE2-E7FD-4722-BA53-2E38DF74341C}" dt="2022-02-13T14:37:13.750" v="28"/>
          <ac:spMkLst>
            <pc:docMk/>
            <pc:sldMk cId="3583337321" sldId="270"/>
            <ac:spMk id="9" creationId="{89C1B8B3-9FDD-4D8C-9C4D-2FD7CFA2F85A}"/>
          </ac:spMkLst>
        </pc:spChg>
        <pc:spChg chg="add del">
          <ac:chgData name="Ivayla Sabotinova" userId="8c78d347d553e344" providerId="Windows Live" clId="Web-{C628BBE2-E7FD-4722-BA53-2E38DF74341C}" dt="2022-02-13T14:37:13.750" v="28"/>
          <ac:spMkLst>
            <pc:docMk/>
            <pc:sldMk cId="3583337321" sldId="270"/>
            <ac:spMk id="11" creationId="{E20EB187-900F-4AF5-813B-101456D9FD39}"/>
          </ac:spMkLst>
        </pc:spChg>
        <pc:spChg chg="add del">
          <ac:chgData name="Ivayla Sabotinova" userId="8c78d347d553e344" providerId="Windows Live" clId="Web-{C628BBE2-E7FD-4722-BA53-2E38DF74341C}" dt="2022-02-13T14:37:13.750" v="28"/>
          <ac:spMkLst>
            <pc:docMk/>
            <pc:sldMk cId="3583337321" sldId="270"/>
            <ac:spMk id="13" creationId="{93A9CEA1-EFF3-40F6-AB36-E232925E7CE7}"/>
          </ac:spMkLst>
        </pc:spChg>
        <pc:spChg chg="add">
          <ac:chgData name="Ivayla Sabotinova" userId="8c78d347d553e344" providerId="Windows Live" clId="Web-{C628BBE2-E7FD-4722-BA53-2E38DF74341C}" dt="2022-02-13T14:37:13.750" v="28"/>
          <ac:spMkLst>
            <pc:docMk/>
            <pc:sldMk cId="3583337321" sldId="270"/>
            <ac:spMk id="18" creationId="{DCD9C319-51C4-4B3F-AEB3-47BB3616FF6F}"/>
          </ac:spMkLst>
        </pc:spChg>
        <pc:picChg chg="add mod ord">
          <ac:chgData name="Ivayla Sabotinova" userId="8c78d347d553e344" providerId="Windows Live" clId="Web-{C628BBE2-E7FD-4722-BA53-2E38DF74341C}" dt="2022-02-13T14:37:13.750" v="28"/>
          <ac:picMkLst>
            <pc:docMk/>
            <pc:sldMk cId="3583337321" sldId="270"/>
            <ac:picMk id="4" creationId="{E5EF1668-EDA2-4BE8-B5BD-19ADCE153F80}"/>
          </ac:picMkLst>
        </pc:picChg>
      </pc:sldChg>
    </pc:docChg>
  </pc:docChgLst>
  <pc:docChgLst>
    <pc:chgData name="Ivayla Sabotinova" userId="8c78d347d553e344" providerId="Windows Live" clId="Web-{B7216D55-643F-4EB9-97E0-4C583D0490AD}"/>
    <pc:docChg chg="addSld delSld modSld sldOrd">
      <pc:chgData name="Ivayla Sabotinova" userId="8c78d347d553e344" providerId="Windows Live" clId="Web-{B7216D55-643F-4EB9-97E0-4C583D0490AD}" dt="2022-02-13T14:30:47.215" v="627" actId="1076"/>
      <pc:docMkLst>
        <pc:docMk/>
      </pc:docMkLst>
      <pc:sldChg chg="modSp">
        <pc:chgData name="Ivayla Sabotinova" userId="8c78d347d553e344" providerId="Windows Live" clId="Web-{B7216D55-643F-4EB9-97E0-4C583D0490AD}" dt="2022-02-13T11:20:20.479" v="10"/>
        <pc:sldMkLst>
          <pc:docMk/>
          <pc:sldMk cId="2479859989" sldId="261"/>
        </pc:sldMkLst>
        <pc:spChg chg="mod">
          <ac:chgData name="Ivayla Sabotinova" userId="8c78d347d553e344" providerId="Windows Live" clId="Web-{B7216D55-643F-4EB9-97E0-4C583D0490AD}" dt="2022-02-13T11:19:36.697" v="7"/>
          <ac:spMkLst>
            <pc:docMk/>
            <pc:sldMk cId="2479859989" sldId="261"/>
            <ac:spMk id="10" creationId="{0693A5D2-8148-4FF6-B102-B340027C68EB}"/>
          </ac:spMkLst>
        </pc:spChg>
        <pc:spChg chg="mod">
          <ac:chgData name="Ivayla Sabotinova" userId="8c78d347d553e344" providerId="Windows Live" clId="Web-{B7216D55-643F-4EB9-97E0-4C583D0490AD}" dt="2022-02-13T11:19:45.759" v="8"/>
          <ac:spMkLst>
            <pc:docMk/>
            <pc:sldMk cId="2479859989" sldId="261"/>
            <ac:spMk id="11" creationId="{F18A8FBF-34C0-48FC-BC12-A4540F05A6E6}"/>
          </ac:spMkLst>
        </pc:spChg>
        <pc:spChg chg="mod">
          <ac:chgData name="Ivayla Sabotinova" userId="8c78d347d553e344" providerId="Windows Live" clId="Web-{B7216D55-643F-4EB9-97E0-4C583D0490AD}" dt="2022-02-13T11:20:20.479" v="10"/>
          <ac:spMkLst>
            <pc:docMk/>
            <pc:sldMk cId="2479859989" sldId="261"/>
            <ac:spMk id="12" creationId="{7C786606-669D-452C-B38C-0B9A9DE7C04D}"/>
          </ac:spMkLst>
        </pc:spChg>
      </pc:sldChg>
      <pc:sldChg chg="addSp delSp modSp new">
        <pc:chgData name="Ivayla Sabotinova" userId="8c78d347d553e344" providerId="Windows Live" clId="Web-{B7216D55-643F-4EB9-97E0-4C583D0490AD}" dt="2022-02-13T14:27:17.493" v="575" actId="1076"/>
        <pc:sldMkLst>
          <pc:docMk/>
          <pc:sldMk cId="328395987" sldId="262"/>
        </pc:sldMkLst>
        <pc:spChg chg="mod">
          <ac:chgData name="Ivayla Sabotinova" userId="8c78d347d553e344" providerId="Windows Live" clId="Web-{B7216D55-643F-4EB9-97E0-4C583D0490AD}" dt="2022-02-13T14:27:17.493" v="575" actId="1076"/>
          <ac:spMkLst>
            <pc:docMk/>
            <pc:sldMk cId="328395987" sldId="262"/>
            <ac:spMk id="2" creationId="{F01C6C7C-0374-462F-8C76-80FA56FCB44E}"/>
          </ac:spMkLst>
        </pc:spChg>
        <pc:spChg chg="add mod">
          <ac:chgData name="Ivayla Sabotinova" userId="8c78d347d553e344" providerId="Windows Live" clId="Web-{B7216D55-643F-4EB9-97E0-4C583D0490AD}" dt="2022-02-13T14:15:55.839" v="467" actId="1076"/>
          <ac:spMkLst>
            <pc:docMk/>
            <pc:sldMk cId="328395987" sldId="262"/>
            <ac:spMk id="3" creationId="{DAA6D293-4723-4E66-AF3D-71F411A13891}"/>
          </ac:spMkLst>
        </pc:spChg>
        <pc:spChg chg="add mod">
          <ac:chgData name="Ivayla Sabotinova" userId="8c78d347d553e344" providerId="Windows Live" clId="Web-{B7216D55-643F-4EB9-97E0-4C583D0490AD}" dt="2022-02-13T14:15:34.480" v="462" actId="1076"/>
          <ac:spMkLst>
            <pc:docMk/>
            <pc:sldMk cId="328395987" sldId="262"/>
            <ac:spMk id="4" creationId="{71B77EFD-E157-4F4F-BE37-573DEBD112DA}"/>
          </ac:spMkLst>
        </pc:spChg>
        <pc:spChg chg="add mod">
          <ac:chgData name="Ivayla Sabotinova" userId="8c78d347d553e344" providerId="Windows Live" clId="Web-{B7216D55-643F-4EB9-97E0-4C583D0490AD}" dt="2022-02-13T14:15:45.839" v="465" actId="1076"/>
          <ac:spMkLst>
            <pc:docMk/>
            <pc:sldMk cId="328395987" sldId="262"/>
            <ac:spMk id="5" creationId="{81F91B77-32F9-4988-B1FD-EA35568F3D0E}"/>
          </ac:spMkLst>
        </pc:spChg>
        <pc:spChg chg="add del">
          <ac:chgData name="Ivayla Sabotinova" userId="8c78d347d553e344" providerId="Windows Live" clId="Web-{B7216D55-643F-4EB9-97E0-4C583D0490AD}" dt="2022-02-13T13:55:14.519" v="44"/>
          <ac:spMkLst>
            <pc:docMk/>
            <pc:sldMk cId="328395987" sldId="262"/>
            <ac:spMk id="6" creationId="{85C8B0D3-0D41-4FD3-9270-CD11471C8945}"/>
          </ac:spMkLst>
        </pc:spChg>
        <pc:spChg chg="add del mod">
          <ac:chgData name="Ivayla Sabotinova" userId="8c78d347d553e344" providerId="Windows Live" clId="Web-{B7216D55-643F-4EB9-97E0-4C583D0490AD}" dt="2022-02-13T13:54:50.691" v="40"/>
          <ac:spMkLst>
            <pc:docMk/>
            <pc:sldMk cId="328395987" sldId="262"/>
            <ac:spMk id="7" creationId="{15C10180-B1EB-4D46-9AB7-E22DA4529BD4}"/>
          </ac:spMkLst>
        </pc:spChg>
        <pc:spChg chg="add del">
          <ac:chgData name="Ivayla Sabotinova" userId="8c78d347d553e344" providerId="Windows Live" clId="Web-{B7216D55-643F-4EB9-97E0-4C583D0490AD}" dt="2022-02-13T13:55:08.019" v="43"/>
          <ac:spMkLst>
            <pc:docMk/>
            <pc:sldMk cId="328395987" sldId="262"/>
            <ac:spMk id="8" creationId="{3F4D1565-4226-4B67-A980-AD4C5B252E7F}"/>
          </ac:spMkLst>
        </pc:spChg>
        <pc:spChg chg="add mod">
          <ac:chgData name="Ivayla Sabotinova" userId="8c78d347d553e344" providerId="Windows Live" clId="Web-{B7216D55-643F-4EB9-97E0-4C583D0490AD}" dt="2022-02-13T14:14:51.135" v="458"/>
          <ac:spMkLst>
            <pc:docMk/>
            <pc:sldMk cId="328395987" sldId="262"/>
            <ac:spMk id="9" creationId="{28C5F790-A483-497F-BC78-CDCEACCED221}"/>
          </ac:spMkLst>
        </pc:spChg>
        <pc:spChg chg="add del">
          <ac:chgData name="Ivayla Sabotinova" userId="8c78d347d553e344" providerId="Windows Live" clId="Web-{B7216D55-643F-4EB9-97E0-4C583D0490AD}" dt="2022-02-13T13:55:00.488" v="42"/>
          <ac:spMkLst>
            <pc:docMk/>
            <pc:sldMk cId="328395987" sldId="262"/>
            <ac:spMk id="10" creationId="{34DF3E38-C100-4EE7-B019-4436FE8FA2DC}"/>
          </ac:spMkLst>
        </pc:spChg>
        <pc:spChg chg="add mod">
          <ac:chgData name="Ivayla Sabotinova" userId="8c78d347d553e344" providerId="Windows Live" clId="Web-{B7216D55-643F-4EB9-97E0-4C583D0490AD}" dt="2022-02-13T14:15:39.167" v="463" actId="1076"/>
          <ac:spMkLst>
            <pc:docMk/>
            <pc:sldMk cId="328395987" sldId="262"/>
            <ac:spMk id="11" creationId="{64FBD560-FEDB-4C83-AAAA-9365F512A426}"/>
          </ac:spMkLst>
        </pc:spChg>
        <pc:spChg chg="add del">
          <ac:chgData name="Ivayla Sabotinova" userId="8c78d347d553e344" providerId="Windows Live" clId="Web-{B7216D55-643F-4EB9-97E0-4C583D0490AD}" dt="2022-02-13T13:54:57.222" v="41"/>
          <ac:spMkLst>
            <pc:docMk/>
            <pc:sldMk cId="328395987" sldId="262"/>
            <ac:spMk id="12" creationId="{AB299AE0-3575-4672-AE2B-8D79475F1953}"/>
          </ac:spMkLst>
        </pc:spChg>
        <pc:spChg chg="add mod">
          <ac:chgData name="Ivayla Sabotinova" userId="8c78d347d553e344" providerId="Windows Live" clId="Web-{B7216D55-643F-4EB9-97E0-4C583D0490AD}" dt="2022-02-13T14:15:51.074" v="466" actId="1076"/>
          <ac:spMkLst>
            <pc:docMk/>
            <pc:sldMk cId="328395987" sldId="262"/>
            <ac:spMk id="13" creationId="{ACDDF76D-F920-42E2-9DA0-67200800E3CF}"/>
          </ac:spMkLst>
        </pc:spChg>
        <pc:spChg chg="add mod">
          <ac:chgData name="Ivayla Sabotinova" userId="8c78d347d553e344" providerId="Windows Live" clId="Web-{B7216D55-643F-4EB9-97E0-4C583D0490AD}" dt="2022-02-13T14:14:11.619" v="452" actId="1076"/>
          <ac:spMkLst>
            <pc:docMk/>
            <pc:sldMk cId="328395987" sldId="262"/>
            <ac:spMk id="14" creationId="{37FFBED5-3BF4-4101-9E06-B87D11D2279B}"/>
          </ac:spMkLst>
        </pc:spChg>
        <pc:spChg chg="add mod">
          <ac:chgData name="Ivayla Sabotinova" userId="8c78d347d553e344" providerId="Windows Live" clId="Web-{B7216D55-643F-4EB9-97E0-4C583D0490AD}" dt="2022-02-13T14:15:42.589" v="464" actId="1076"/>
          <ac:spMkLst>
            <pc:docMk/>
            <pc:sldMk cId="328395987" sldId="262"/>
            <ac:spMk id="15" creationId="{41B4FBC1-1C2C-4262-A8CF-C957AFBF7BD2}"/>
          </ac:spMkLst>
        </pc:spChg>
        <pc:spChg chg="add mod">
          <ac:chgData name="Ivayla Sabotinova" userId="8c78d347d553e344" providerId="Windows Live" clId="Web-{B7216D55-643F-4EB9-97E0-4C583D0490AD}" dt="2022-02-13T14:15:59.496" v="468" actId="1076"/>
          <ac:spMkLst>
            <pc:docMk/>
            <pc:sldMk cId="328395987" sldId="262"/>
            <ac:spMk id="16" creationId="{FDC60288-AF22-4460-9CB2-A113ECA8AAA0}"/>
          </ac:spMkLst>
        </pc:spChg>
        <pc:spChg chg="add mod">
          <ac:chgData name="Ivayla Sabotinova" userId="8c78d347d553e344" providerId="Windows Live" clId="Web-{B7216D55-643F-4EB9-97E0-4C583D0490AD}" dt="2022-02-13T14:15:31.714" v="461" actId="1076"/>
          <ac:spMkLst>
            <pc:docMk/>
            <pc:sldMk cId="328395987" sldId="262"/>
            <ac:spMk id="17" creationId="{82975D44-F1CD-4347-A503-4C706B2C34AE}"/>
          </ac:spMkLst>
        </pc:spChg>
        <pc:spChg chg="add mod">
          <ac:chgData name="Ivayla Sabotinova" userId="8c78d347d553e344" providerId="Windows Live" clId="Web-{B7216D55-643F-4EB9-97E0-4C583D0490AD}" dt="2022-02-13T14:18:58.202" v="506"/>
          <ac:spMkLst>
            <pc:docMk/>
            <pc:sldMk cId="328395987" sldId="262"/>
            <ac:spMk id="18" creationId="{162AD3D8-A388-4376-B8AA-E9B3556713EE}"/>
          </ac:spMkLst>
        </pc:spChg>
        <pc:spChg chg="add mod">
          <ac:chgData name="Ivayla Sabotinova" userId="8c78d347d553e344" providerId="Windows Live" clId="Web-{B7216D55-643F-4EB9-97E0-4C583D0490AD}" dt="2022-02-13T14:18:29.077" v="504" actId="1076"/>
          <ac:spMkLst>
            <pc:docMk/>
            <pc:sldMk cId="328395987" sldId="262"/>
            <ac:spMk id="19" creationId="{9A28DB38-F003-4591-90B5-F788A95B7DFF}"/>
          </ac:spMkLst>
        </pc:spChg>
      </pc:sldChg>
      <pc:sldChg chg="addSp modSp new">
        <pc:chgData name="Ivayla Sabotinova" userId="8c78d347d553e344" providerId="Windows Live" clId="Web-{B7216D55-643F-4EB9-97E0-4C583D0490AD}" dt="2022-02-13T14:20:55.111" v="516" actId="14100"/>
        <pc:sldMkLst>
          <pc:docMk/>
          <pc:sldMk cId="3615174712" sldId="263"/>
        </pc:sldMkLst>
        <pc:picChg chg="add mod">
          <ac:chgData name="Ivayla Sabotinova" userId="8c78d347d553e344" providerId="Windows Live" clId="Web-{B7216D55-643F-4EB9-97E0-4C583D0490AD}" dt="2022-02-13T14:20:55.111" v="516" actId="14100"/>
          <ac:picMkLst>
            <pc:docMk/>
            <pc:sldMk cId="3615174712" sldId="263"/>
            <ac:picMk id="3" creationId="{F7E303D1-CF18-496C-9755-98261EAAFA49}"/>
          </ac:picMkLst>
        </pc:picChg>
      </pc:sldChg>
      <pc:sldChg chg="addSp modSp new">
        <pc:chgData name="Ivayla Sabotinova" userId="8c78d347d553e344" providerId="Windows Live" clId="Web-{B7216D55-643F-4EB9-97E0-4C583D0490AD}" dt="2022-02-13T14:21:42.908" v="523" actId="14100"/>
        <pc:sldMkLst>
          <pc:docMk/>
          <pc:sldMk cId="3093301934" sldId="264"/>
        </pc:sldMkLst>
        <pc:picChg chg="add mod">
          <ac:chgData name="Ivayla Sabotinova" userId="8c78d347d553e344" providerId="Windows Live" clId="Web-{B7216D55-643F-4EB9-97E0-4C583D0490AD}" dt="2022-02-13T14:21:42.908" v="523" actId="14100"/>
          <ac:picMkLst>
            <pc:docMk/>
            <pc:sldMk cId="3093301934" sldId="264"/>
            <ac:picMk id="3" creationId="{26CD2D77-07D0-43BB-BB2C-DAA1F2D56ACF}"/>
          </ac:picMkLst>
        </pc:picChg>
      </pc:sldChg>
      <pc:sldChg chg="addSp modSp new">
        <pc:chgData name="Ivayla Sabotinova" userId="8c78d347d553e344" providerId="Windows Live" clId="Web-{B7216D55-643F-4EB9-97E0-4C583D0490AD}" dt="2022-02-13T14:22:31.097" v="527" actId="14100"/>
        <pc:sldMkLst>
          <pc:docMk/>
          <pc:sldMk cId="1497441868" sldId="265"/>
        </pc:sldMkLst>
        <pc:picChg chg="add mod">
          <ac:chgData name="Ivayla Sabotinova" userId="8c78d347d553e344" providerId="Windows Live" clId="Web-{B7216D55-643F-4EB9-97E0-4C583D0490AD}" dt="2022-02-13T14:22:31.097" v="527" actId="14100"/>
          <ac:picMkLst>
            <pc:docMk/>
            <pc:sldMk cId="1497441868" sldId="265"/>
            <ac:picMk id="3" creationId="{4B07984C-E2DD-4CF4-A260-23AFE703C569}"/>
          </ac:picMkLst>
        </pc:picChg>
      </pc:sldChg>
      <pc:sldChg chg="addSp modSp new">
        <pc:chgData name="Ivayla Sabotinova" userId="8c78d347d553e344" providerId="Windows Live" clId="Web-{B7216D55-643F-4EB9-97E0-4C583D0490AD}" dt="2022-02-13T14:22:59.863" v="531" actId="14100"/>
        <pc:sldMkLst>
          <pc:docMk/>
          <pc:sldMk cId="2613914918" sldId="266"/>
        </pc:sldMkLst>
        <pc:picChg chg="add mod">
          <ac:chgData name="Ivayla Sabotinova" userId="8c78d347d553e344" providerId="Windows Live" clId="Web-{B7216D55-643F-4EB9-97E0-4C583D0490AD}" dt="2022-02-13T14:22:59.863" v="531" actId="14100"/>
          <ac:picMkLst>
            <pc:docMk/>
            <pc:sldMk cId="2613914918" sldId="266"/>
            <ac:picMk id="3" creationId="{4BF9AF2D-B838-4AE5-864A-DC0E2206E9DD}"/>
          </ac:picMkLst>
        </pc:picChg>
      </pc:sldChg>
      <pc:sldChg chg="addSp modSp new">
        <pc:chgData name="Ivayla Sabotinova" userId="8c78d347d553e344" providerId="Windows Live" clId="Web-{B7216D55-643F-4EB9-97E0-4C583D0490AD}" dt="2022-02-13T14:23:23.754" v="535" actId="14100"/>
        <pc:sldMkLst>
          <pc:docMk/>
          <pc:sldMk cId="4092800941" sldId="267"/>
        </pc:sldMkLst>
        <pc:picChg chg="add mod">
          <ac:chgData name="Ivayla Sabotinova" userId="8c78d347d553e344" providerId="Windows Live" clId="Web-{B7216D55-643F-4EB9-97E0-4C583D0490AD}" dt="2022-02-13T14:23:23.754" v="535" actId="14100"/>
          <ac:picMkLst>
            <pc:docMk/>
            <pc:sldMk cId="4092800941" sldId="267"/>
            <ac:picMk id="3" creationId="{A7EE3574-34A0-4C85-B8A2-5CB9C53D6D1E}"/>
          </ac:picMkLst>
        </pc:picChg>
      </pc:sldChg>
      <pc:sldChg chg="addSp delSp modSp new">
        <pc:chgData name="Ivayla Sabotinova" userId="8c78d347d553e344" providerId="Windows Live" clId="Web-{B7216D55-643F-4EB9-97E0-4C583D0490AD}" dt="2022-02-13T14:24:10.474" v="542" actId="14100"/>
        <pc:sldMkLst>
          <pc:docMk/>
          <pc:sldMk cId="1514348630" sldId="268"/>
        </pc:sldMkLst>
        <pc:picChg chg="add del mod">
          <ac:chgData name="Ivayla Sabotinova" userId="8c78d347d553e344" providerId="Windows Live" clId="Web-{B7216D55-643F-4EB9-97E0-4C583D0490AD}" dt="2022-02-13T14:23:59.677" v="539"/>
          <ac:picMkLst>
            <pc:docMk/>
            <pc:sldMk cId="1514348630" sldId="268"/>
            <ac:picMk id="2" creationId="{DC086062-323B-458C-8CF1-106D2B121A55}"/>
          </ac:picMkLst>
        </pc:picChg>
        <pc:picChg chg="add mod">
          <ac:chgData name="Ivayla Sabotinova" userId="8c78d347d553e344" providerId="Windows Live" clId="Web-{B7216D55-643F-4EB9-97E0-4C583D0490AD}" dt="2022-02-13T14:24:10.474" v="542" actId="14100"/>
          <ac:picMkLst>
            <pc:docMk/>
            <pc:sldMk cId="1514348630" sldId="268"/>
            <ac:picMk id="3" creationId="{84EF837E-4F14-4599-BE76-C3EB2E148390}"/>
          </ac:picMkLst>
        </pc:picChg>
      </pc:sldChg>
      <pc:sldChg chg="new del ord">
        <pc:chgData name="Ivayla Sabotinova" userId="8c78d347d553e344" providerId="Windows Live" clId="Web-{B7216D55-643F-4EB9-97E0-4C583D0490AD}" dt="2022-02-13T14:24:44.334" v="545"/>
        <pc:sldMkLst>
          <pc:docMk/>
          <pc:sldMk cId="277493925" sldId="269"/>
        </pc:sldMkLst>
      </pc:sldChg>
      <pc:sldChg chg="addSp delSp modSp new mod ord setBg setClrOvrMap">
        <pc:chgData name="Ivayla Sabotinova" userId="8c78d347d553e344" providerId="Windows Live" clId="Web-{B7216D55-643F-4EB9-97E0-4C583D0490AD}" dt="2022-02-13T14:30:47.215" v="627" actId="1076"/>
        <pc:sldMkLst>
          <pc:docMk/>
          <pc:sldMk cId="2445474125" sldId="269"/>
        </pc:sldMkLst>
        <pc:spChg chg="mo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2" creationId="{F519321C-72D7-4FCB-8018-6767F3601F8E}"/>
          </ac:spMkLst>
        </pc:spChg>
        <pc:spChg chg="mo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3" creationId="{EC77508F-4FF2-43D6-9592-E56F53472C70}"/>
          </ac:spMkLst>
        </pc:spChg>
        <pc:spChg chg="add del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9" creationId="{C5E6CFF1-2F42-4E10-9A97-F116F46F53FE}"/>
          </ac:spMkLst>
        </pc:spChg>
        <pc:spChg chg="ad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16" creationId="{8FC9BE17-9A7B-462D-AE50-3D8777387304}"/>
          </ac:spMkLst>
        </pc:spChg>
        <pc:spChg chg="ad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18" creationId="{3EBE8569-6AEC-4B8C-8D53-2DE337CDBA65}"/>
          </ac:spMkLst>
        </pc:spChg>
        <pc:spChg chg="ad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20" creationId="{55D4142C-5077-457F-A6AD-3FECFDB39685}"/>
          </ac:spMkLst>
        </pc:spChg>
        <pc:spChg chg="add">
          <ac:chgData name="Ivayla Sabotinova" userId="8c78d347d553e344" providerId="Windows Live" clId="Web-{B7216D55-643F-4EB9-97E0-4C583D0490AD}" dt="2022-02-13T14:30:33.918" v="626"/>
          <ac:spMkLst>
            <pc:docMk/>
            <pc:sldMk cId="2445474125" sldId="269"/>
            <ac:spMk id="22" creationId="{7A5F0580-5EE9-419F-96EE-B6529EF6E7D0}"/>
          </ac:spMkLst>
        </pc:spChg>
        <pc:picChg chg="add mod ord">
          <ac:chgData name="Ivayla Sabotinova" userId="8c78d347d553e344" providerId="Windows Live" clId="Web-{B7216D55-643F-4EB9-97E0-4C583D0490AD}" dt="2022-02-13T14:30:47.215" v="627" actId="1076"/>
          <ac:picMkLst>
            <pc:docMk/>
            <pc:sldMk cId="2445474125" sldId="269"/>
            <ac:picMk id="4" creationId="{6A8965D4-8DEE-4677-9A36-05E2C1173330}"/>
          </ac:picMkLst>
        </pc:picChg>
        <pc:picChg chg="add del">
          <ac:chgData name="Ivayla Sabotinova" userId="8c78d347d553e344" providerId="Windows Live" clId="Web-{B7216D55-643F-4EB9-97E0-4C583D0490AD}" dt="2022-02-13T14:30:30.074" v="625"/>
          <ac:picMkLst>
            <pc:docMk/>
            <pc:sldMk cId="2445474125" sldId="269"/>
            <ac:picMk id="5" creationId="{6B34978E-65C4-4E96-B8E2-F37A77CCBB2F}"/>
          </ac:picMkLst>
        </pc:picChg>
        <pc:cxnChg chg="add del">
          <ac:chgData name="Ivayla Sabotinova" userId="8c78d347d553e344" providerId="Windows Live" clId="Web-{B7216D55-643F-4EB9-97E0-4C583D0490AD}" dt="2022-02-13T14:30:33.918" v="626"/>
          <ac:cxnSpMkLst>
            <pc:docMk/>
            <pc:sldMk cId="2445474125" sldId="269"/>
            <ac:cxnSpMk id="11" creationId="{67182200-4859-4C8D-BCBB-55B245C28B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16823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61105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58710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6932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0675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0083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3866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798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90798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2923044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48953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118796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4224-5F53-4681-B114-4FDA2DEB297A}" type="datetimeFigureOut">
              <a:rPr lang="bg-BG" smtClean="0"/>
              <a:pPr/>
              <a:t>13.2.2022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5E07B-6C49-45E8-9BB0-876BFAD0C1D8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xmlns="" val="337533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BABF38A-8A0D-492E-BD20-6CF4D46B5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2/13/2022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=""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24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setartavecelissamansour.blogspot.com/2020/07/cest-par-lexperience-que-progressent-la.htm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science.net/blog/dmitrij-mendeleev-il-padre-della-tavola-periodic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="" xmlns:a16="http://schemas.microsoft.com/office/drawing/2014/main" id="{E2748806-3AF5-4078-830A-C1F26BF1B20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BF991FCB-5132-414C-B377-526F56121B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7" name="Picture 7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4C475D1-86F6-4232-A3EE-63167BCA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31864" b="114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F23DAFF7-4C98-4E0E-8986-198D54B6C1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0" y="0"/>
            <a:ext cx="6858000" cy="6858000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6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541129-62C3-448B-B9D5-E0EF7E3463C3}"/>
              </a:ext>
            </a:extLst>
          </p:cNvPr>
          <p:cNvSpPr txBox="1"/>
          <p:nvPr/>
        </p:nvSpPr>
        <p:spPr>
          <a:xfrm>
            <a:off x="68770" y="565846"/>
            <a:ext cx="6789230" cy="462956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Communication through science and art</a:t>
            </a:r>
            <a:endParaRPr lang="en-US" sz="6600" b="1" dirty="0">
              <a:solidFill>
                <a:srgbClr val="FFFFFF"/>
              </a:solidFill>
              <a:latin typeface="+mj-lt"/>
              <a:ea typeface="+mj-ea"/>
              <a:cs typeface="Sabon Next 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87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87757B3C-AAF5-42D4-AB6C-414116FE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A7EE3574-34A0-4C85-B8A2-5CB9C53D6D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" y="9213"/>
            <a:ext cx="12286937" cy="686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2800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84EF837E-4F14-4599-BE76-C3EB2E1483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" y="-3279"/>
            <a:ext cx="12249462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434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DCD9C319-51C4-4B3F-AEB3-47BB3616F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E02C69DA-79B9-49F2-AD2A-B4CC65EAA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Times"/>
                <a:cs typeface="Times"/>
              </a:rPr>
              <a:t>Thank you for your attention and good luck with your tasks!</a:t>
            </a:r>
            <a:r>
              <a:rPr lang="en-US" sz="4000" dirty="0">
                <a:latin typeface="Times"/>
              </a:rPr>
              <a:t/>
            </a:r>
            <a:br>
              <a:rPr lang="en-US" sz="4000" dirty="0">
                <a:latin typeface="Times"/>
              </a:rPr>
            </a:br>
            <a:r>
              <a:rPr lang="en-US" sz="4000" dirty="0">
                <a:latin typeface="Times"/>
                <a:cs typeface="Times"/>
              </a:rPr>
              <a:t>Now is your time to create and have fun with science at the same time!</a:t>
            </a:r>
            <a:endParaRPr lang="bg-BG" dirty="0"/>
          </a:p>
        </p:txBody>
      </p:sp>
      <p:pic>
        <p:nvPicPr>
          <p:cNvPr id="4" name="Картина 4" descr="Картина, която съдържа текст, карт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E5EF1668-EDA2-4BE8-B5BD-19ADCE153F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1519" r="8817" b="-1"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333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="" xmlns:a16="http://schemas.microsoft.com/office/drawing/2014/main" id="{04812C46-200A-4DEB-A05E-3ED6C68C2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артина 5" descr="Science Natural Blackboard · Free image on Pixabay">
            <a:extLst>
              <a:ext uri="{FF2B5EF4-FFF2-40B4-BE49-F238E27FC236}">
                <a16:creationId xmlns="" xmlns:a16="http://schemas.microsoft.com/office/drawing/2014/main" id="{6A8965D4-8DEE-4677-9A36-05E2C11733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243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D1EA859B-E555-4109-94F3-6700E046E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519321C-72D7-4FCB-8018-6767F3601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593" y="352633"/>
            <a:ext cx="3822189" cy="1899912"/>
          </a:xfrm>
        </p:spPr>
        <p:txBody>
          <a:bodyPr>
            <a:normAutofit/>
          </a:bodyPr>
          <a:lstStyle/>
          <a:p>
            <a:r>
              <a:rPr lang="en" dirty="0">
                <a:latin typeface="Times"/>
                <a:cs typeface="Times"/>
              </a:rPr>
              <a:t>Contents of the workshop</a:t>
            </a:r>
            <a:endParaRPr lang="bg-BG">
              <a:latin typeface="Times"/>
              <a:cs typeface="Times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EC77508F-4FF2-43D6-9592-E56F5347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3" y="2321775"/>
            <a:ext cx="3822189" cy="37427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bg-BG" dirty="0">
                <a:latin typeface="Times"/>
                <a:cs typeface="Times"/>
              </a:rPr>
              <a:t>1.The </a:t>
            </a:r>
            <a:r>
              <a:rPr lang="bg-BG" dirty="0" err="1">
                <a:latin typeface="Times"/>
                <a:cs typeface="Times"/>
              </a:rPr>
              <a:t>first</a:t>
            </a:r>
            <a:r>
              <a:rPr lang="bg-BG" dirty="0">
                <a:latin typeface="Times"/>
                <a:cs typeface="Times"/>
              </a:rPr>
              <a:t> </a:t>
            </a:r>
            <a:r>
              <a:rPr lang="bg-BG" dirty="0" err="1">
                <a:latin typeface="Times"/>
                <a:cs typeface="Times"/>
              </a:rPr>
              <a:t>task</a:t>
            </a:r>
            <a:r>
              <a:rPr lang="bg-BG" dirty="0">
                <a:latin typeface="Times"/>
                <a:cs typeface="Times"/>
              </a:rPr>
              <a:t> - </a:t>
            </a:r>
            <a:r>
              <a:rPr lang="en" dirty="0">
                <a:latin typeface="Times"/>
                <a:cs typeface="Times"/>
              </a:rPr>
              <a:t>Make a sentence of words that are made up of the symbols from the periodic table!</a:t>
            </a:r>
            <a:endParaRPr lang="bg-BG">
              <a:cs typeface="Calibri" panose="020F0502020204030204"/>
            </a:endParaRPr>
          </a:p>
          <a:p>
            <a:pPr marL="0" indent="0">
              <a:buNone/>
            </a:pPr>
            <a:r>
              <a:rPr lang="en" dirty="0">
                <a:latin typeface="Times"/>
                <a:cs typeface="Times"/>
              </a:rPr>
              <a:t>2.The second task – Make your own planet!</a:t>
            </a:r>
          </a:p>
        </p:txBody>
      </p:sp>
    </p:spTree>
    <p:extLst>
      <p:ext uri="{BB962C8B-B14F-4D97-AF65-F5344CB8AC3E}">
        <p14:creationId xmlns:p14="http://schemas.microsoft.com/office/powerpoint/2010/main" xmlns="" val="2445474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A95671B-3CC6-4792-9114-B74FAEA224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C10618A7-C61B-4FE8-B19C-016E30173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" sz="4000" b="1" dirty="0">
                <a:latin typeface="Times"/>
                <a:cs typeface="Times"/>
              </a:rPr>
              <a:t>What will be the task today?</a:t>
            </a:r>
            <a:endParaRPr lang="bg-BG" sz="4000" b="1">
              <a:latin typeface="Times"/>
              <a:cs typeface="Times"/>
            </a:endParaRP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="" xmlns:a16="http://schemas.microsoft.com/office/drawing/2014/main" id="{5713B5A5-2C21-4A57-B56C-73AA1D17B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184" y="1876626"/>
            <a:ext cx="10175630" cy="7679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bg-BG" dirty="0" err="1">
                <a:latin typeface="Times"/>
                <a:ea typeface="+mn-lt"/>
                <a:cs typeface="+mn-lt"/>
              </a:rPr>
              <a:t>Hello</a:t>
            </a:r>
            <a:r>
              <a:rPr lang="bg-BG" dirty="0">
                <a:latin typeface="Times"/>
                <a:ea typeface="+mn-lt"/>
                <a:cs typeface="+mn-lt"/>
              </a:rPr>
              <a:t>, </a:t>
            </a:r>
            <a:r>
              <a:rPr lang="bg-BG" dirty="0" err="1">
                <a:latin typeface="Times"/>
                <a:ea typeface="+mn-lt"/>
                <a:cs typeface="+mn-lt"/>
              </a:rPr>
              <a:t>today</a:t>
            </a:r>
            <a:r>
              <a:rPr lang="bg-BG" dirty="0">
                <a:latin typeface="Times"/>
                <a:ea typeface="+mn-lt"/>
                <a:cs typeface="+mn-lt"/>
              </a:rPr>
              <a:t> I </a:t>
            </a:r>
            <a:r>
              <a:rPr lang="bg-BG" dirty="0" err="1">
                <a:latin typeface="Times"/>
                <a:ea typeface="+mn-lt"/>
                <a:cs typeface="+mn-lt"/>
              </a:rPr>
              <a:t>will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show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you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shuffled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words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of</a:t>
            </a:r>
            <a:r>
              <a:rPr lang="bg-BG" dirty="0">
                <a:latin typeface="Times"/>
                <a:ea typeface="+mn-lt"/>
                <a:cs typeface="+mn-lt"/>
              </a:rPr>
              <a:t> a </a:t>
            </a:r>
            <a:r>
              <a:rPr lang="bg-BG" dirty="0" err="1">
                <a:latin typeface="Times"/>
                <a:ea typeface="+mn-lt"/>
                <a:cs typeface="+mn-lt"/>
              </a:rPr>
              <a:t>phrase</a:t>
            </a:r>
            <a:r>
              <a:rPr lang="bg-BG" dirty="0">
                <a:latin typeface="Times"/>
                <a:ea typeface="+mn-lt"/>
                <a:cs typeface="+mn-lt"/>
              </a:rPr>
              <a:t>, </a:t>
            </a:r>
            <a:r>
              <a:rPr lang="bg-BG" dirty="0" err="1">
                <a:latin typeface="Times"/>
                <a:ea typeface="+mn-lt"/>
                <a:cs typeface="+mn-lt"/>
              </a:rPr>
              <a:t>which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is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written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with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symbols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from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the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Mendeleev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table</a:t>
            </a:r>
            <a:r>
              <a:rPr lang="bg-BG" dirty="0">
                <a:latin typeface="Times"/>
                <a:ea typeface="+mn-lt"/>
                <a:cs typeface="+mn-lt"/>
              </a:rPr>
              <a:t>, </a:t>
            </a:r>
            <a:r>
              <a:rPr lang="bg-BG" dirty="0" err="1">
                <a:latin typeface="Times"/>
                <a:ea typeface="+mn-lt"/>
                <a:cs typeface="+mn-lt"/>
              </a:rPr>
              <a:t>as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well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as</a:t>
            </a:r>
            <a:r>
              <a:rPr lang="bg-BG" dirty="0">
                <a:latin typeface="Times"/>
                <a:ea typeface="+mn-lt"/>
                <a:cs typeface="+mn-lt"/>
              </a:rPr>
              <a:t> I </a:t>
            </a:r>
            <a:r>
              <a:rPr lang="bg-BG" dirty="0" err="1">
                <a:latin typeface="Times"/>
                <a:ea typeface="+mn-lt"/>
                <a:cs typeface="+mn-lt"/>
              </a:rPr>
              <a:t>will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give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you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the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names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of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the</a:t>
            </a:r>
            <a:r>
              <a:rPr lang="bg-BG" dirty="0">
                <a:latin typeface="Times"/>
                <a:ea typeface="+mn-lt"/>
                <a:cs typeface="+mn-lt"/>
              </a:rPr>
              <a:t> </a:t>
            </a:r>
            <a:r>
              <a:rPr lang="bg-BG" dirty="0" err="1">
                <a:latin typeface="Times"/>
                <a:ea typeface="+mn-lt"/>
                <a:cs typeface="+mn-lt"/>
              </a:rPr>
              <a:t>elements</a:t>
            </a:r>
            <a:r>
              <a:rPr lang="bg-BG" dirty="0">
                <a:latin typeface="Times"/>
                <a:ea typeface="+mn-lt"/>
                <a:cs typeface="+mn-lt"/>
              </a:rPr>
              <a:t>. </a:t>
            </a:r>
            <a:endParaRPr lang="bg-BG">
              <a:latin typeface="Times"/>
              <a:cs typeface="Times"/>
            </a:endParaRPr>
          </a:p>
        </p:txBody>
      </p:sp>
      <p:pic>
        <p:nvPicPr>
          <p:cNvPr id="4" name="Картина 4">
            <a:extLst>
              <a:ext uri="{FF2B5EF4-FFF2-40B4-BE49-F238E27FC236}">
                <a16:creationId xmlns="" xmlns:a16="http://schemas.microsoft.com/office/drawing/2014/main" id="{19E7405F-6923-4B7C-B74B-91D6533C3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18710" y="2952837"/>
            <a:ext cx="9748482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96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7C98A213-5994-475E-B327-DC6EC27FB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9DAA5ED1-B6F8-4733-8F14-CAD1536C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93" y="420382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/>
              <a:t>Examples!!!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="" xmlns:a16="http://schemas.microsoft.com/office/drawing/2014/main" id="{4B030A0D-0DAD-4A99-89BB-419527D6A6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Картина 4" descr="Картина, която съдържа мас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21E37DB0-925E-4AC2-B6C1-BD137D0C2A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54" y="845948"/>
            <a:ext cx="3600041" cy="3600041"/>
          </a:xfrm>
          <a:prstGeom prst="rect">
            <a:avLst/>
          </a:prstGeom>
        </p:spPr>
      </p:pic>
      <p:pic>
        <p:nvPicPr>
          <p:cNvPr id="4" name="Картина 5">
            <a:extLst>
              <a:ext uri="{FF2B5EF4-FFF2-40B4-BE49-F238E27FC236}">
                <a16:creationId xmlns="" xmlns:a16="http://schemas.microsoft.com/office/drawing/2014/main" id="{CD350DB4-3B4D-436A-98DE-1B228CF8BD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6908" y="4175638"/>
            <a:ext cx="3758184" cy="2611938"/>
          </a:xfrm>
          <a:prstGeom prst="rect">
            <a:avLst/>
          </a:prstGeom>
        </p:spPr>
      </p:pic>
      <p:pic>
        <p:nvPicPr>
          <p:cNvPr id="6" name="Картина 6" descr="Картина, която съдържа маса&#10;&#10;Описанието е генерирано автоматично">
            <a:extLst>
              <a:ext uri="{FF2B5EF4-FFF2-40B4-BE49-F238E27FC236}">
                <a16:creationId xmlns="" xmlns:a16="http://schemas.microsoft.com/office/drawing/2014/main" id="{5011BF0F-A653-4621-9F89-AE96055C07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-109" t="12000" r="-445" b="3333"/>
          <a:stretch/>
        </p:blipFill>
        <p:spPr>
          <a:xfrm>
            <a:off x="7766454" y="1989584"/>
            <a:ext cx="3758184" cy="2112244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="" xmlns:a16="http://schemas.microsoft.com/office/drawing/2014/main" id="{0693A5D2-8148-4FF6-B102-B340027C68EB}"/>
              </a:ext>
            </a:extLst>
          </p:cNvPr>
          <p:cNvSpPr txBox="1"/>
          <p:nvPr/>
        </p:nvSpPr>
        <p:spPr>
          <a:xfrm>
            <a:off x="614597" y="5311515"/>
            <a:ext cx="2918085" cy="76944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4400" dirty="0" err="1">
                <a:latin typeface="Times"/>
                <a:cs typeface="Calibri"/>
              </a:rPr>
              <a:t>Words</a:t>
            </a:r>
            <a:endParaRPr lang="bg-BG" sz="4400">
              <a:latin typeface="Times"/>
              <a:cs typeface="Times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="" xmlns:a16="http://schemas.microsoft.com/office/drawing/2014/main" id="{F18A8FBF-34C0-48FC-BC12-A4540F05A6E6}"/>
              </a:ext>
            </a:extLst>
          </p:cNvPr>
          <p:cNvSpPr txBox="1"/>
          <p:nvPr/>
        </p:nvSpPr>
        <p:spPr>
          <a:xfrm>
            <a:off x="4517505" y="2868587"/>
            <a:ext cx="2743200" cy="769441"/>
          </a:xfrm>
          <a:prstGeom prst="rect">
            <a:avLst/>
          </a:prstGeom>
          <a:noFill/>
          <a:ln w="28575">
            <a:solidFill>
              <a:srgbClr val="CF19B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4400" dirty="0" err="1">
                <a:latin typeface="Times"/>
                <a:cs typeface="Calibri"/>
              </a:rPr>
              <a:t>made</a:t>
            </a:r>
            <a:r>
              <a:rPr lang="bg-BG" sz="4400" dirty="0">
                <a:latin typeface="Times"/>
                <a:cs typeface="Calibri"/>
              </a:rPr>
              <a:t> </a:t>
            </a:r>
            <a:r>
              <a:rPr lang="bg-BG" sz="4400" dirty="0" err="1">
                <a:latin typeface="Times"/>
                <a:cs typeface="Calibri"/>
              </a:rPr>
              <a:t>from</a:t>
            </a:r>
            <a:endParaRPr lang="bg-BG" sz="4400" dirty="0">
              <a:latin typeface="Times"/>
              <a:cs typeface="Calibri"/>
            </a:endParaRPr>
          </a:p>
        </p:txBody>
      </p:sp>
      <p:sp>
        <p:nvSpPr>
          <p:cNvPr id="12" name="Текстово поле 11">
            <a:extLst>
              <a:ext uri="{FF2B5EF4-FFF2-40B4-BE49-F238E27FC236}">
                <a16:creationId xmlns="" xmlns:a16="http://schemas.microsoft.com/office/drawing/2014/main" id="{7C786606-669D-452C-B38C-0B9A9DE7C04D}"/>
              </a:ext>
            </a:extLst>
          </p:cNvPr>
          <p:cNvSpPr txBox="1"/>
          <p:nvPr/>
        </p:nvSpPr>
        <p:spPr>
          <a:xfrm>
            <a:off x="8645265" y="4822773"/>
            <a:ext cx="2743200" cy="1446550"/>
          </a:xfrm>
          <a:prstGeom prst="rect">
            <a:avLst/>
          </a:prstGeom>
          <a:noFill/>
          <a:ln w="28575">
            <a:solidFill>
              <a:srgbClr val="EBEB3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bg-BG" sz="4400" dirty="0" err="1">
                <a:latin typeface="Times"/>
                <a:cs typeface="Calibri"/>
              </a:rPr>
              <a:t>element</a:t>
            </a:r>
            <a:r>
              <a:rPr lang="bg-BG" sz="4400" dirty="0">
                <a:latin typeface="Times"/>
                <a:cs typeface="Calibri"/>
              </a:rPr>
              <a:t> </a:t>
            </a:r>
            <a:r>
              <a:rPr lang="bg-BG" sz="4400" dirty="0" err="1">
                <a:latin typeface="Times"/>
                <a:cs typeface="Calibri"/>
              </a:rPr>
              <a:t>symbols</a:t>
            </a:r>
            <a:r>
              <a:rPr lang="bg-BG" sz="4400" dirty="0">
                <a:latin typeface="Times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47985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01C6C7C-0374-462F-8C76-80FA56FCB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2" y="77814"/>
            <a:ext cx="10515600" cy="1637857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bg-BG" b="1" dirty="0" err="1">
                <a:latin typeface="Times"/>
                <a:ea typeface="+mj-lt"/>
                <a:cs typeface="+mj-lt"/>
              </a:rPr>
              <a:t>The</a:t>
            </a:r>
            <a:r>
              <a:rPr lang="bg-BG" b="1" dirty="0">
                <a:latin typeface="Times"/>
                <a:ea typeface="+mj-lt"/>
                <a:cs typeface="+mj-lt"/>
              </a:rPr>
              <a:t> </a:t>
            </a:r>
            <a:r>
              <a:rPr lang="bg-BG" b="1" dirty="0" err="1">
                <a:latin typeface="Times"/>
                <a:ea typeface="+mj-lt"/>
                <a:cs typeface="+mj-lt"/>
              </a:rPr>
              <a:t>words</a:t>
            </a:r>
            <a:r>
              <a:rPr lang="bg-BG" b="1" dirty="0">
                <a:latin typeface="Times"/>
                <a:ea typeface="+mj-lt"/>
                <a:cs typeface="+mj-lt"/>
              </a:rPr>
              <a:t> </a:t>
            </a:r>
            <a:r>
              <a:rPr lang="bg-BG" b="1" dirty="0" err="1">
                <a:latin typeface="Times"/>
                <a:ea typeface="+mj-lt"/>
                <a:cs typeface="+mj-lt"/>
              </a:rPr>
              <a:t>for</a:t>
            </a:r>
            <a:r>
              <a:rPr lang="bg-BG" b="1" dirty="0">
                <a:latin typeface="Times"/>
                <a:ea typeface="+mj-lt"/>
                <a:cs typeface="+mj-lt"/>
              </a:rPr>
              <a:t> </a:t>
            </a:r>
            <a:r>
              <a:rPr lang="bg-BG" b="1" dirty="0" err="1">
                <a:latin typeface="Times"/>
                <a:ea typeface="+mj-lt"/>
                <a:cs typeface="+mj-lt"/>
              </a:rPr>
              <a:t>the</a:t>
            </a:r>
            <a:r>
              <a:rPr lang="bg-BG" b="1" dirty="0">
                <a:latin typeface="Times"/>
                <a:ea typeface="+mj-lt"/>
                <a:cs typeface="+mj-lt"/>
              </a:rPr>
              <a:t> </a:t>
            </a:r>
            <a:r>
              <a:rPr lang="bg-BG" b="1" dirty="0" err="1">
                <a:latin typeface="Times"/>
                <a:ea typeface="+mj-lt"/>
                <a:cs typeface="+mj-lt"/>
              </a:rPr>
              <a:t>task</a:t>
            </a:r>
            <a:r>
              <a:rPr lang="bg-BG" b="1" dirty="0">
                <a:latin typeface="Times"/>
                <a:ea typeface="+mj-lt"/>
                <a:cs typeface="+mj-lt"/>
              </a:rPr>
              <a:t>!!!</a:t>
            </a:r>
            <a:endParaRPr lang="bg-BG" b="1" dirty="0" err="1">
              <a:latin typeface="Times"/>
            </a:endParaRPr>
          </a:p>
        </p:txBody>
      </p:sp>
      <p:sp>
        <p:nvSpPr>
          <p:cNvPr id="3" name="Текстово поле 2">
            <a:extLst>
              <a:ext uri="{FF2B5EF4-FFF2-40B4-BE49-F238E27FC236}">
                <a16:creationId xmlns="" xmlns:a16="http://schemas.microsoft.com/office/drawing/2014/main" id="{DAA6D293-4723-4E66-AF3D-71F411A13891}"/>
              </a:ext>
            </a:extLst>
          </p:cNvPr>
          <p:cNvSpPr txBox="1"/>
          <p:nvPr/>
        </p:nvSpPr>
        <p:spPr>
          <a:xfrm>
            <a:off x="3600138" y="2176072"/>
            <a:ext cx="2743200" cy="461665"/>
          </a:xfrm>
          <a:prstGeom prst="rect">
            <a:avLst/>
          </a:prstGeom>
          <a:noFill/>
          <a:ln w="28575">
            <a:solidFill>
              <a:srgbClr val="9856E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400" dirty="0">
                <a:latin typeface="Times"/>
                <a:cs typeface="Calibri"/>
              </a:rPr>
              <a:t>a-</a:t>
            </a:r>
            <a:r>
              <a:rPr lang="bg-BG" sz="2400" dirty="0" err="1">
                <a:latin typeface="Times"/>
                <a:cs typeface="Calibri"/>
              </a:rPr>
              <a:t>Alpha</a:t>
            </a:r>
            <a:r>
              <a:rPr lang="bg-BG" sz="2400" dirty="0">
                <a:latin typeface="Times"/>
                <a:cs typeface="Calibri"/>
              </a:rPr>
              <a:t> </a:t>
            </a:r>
            <a:r>
              <a:rPr lang="bg-BG" sz="2400" dirty="0" err="1">
                <a:latin typeface="Times"/>
                <a:cs typeface="Calibri"/>
              </a:rPr>
              <a:t>Particle</a:t>
            </a:r>
            <a:endParaRPr lang="bg-BG" sz="2400" dirty="0">
              <a:latin typeface="Times"/>
              <a:cs typeface="Calibri"/>
            </a:endParaRPr>
          </a:p>
        </p:txBody>
      </p:sp>
      <p:sp>
        <p:nvSpPr>
          <p:cNvPr id="4" name="Текстово поле 3">
            <a:extLst>
              <a:ext uri="{FF2B5EF4-FFF2-40B4-BE49-F238E27FC236}">
                <a16:creationId xmlns="" xmlns:a16="http://schemas.microsoft.com/office/drawing/2014/main" id="{71B77EFD-E157-4F4F-BE37-573DEBD112DA}"/>
              </a:ext>
            </a:extLst>
          </p:cNvPr>
          <p:cNvSpPr txBox="1"/>
          <p:nvPr/>
        </p:nvSpPr>
        <p:spPr>
          <a:xfrm>
            <a:off x="257801" y="3618095"/>
            <a:ext cx="3255363" cy="830997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400" dirty="0" err="1">
                <a:latin typeface="Times"/>
                <a:cs typeface="Calibri"/>
              </a:rPr>
              <a:t>gReAt-gluon,Rhenium,Astatine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5" name="Текстово поле 4">
            <a:extLst>
              <a:ext uri="{FF2B5EF4-FFF2-40B4-BE49-F238E27FC236}">
                <a16:creationId xmlns="" xmlns:a16="http://schemas.microsoft.com/office/drawing/2014/main" id="{81F91B77-32F9-4988-B1FD-EA35568F3D0E}"/>
              </a:ext>
            </a:extLst>
          </p:cNvPr>
          <p:cNvSpPr txBox="1"/>
          <p:nvPr/>
        </p:nvSpPr>
        <p:spPr>
          <a:xfrm>
            <a:off x="7071298" y="1237626"/>
            <a:ext cx="4429593" cy="1477328"/>
          </a:xfrm>
          <a:prstGeom prst="rect">
            <a:avLst/>
          </a:prstGeom>
          <a:noFill/>
          <a:ln w="28575">
            <a:solidFill>
              <a:srgbClr val="D1282D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400" dirty="0" err="1">
                <a:latin typeface="Times"/>
                <a:cs typeface="Calibri"/>
              </a:rPr>
              <a:t>WIThOU</a:t>
            </a:r>
            <a:r>
              <a:rPr lang="bg-BG" sz="2400" dirty="0">
                <a:latin typeface="Times"/>
                <a:cs typeface="Times"/>
              </a:rPr>
              <a:t>𝜏- </a:t>
            </a:r>
            <a:r>
              <a:rPr lang="bg-BG" sz="2400" dirty="0" err="1">
                <a:latin typeface="Times"/>
                <a:cs typeface="Times"/>
              </a:rPr>
              <a:t>Tungsten,Iodine,Thorium,Oxygen,Uranium,Tau</a:t>
            </a:r>
            <a:endParaRPr lang="bg-BG" sz="2400">
              <a:latin typeface="Times"/>
              <a:cs typeface="Times"/>
            </a:endParaRPr>
          </a:p>
          <a:p>
            <a:pPr algn="l"/>
            <a:endParaRPr lang="bg-BG" dirty="0">
              <a:cs typeface="Calibri"/>
            </a:endParaRPr>
          </a:p>
        </p:txBody>
      </p:sp>
      <p:sp>
        <p:nvSpPr>
          <p:cNvPr id="9" name="Текстово поле 8">
            <a:extLst>
              <a:ext uri="{FF2B5EF4-FFF2-40B4-BE49-F238E27FC236}">
                <a16:creationId xmlns="" xmlns:a16="http://schemas.microsoft.com/office/drawing/2014/main" id="{28C5F790-A483-497F-BC78-CDCEACCED221}"/>
              </a:ext>
            </a:extLst>
          </p:cNvPr>
          <p:cNvSpPr txBox="1"/>
          <p:nvPr/>
        </p:nvSpPr>
        <p:spPr>
          <a:xfrm>
            <a:off x="7667782" y="3208208"/>
            <a:ext cx="4379624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400" dirty="0">
                <a:latin typeface="Times"/>
                <a:cs typeface="Calibri"/>
              </a:rPr>
              <a:t>BOID-</a:t>
            </a:r>
            <a:r>
              <a:rPr lang="bg-BG" sz="2400" dirty="0" err="1">
                <a:latin typeface="Times"/>
                <a:cs typeface="Calibri"/>
              </a:rPr>
              <a:t>Boron,Oxygen,Lepton,Deuterium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11" name="Текстово поле 10">
            <a:extLst>
              <a:ext uri="{FF2B5EF4-FFF2-40B4-BE49-F238E27FC236}">
                <a16:creationId xmlns="" xmlns:a16="http://schemas.microsoft.com/office/drawing/2014/main" id="{64FBD560-FEDB-4C83-AAAA-9365F512A426}"/>
              </a:ext>
            </a:extLst>
          </p:cNvPr>
          <p:cNvSpPr txBox="1"/>
          <p:nvPr/>
        </p:nvSpPr>
        <p:spPr>
          <a:xfrm>
            <a:off x="4330908" y="5829925"/>
            <a:ext cx="2743200" cy="830997"/>
          </a:xfrm>
          <a:prstGeom prst="rect">
            <a:avLst/>
          </a:prstGeom>
          <a:noFill/>
          <a:ln w="28575">
            <a:solidFill>
              <a:srgbClr val="29D649"/>
            </a:solidFill>
            <a:prstDash val="soli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400" dirty="0" err="1">
                <a:latin typeface="Times"/>
                <a:cs typeface="Calibri"/>
              </a:rPr>
              <a:t>WAs-Tungsten,Arsenic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13" name="Текстово поле 12">
            <a:extLst>
              <a:ext uri="{FF2B5EF4-FFF2-40B4-BE49-F238E27FC236}">
                <a16:creationId xmlns="" xmlns:a16="http://schemas.microsoft.com/office/drawing/2014/main" id="{ACDDF76D-F920-42E2-9DA0-67200800E3CF}"/>
              </a:ext>
            </a:extLst>
          </p:cNvPr>
          <p:cNvSpPr txBox="1"/>
          <p:nvPr/>
        </p:nvSpPr>
        <p:spPr>
          <a:xfrm>
            <a:off x="8001939" y="4366823"/>
            <a:ext cx="3705067" cy="1212820"/>
          </a:xfrm>
          <a:prstGeom prst="rect">
            <a:avLst/>
          </a:prstGeom>
          <a:noFill/>
          <a:ln w="28575">
            <a:solidFill>
              <a:srgbClr val="CF19B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400" dirty="0" err="1">
                <a:latin typeface="Times"/>
                <a:cs typeface="Calibri"/>
              </a:rPr>
              <a:t>gUEsS-Gluon,Uranium,Einstenium,Sulfur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14" name="Текстово поле 13">
            <a:extLst>
              <a:ext uri="{FF2B5EF4-FFF2-40B4-BE49-F238E27FC236}">
                <a16:creationId xmlns="" xmlns:a16="http://schemas.microsoft.com/office/drawing/2014/main" id="{37FFBED5-3BF4-4101-9E06-B87D11D2279B}"/>
              </a:ext>
            </a:extLst>
          </p:cNvPr>
          <p:cNvSpPr txBox="1"/>
          <p:nvPr/>
        </p:nvSpPr>
        <p:spPr>
          <a:xfrm>
            <a:off x="4334812" y="4272352"/>
            <a:ext cx="3242872" cy="1200329"/>
          </a:xfrm>
          <a:prstGeom prst="rect">
            <a:avLst/>
          </a:prstGeom>
          <a:noFill/>
          <a:ln w="28575">
            <a:solidFill>
              <a:srgbClr val="DCE85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400" dirty="0">
                <a:latin typeface="Times"/>
                <a:ea typeface="+mn-lt"/>
                <a:cs typeface="+mn-lt"/>
              </a:rPr>
              <a:t>e−</a:t>
            </a:r>
            <a:r>
              <a:rPr lang="bg-BG" sz="2400" dirty="0" err="1">
                <a:latin typeface="Times"/>
                <a:ea typeface="+mn-lt"/>
                <a:cs typeface="+mn-lt"/>
              </a:rPr>
              <a:t>VEr</a:t>
            </a:r>
            <a:r>
              <a:rPr lang="bg-BG" sz="2400" dirty="0">
                <a:latin typeface="Times"/>
                <a:ea typeface="+mn-lt"/>
                <a:cs typeface="+mn-lt"/>
              </a:rPr>
              <a:t>-</a:t>
            </a:r>
            <a:r>
              <a:rPr lang="bg-BG" sz="2400" dirty="0" err="1">
                <a:latin typeface="Times"/>
                <a:ea typeface="+mn-lt"/>
                <a:cs typeface="+mn-lt"/>
              </a:rPr>
              <a:t>Electron,Vanadium</a:t>
            </a:r>
            <a:r>
              <a:rPr lang="bg-BG" sz="2400" dirty="0">
                <a:latin typeface="Times"/>
                <a:ea typeface="+mn-lt"/>
                <a:cs typeface="+mn-lt"/>
              </a:rPr>
              <a:t>,</a:t>
            </a:r>
          </a:p>
          <a:p>
            <a:r>
              <a:rPr lang="bg-BG" sz="2400" dirty="0" err="1">
                <a:latin typeface="Times"/>
                <a:ea typeface="+mn-lt"/>
                <a:cs typeface="+mn-lt"/>
              </a:rPr>
              <a:t>Erbium</a:t>
            </a:r>
            <a:endParaRPr lang="bg-BG" sz="2400" dirty="0" err="1">
              <a:latin typeface="Times"/>
              <a:cs typeface="Calibri" panose="020F0502020204030204"/>
            </a:endParaRPr>
          </a:p>
        </p:txBody>
      </p:sp>
      <p:sp>
        <p:nvSpPr>
          <p:cNvPr id="15" name="Текстово поле 14">
            <a:extLst>
              <a:ext uri="{FF2B5EF4-FFF2-40B4-BE49-F238E27FC236}">
                <a16:creationId xmlns="" xmlns:a16="http://schemas.microsoft.com/office/drawing/2014/main" id="{41B4FBC1-1C2C-4262-A8CF-C957AFBF7BD2}"/>
              </a:ext>
            </a:extLst>
          </p:cNvPr>
          <p:cNvSpPr txBox="1"/>
          <p:nvPr/>
        </p:nvSpPr>
        <p:spPr>
          <a:xfrm>
            <a:off x="7887950" y="5826801"/>
            <a:ext cx="3929921" cy="830997"/>
          </a:xfrm>
          <a:prstGeom prst="rect">
            <a:avLst/>
          </a:prstGeom>
          <a:noFill/>
          <a:ln w="28575">
            <a:solidFill>
              <a:srgbClr val="2AD1D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400" dirty="0" err="1">
                <a:latin typeface="Times"/>
                <a:cs typeface="Calibri"/>
              </a:rPr>
              <a:t>maDe</a:t>
            </a:r>
            <a:r>
              <a:rPr lang="bg-BG" sz="2400" dirty="0">
                <a:latin typeface="Times"/>
                <a:ea typeface="+mn-lt"/>
                <a:cs typeface="+mn-lt"/>
              </a:rPr>
              <a:t>− -</a:t>
            </a:r>
            <a:r>
              <a:rPr lang="bg-BG" sz="2400" dirty="0" err="1">
                <a:latin typeface="Times"/>
                <a:ea typeface="+mn-lt"/>
                <a:cs typeface="+mn-lt"/>
              </a:rPr>
              <a:t>Mass,Alpha</a:t>
            </a:r>
            <a:r>
              <a:rPr lang="bg-BG" sz="2400" dirty="0">
                <a:latin typeface="Times"/>
                <a:ea typeface="+mn-lt"/>
                <a:cs typeface="+mn-lt"/>
              </a:rPr>
              <a:t> </a:t>
            </a:r>
            <a:r>
              <a:rPr lang="bg-BG" sz="2400" dirty="0" err="1">
                <a:latin typeface="Times"/>
                <a:ea typeface="+mn-lt"/>
                <a:cs typeface="+mn-lt"/>
              </a:rPr>
              <a:t>Particle,Deuterium,Electron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16" name="Текстово поле 15">
            <a:extLst>
              <a:ext uri="{FF2B5EF4-FFF2-40B4-BE49-F238E27FC236}">
                <a16:creationId xmlns="" xmlns:a16="http://schemas.microsoft.com/office/drawing/2014/main" id="{FDC60288-AF22-4460-9CB2-A113ECA8AAA0}"/>
              </a:ext>
            </a:extLst>
          </p:cNvPr>
          <p:cNvSpPr txBox="1"/>
          <p:nvPr/>
        </p:nvSpPr>
        <p:spPr>
          <a:xfrm>
            <a:off x="510759" y="5282628"/>
            <a:ext cx="3480216" cy="1212820"/>
          </a:xfrm>
          <a:prstGeom prst="rect">
            <a:avLst/>
          </a:prstGeom>
          <a:noFill/>
          <a:ln w="28575">
            <a:solidFill>
              <a:srgbClr val="2AD1D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400" dirty="0" err="1">
                <a:latin typeface="Times"/>
                <a:cs typeface="Calibri"/>
              </a:rPr>
              <a:t>DISCoVErY-Deuterium,Iodine,Cobalt</a:t>
            </a:r>
            <a:r>
              <a:rPr lang="bg-BG" sz="2400" dirty="0">
                <a:latin typeface="Times"/>
                <a:cs typeface="Calibri"/>
              </a:rPr>
              <a:t>,</a:t>
            </a:r>
          </a:p>
          <a:p>
            <a:pPr algn="l"/>
            <a:r>
              <a:rPr lang="bg-BG" sz="2400" dirty="0" err="1">
                <a:latin typeface="Times"/>
                <a:cs typeface="Calibri"/>
              </a:rPr>
              <a:t>Vanadium,Erbium,Yttrium</a:t>
            </a:r>
          </a:p>
        </p:txBody>
      </p:sp>
      <p:sp>
        <p:nvSpPr>
          <p:cNvPr id="17" name="Текстово поле 16">
            <a:extLst>
              <a:ext uri="{FF2B5EF4-FFF2-40B4-BE49-F238E27FC236}">
                <a16:creationId xmlns="" xmlns:a16="http://schemas.microsoft.com/office/drawing/2014/main" id="{82975D44-F1CD-4347-A503-4C706B2C34AE}"/>
              </a:ext>
            </a:extLst>
          </p:cNvPr>
          <p:cNvSpPr txBox="1"/>
          <p:nvPr/>
        </p:nvSpPr>
        <p:spPr>
          <a:xfrm>
            <a:off x="178945" y="2639831"/>
            <a:ext cx="2743200" cy="461665"/>
          </a:xfrm>
          <a:prstGeom prst="rect">
            <a:avLst/>
          </a:prstGeom>
          <a:noFill/>
          <a:ln w="28575">
            <a:solidFill>
              <a:srgbClr val="CF19B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bg-BG" sz="2400" dirty="0" err="1">
                <a:latin typeface="Times"/>
                <a:cs typeface="Calibri"/>
              </a:rPr>
              <a:t>No-Nobelium</a:t>
            </a:r>
            <a:endParaRPr lang="bg-BG" sz="2400">
              <a:latin typeface="Times"/>
              <a:cs typeface="Calibri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="" xmlns:a16="http://schemas.microsoft.com/office/drawing/2014/main" id="{162AD3D8-A388-4376-B8AA-E9B3556713EE}"/>
              </a:ext>
            </a:extLst>
          </p:cNvPr>
          <p:cNvSpPr/>
          <p:nvPr/>
        </p:nvSpPr>
        <p:spPr>
          <a:xfrm>
            <a:off x="3909465" y="2941352"/>
            <a:ext cx="3160426" cy="108678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Текстово поле 18">
            <a:extLst>
              <a:ext uri="{FF2B5EF4-FFF2-40B4-BE49-F238E27FC236}">
                <a16:creationId xmlns="" xmlns:a16="http://schemas.microsoft.com/office/drawing/2014/main" id="{9A28DB38-F003-4591-90B5-F788A95B7DFF}"/>
              </a:ext>
            </a:extLst>
          </p:cNvPr>
          <p:cNvSpPr txBox="1"/>
          <p:nvPr/>
        </p:nvSpPr>
        <p:spPr>
          <a:xfrm>
            <a:off x="4449580" y="322538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bg-BG" sz="2800" b="1" dirty="0" err="1">
                <a:latin typeface="Times"/>
                <a:cs typeface="Calibri"/>
              </a:rPr>
              <a:t>Isaac</a:t>
            </a:r>
            <a:r>
              <a:rPr lang="bg-BG" sz="2800" b="1" dirty="0">
                <a:latin typeface="Times"/>
                <a:cs typeface="Calibri"/>
              </a:rPr>
              <a:t> </a:t>
            </a:r>
            <a:r>
              <a:rPr lang="bg-BG" sz="2800" b="1" dirty="0" err="1">
                <a:latin typeface="Times"/>
                <a:cs typeface="Calibri"/>
              </a:rPr>
              <a:t>Newton</a:t>
            </a:r>
            <a:endParaRPr lang="bg-BG" sz="2800" b="1">
              <a:latin typeface="Time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9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F9911144-CF7E-4E74-A2AD-B346B9481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F7E303D1-CF18-496C-9755-98261EAAFA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" y="9213"/>
            <a:ext cx="12199494" cy="68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174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306D0441-B5EF-47CE-A290-FEAE63D26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26CD2D77-07D0-43BB-BB2C-DAA1F2D56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2452" y="-15770"/>
            <a:ext cx="12399361" cy="688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3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6F6ECAB2-A4D5-46BF-B857-D90EDA65A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4B07984C-E2DD-4CF4-A260-23AFE703C5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9" y="9213"/>
            <a:ext cx="12187001" cy="685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44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="" xmlns:a16="http://schemas.microsoft.com/office/drawing/2014/main" id="{13744CCD-4E52-4E72-ADAA-DD33D4461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3">
            <a:extLst>
              <a:ext uri="{FF2B5EF4-FFF2-40B4-BE49-F238E27FC236}">
                <a16:creationId xmlns="" xmlns:a16="http://schemas.microsoft.com/office/drawing/2014/main" id="{4BF9AF2D-B838-4AE5-864A-DC0E2206E9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" y="-3279"/>
            <a:ext cx="12286938" cy="687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391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102</Words>
  <Application>Microsoft Office PowerPoint</Application>
  <PresentationFormat>По избор</PresentationFormat>
  <Paragraphs>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4" baseType="lpstr">
      <vt:lpstr>Office тема</vt:lpstr>
      <vt:lpstr>DappledVTI</vt:lpstr>
      <vt:lpstr>Слайд 1</vt:lpstr>
      <vt:lpstr>Contents of the workshop</vt:lpstr>
      <vt:lpstr>What will be the task today?</vt:lpstr>
      <vt:lpstr>Examples!!!</vt:lpstr>
      <vt:lpstr> The words for the task!!!</vt:lpstr>
      <vt:lpstr>Слайд 6</vt:lpstr>
      <vt:lpstr>Слайд 7</vt:lpstr>
      <vt:lpstr>Слайд 8</vt:lpstr>
      <vt:lpstr>Слайд 9</vt:lpstr>
      <vt:lpstr>Слайд 10</vt:lpstr>
      <vt:lpstr>Слайд 11</vt:lpstr>
      <vt:lpstr>Thank you for your attention and good luck with your tasks! Now is your time to create and have fun with science at the same time!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ASPIRE</dc:creator>
  <cp:lastModifiedBy>ASPIRE</cp:lastModifiedBy>
  <cp:revision>314</cp:revision>
  <dcterms:created xsi:type="dcterms:W3CDTF">2022-02-13T10:50:29Z</dcterms:created>
  <dcterms:modified xsi:type="dcterms:W3CDTF">2022-02-13T16:57:28Z</dcterms:modified>
</cp:coreProperties>
</file>