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0" r:id="rId4"/>
    <p:sldId id="273" r:id="rId5"/>
    <p:sldId id="267" r:id="rId6"/>
    <p:sldId id="258" r:id="rId7"/>
    <p:sldId id="261" r:id="rId8"/>
    <p:sldId id="263" r:id="rId9"/>
    <p:sldId id="259" r:id="rId10"/>
    <p:sldId id="268" r:id="rId11"/>
    <p:sldId id="269" r:id="rId12"/>
    <p:sldId id="272" r:id="rId13"/>
    <p:sldId id="274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697BC-8D5C-4C03-8410-F2B88238D3C7}" v="1125" dt="2021-04-09T14:48:02.897"/>
    <p1510:client id="{0F7FFAD9-7402-46C0-ABA6-8DFC7177EA67}" v="274" dt="2021-04-09T16:23:06.402"/>
    <p1510:client id="{38D0E896-360A-4622-815E-1A290662AFBD}" v="821" dt="2021-04-09T15:01:35.399"/>
    <p1510:client id="{41337DD7-5AD6-4CA9-B3AB-9835BC6F4132}" v="24" dt="2021-04-11T13:48:46.960"/>
    <p1510:client id="{46601B1E-C0D5-44CA-AFB2-6A03892C3F94}" v="21" dt="2021-04-12T18:54:39.963"/>
    <p1510:client id="{532C2F6E-4200-45E4-BE0E-171E0B39DBE9}" v="12" dt="2021-04-11T13:53:36.657"/>
    <p1510:client id="{5DCCDA4E-EC7D-426D-A4B4-052F8EB8D88F}" v="4" dt="2021-04-09T15:40:19.755"/>
    <p1510:client id="{6700DD88-07F4-465F-9574-1531F10D7419}" v="52" dt="2021-04-09T13:36:12.990"/>
    <p1510:client id="{6AC68759-443B-4CEA-9F79-D25B914D380E}" v="875" dt="2021-04-09T15:23:58.149"/>
    <p1510:client id="{7413C9CA-F403-46E4-B4FB-2A4BC110F460}" v="66" dt="2021-04-09T15:15:58.304"/>
    <p1510:client id="{7FA5D262-10FE-4EC3-BBB7-B99712F38A47}" v="25" dt="2021-04-09T13:40:06.360"/>
    <p1510:client id="{8863DE6A-39C9-45D9-AB64-580E06EA23AC}" v="5" dt="2021-04-09T15:14:06.593"/>
    <p1510:client id="{92D58D81-A2BB-498B-BA38-72BDDB5D66A3}" v="5" dt="2021-04-11T13:53:47.019"/>
    <p1510:client id="{982CA1C2-F869-46F0-B64D-0D08CEC5AD1F}" v="22" dt="2021-04-09T12:39:03.110"/>
    <p1510:client id="{A2216A7E-01DE-4321-9FF3-95C27F17D0B0}" v="35" dt="2021-04-10T09:49:26.441"/>
    <p1510:client id="{A709A6AA-B962-4644-BF16-DC8D86078D0A}" v="45" dt="2021-04-11T13:52:58.361"/>
    <p1510:client id="{ACDCF438-DC63-49AA-83AD-6257285436BE}" v="17" dt="2021-04-11T13:42:24.009"/>
    <p1510:client id="{BFD77F78-EFAA-4825-856B-4BF15B96C4B4}" v="23" dt="2021-04-11T14:05:33.418"/>
    <p1510:client id="{DB4EE29A-E4CD-4E9A-A4CE-40C268B9BF85}" v="565" dt="2021-04-09T14:47:55.461"/>
    <p1510:client id="{E4E67535-B77E-42D1-8E08-50F117267AD1}" v="195" dt="2021-04-11T14:05:32.364"/>
    <p1510:client id="{ECEEE537-78A1-4D12-9BA4-C18DA9F5C7B1}" v="14" dt="2021-04-09T13:18:31.976"/>
    <p1510:client id="{EEDCAE24-BBE6-4A9B-84F2-EBA720E008DC}" v="82" dt="2021-04-08T13:47:55.867"/>
    <p1510:client id="{F60E5E0C-4ACF-44F2-BA4D-F0A66AB1446E}" v="4" dt="2021-04-09T16:19:56.339"/>
    <p1510:client id="{FA777E61-0C36-41BA-BB58-C12A755F6BFC}" v="21" dt="2021-04-09T15:20:44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237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746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034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712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02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92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07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449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965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01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424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755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BGRectangle">
            <a:extLst>
              <a:ext uri="{FF2B5EF4-FFF2-40B4-BE49-F238E27FC236}">
                <a16:creationId xmlns:a16="http://schemas.microsoft.com/office/drawing/2014/main" xmlns="" id="{F1611BA9-268A-49A6-84F8-FC91536686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E20EB187-900F-4AF5-813B-101456D9F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4" descr="Картина, която съдържа дърво, открито, планина, природ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ADC52027-C1CD-479F-B0CC-4400BBC93E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7349" y="476250"/>
            <a:ext cx="6897171" cy="6123300"/>
          </a:xfrm>
        </p:spPr>
        <p:txBody>
          <a:bodyPr anchor="ctr">
            <a:normAutofit fontScale="90000"/>
          </a:bodyPr>
          <a:lstStyle/>
          <a:p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>Bulgaria </a:t>
            </a:r>
            <a:b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/>
            </a:r>
            <a:b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> Pleven</a:t>
            </a:r>
            <a:b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/>
            </a:r>
            <a:b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/>
            </a:r>
            <a:b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GB" sz="7200" dirty="0" smtClean="0">
                <a:solidFill>
                  <a:srgbClr val="FFFFFF"/>
                </a:solidFill>
                <a:ea typeface="+mj-lt"/>
                <a:cs typeface="+mj-lt"/>
              </a:rPr>
              <a:t>Foreign Language School</a:t>
            </a:r>
            <a:endParaRPr lang="en-GB" sz="7200" dirty="0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16" name="!!Line">
            <a:extLst>
              <a:ext uri="{FF2B5EF4-FFF2-40B4-BE49-F238E27FC236}">
                <a16:creationId xmlns:a16="http://schemas.microsoft.com/office/drawing/2014/main" xmlns="" id="{1825D5AF-D278-4D9A-A4F5-A1A1D35076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2832" y="224760"/>
            <a:ext cx="1243376" cy="878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99" y="224760"/>
            <a:ext cx="2450017" cy="5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road, building, outdoor&#10;&#10;Description automatically generated">
            <a:extLst>
              <a:ext uri="{FF2B5EF4-FFF2-40B4-BE49-F238E27FC236}">
                <a16:creationId xmlns:a16="http://schemas.microsoft.com/office/drawing/2014/main" xmlns="" id="{9EBD059E-1BD4-4845-B0BA-776EB739A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091" r="90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2B1D4F77-A17C-43D7-B7FA-545148E4E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275DC-BF20-4C93-9DD0-B80271A7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0BF408-8150-4548-8B07-0D60D4365334}"/>
              </a:ext>
            </a:extLst>
          </p:cNvPr>
          <p:cNvSpPr txBox="1"/>
          <p:nvPr/>
        </p:nvSpPr>
        <p:spPr>
          <a:xfrm>
            <a:off x="594110" y="2121763"/>
            <a:ext cx="3764826" cy="37730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founded by Emanuil </a:t>
            </a:r>
            <a:r>
              <a:rPr lang="en-US" sz="2000" err="1"/>
              <a:t>Vaskidovich</a:t>
            </a:r>
            <a:endParaRPr lang="en-US" sz="20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in the school year 1849/1850</a:t>
            </a:r>
            <a:endParaRPr lang="en-US" sz="20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from 1908 - the State Boys' High School</a:t>
            </a:r>
            <a:endParaRPr lang="en-US" sz="20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in 1963 - High School with Russian language teaching</a:t>
            </a:r>
            <a:endParaRPr lang="en-US" sz="20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since 1982, the school has been associated with UNESCO </a:t>
            </a:r>
            <a:endParaRPr lang="en-US" sz="2000"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4737" y="158649"/>
            <a:ext cx="1363919" cy="963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71547" y="6217919"/>
            <a:ext cx="2620370" cy="5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4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C526174B-FFB7-4412-9B8A-7D787FCC1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l="33352" r="7909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B708D-B801-49B7-BF6E-78F9B72A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In Modern Times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6784CA-9757-4CE1-A5CF-443F94E7B06F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from the 1986/1987 school year - intensive study of English, German, French and Spanish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from the school year 2016/2017 - Profiled High School with foreign language teaching (PGPCHE)</a:t>
            </a: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educates students from VIII to XII </a:t>
            </a:r>
            <a:r>
              <a:rPr lang="en-US" sz="2000" dirty="0" smtClean="0">
                <a:solidFill>
                  <a:srgbClr val="000000"/>
                </a:solidFill>
              </a:rPr>
              <a:t>grade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students complete secondary </a:t>
            </a:r>
            <a:r>
              <a:rPr lang="en-US" sz="2000" dirty="0" smtClean="0">
                <a:solidFill>
                  <a:srgbClr val="000000"/>
                </a:solidFill>
              </a:rPr>
              <a:t>education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91406" cy="982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80701"/>
            <a:ext cx="2715929" cy="5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33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5" descr="Картина, която съдържа лице, закрито, хора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7D8F94BA-20FF-4C84-B205-FA8CA7F16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</a:blip>
          <a:srcRect l="2709" r="273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FA4B1-53F7-487F-BCDC-745F4FC5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Achievements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BD6CF9-F1BD-4A74-B960-F263C68A89FC}"/>
              </a:ext>
            </a:extLst>
          </p:cNvPr>
          <p:cNvSpPr txBox="1"/>
          <p:nvPr/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many first and second places in numerous Olympiads and competitions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 lots of activity history in many European projects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a German certificate exam centre and intensive courses in many European languages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" y="0"/>
            <a:ext cx="1401069" cy="989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" y="6147735"/>
            <a:ext cx="3111690" cy="6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6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92DD9CAB-32E1-4BCD-A857-A2163840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419444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attention!</a:t>
            </a:r>
            <a:endParaRPr lang="en-US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016" y="5784557"/>
            <a:ext cx="1519984" cy="1073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002507" cy="6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87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6" descr="Картина, която съдържа трева, открито, небе, природ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A798326E-6EBB-4514-A0F3-C551C9E1D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53E188E-DF63-479E-A772-C5A8308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Bulgaria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078" y="245660"/>
            <a:ext cx="2368661" cy="47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72258" y="245660"/>
            <a:ext cx="1275455" cy="9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7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129F4FEF-3F4E-4042-8E6D-C24E201FB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3E886A5C-E8B3-43B5-B444-5B0F1A8D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1335891"/>
            <a:ext cx="5105400" cy="763419"/>
          </a:xfrm>
        </p:spPr>
        <p:txBody>
          <a:bodyPr anchor="b">
            <a:normAutofit/>
          </a:bodyPr>
          <a:lstStyle/>
          <a:p>
            <a:r>
              <a:rPr lang="en-GB" sz="4000">
                <a:cs typeface="Calibri Light"/>
              </a:rPr>
              <a:t>Our country  - Bulgaria</a:t>
            </a:r>
          </a:p>
        </p:txBody>
      </p:sp>
      <p:pic>
        <p:nvPicPr>
          <p:cNvPr id="4" name="Картина 4" descr="Картина, която съдържа карт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EF8A5C58-A97A-4039-88D9-C3A540C52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8074"/>
          <a:stretch/>
        </p:blipFill>
        <p:spPr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6" name="Картина 6" descr="Free stock photo of bulgarian, clouds, flag">
            <a:extLst>
              <a:ext uri="{FF2B5EF4-FFF2-40B4-BE49-F238E27FC236}">
                <a16:creationId xmlns:a16="http://schemas.microsoft.com/office/drawing/2014/main" xmlns="" id="{120EC2E8-8B5F-48CA-97B8-A15F43C50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1282" r="-2" b="8057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6CC437D5-09C5-4462-BF6C-23BADA11C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509" y="2664918"/>
            <a:ext cx="5491619" cy="30527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>
                <a:ea typeface="+mn-lt"/>
                <a:cs typeface="+mn-lt"/>
              </a:rPr>
              <a:t>A country with beautiful nature, rich history</a:t>
            </a:r>
          </a:p>
          <a:p>
            <a:endParaRPr lang="en-GB" sz="2400" dirty="0">
              <a:cs typeface="Calibri"/>
            </a:endParaRPr>
          </a:p>
          <a:p>
            <a:r>
              <a:rPr lang="en-GB" sz="2400" dirty="0">
                <a:ea typeface="+mn-lt"/>
                <a:cs typeface="+mn-lt"/>
              </a:rPr>
              <a:t>Bulgarian borders - Romania, Serbia and Northern Macedonia, Turkey and Greece and the Black </a:t>
            </a:r>
            <a:r>
              <a:rPr lang="en-GB" sz="2400" dirty="0" smtClean="0">
                <a:ea typeface="+mn-lt"/>
                <a:cs typeface="+mn-lt"/>
              </a:rPr>
              <a:t>Sea</a:t>
            </a:r>
            <a:endParaRPr lang="en-GB" sz="2400" dirty="0">
              <a:cs typeface="Calibri"/>
            </a:endParaRPr>
          </a:p>
          <a:p>
            <a:r>
              <a:rPr lang="en-GB" sz="2400" dirty="0">
                <a:cs typeface="Calibri"/>
              </a:rPr>
              <a:t>Bulgarian flag - </a:t>
            </a:r>
            <a:r>
              <a:rPr lang="en-GB" sz="2400" dirty="0">
                <a:ea typeface="+mn-lt"/>
                <a:cs typeface="+mn-lt"/>
              </a:rPr>
              <a:t>three horizontal </a:t>
            </a:r>
            <a:r>
              <a:rPr lang="en-GB" sz="2400" dirty="0" err="1">
                <a:ea typeface="+mn-lt"/>
                <a:cs typeface="+mn-lt"/>
              </a:rPr>
              <a:t>colors</a:t>
            </a:r>
            <a:r>
              <a:rPr lang="en-GB" sz="2400" dirty="0">
                <a:ea typeface="+mn-lt"/>
                <a:cs typeface="+mn-lt"/>
              </a:rPr>
              <a:t>: white, green and red</a:t>
            </a:r>
            <a:endParaRPr lang="en-GB" sz="2400" dirty="0">
              <a:cs typeface="Calibri"/>
            </a:endParaRPr>
          </a:p>
          <a:p>
            <a:pPr marL="0" indent="0">
              <a:buNone/>
            </a:pPr>
            <a:endParaRPr lang="bg-BG" sz="2000" dirty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6114" y="186862"/>
            <a:ext cx="1362418" cy="962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5557" y="6022699"/>
            <a:ext cx="2582975" cy="5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39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1557A916-FDD1-44A1-A7A1-70009FD6B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91871C2-CF08-4238-BDE1-49B8AA11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 anchor="b">
            <a:normAutofit/>
          </a:bodyPr>
          <a:lstStyle/>
          <a:p>
            <a:r>
              <a:rPr lang="en-GB" sz="4000">
                <a:ea typeface="+mj-lt"/>
                <a:cs typeface="+mj-lt"/>
              </a:rPr>
              <a:t>The cuisine and traditions of Bulgaria</a:t>
            </a:r>
            <a:endParaRPr lang="bg-BG" sz="4000">
              <a:cs typeface="Calibri Light"/>
            </a:endParaRPr>
          </a:p>
        </p:txBody>
      </p:sp>
      <p:pic>
        <p:nvPicPr>
          <p:cNvPr id="5" name="Картина 5" descr="Картина, която съдържа текст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A7342A58-FF5B-4977-9BBD-9382F9AA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6078" b="-7"/>
          <a:stretch/>
        </p:blipFill>
        <p:spPr>
          <a:xfrm>
            <a:off x="5355120" y="1519571"/>
            <a:ext cx="2294762" cy="200992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6" name="Картина 6" descr="Картина, която съдържа лице, закрито, природа, гледан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CDAB61C2-8028-417A-802A-34B1DE48C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6574" r="-1" b="13642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4" name="Картина 4" descr="Картина, която съдържа закуск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17034C68-581A-4CA4-8D8E-A18076D55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589" r="-1" b="8592"/>
          <a:stretch/>
        </p:blipFill>
        <p:spPr>
          <a:xfrm>
            <a:off x="20" y="2619612"/>
            <a:ext cx="7498453" cy="4238389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49CFF26C-BA20-48E6-8472-500802275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085" y="3236181"/>
            <a:ext cx="3689091" cy="21955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>
                <a:ea typeface="+mn-lt"/>
                <a:cs typeface="+mn-lt"/>
              </a:rPr>
              <a:t>Traditional meals</a:t>
            </a:r>
          </a:p>
          <a:p>
            <a:r>
              <a:rPr lang="en-GB" sz="2400">
                <a:ea typeface="+mn-lt"/>
                <a:cs typeface="+mn-lt"/>
              </a:rPr>
              <a:t>Music</a:t>
            </a:r>
          </a:p>
          <a:p>
            <a:r>
              <a:rPr lang="en-GB" sz="2400">
                <a:ea typeface="+mn-lt"/>
                <a:cs typeface="+mn-lt"/>
              </a:rPr>
              <a:t>Fire dance</a:t>
            </a:r>
          </a:p>
          <a:p>
            <a:r>
              <a:rPr lang="en-GB" sz="2400">
                <a:ea typeface="+mn-lt"/>
                <a:cs typeface="+mn-lt"/>
              </a:rPr>
              <a:t>Rose picking</a:t>
            </a:r>
          </a:p>
          <a:p>
            <a:pPr lvl="1"/>
            <a:r>
              <a:rPr lang="en-GB">
                <a:ea typeface="+mn-lt"/>
                <a:cs typeface="+mn-lt"/>
              </a:rPr>
              <a:t>Rose oil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0304" y="238877"/>
            <a:ext cx="1401069" cy="989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9660" y="6084706"/>
            <a:ext cx="2541713" cy="5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0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4" descr="Картина, която съдържа небе, открито, град, планин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931CE518-66B3-4D9A-9E7A-EC015F5D8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BAF74179-26E4-4F52-8FC8-9BD8FCD6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8797"/>
            <a:ext cx="3822189" cy="1899912"/>
          </a:xfrm>
        </p:spPr>
        <p:txBody>
          <a:bodyPr>
            <a:normAutofit/>
          </a:bodyPr>
          <a:lstStyle/>
          <a:p>
            <a:r>
              <a:rPr lang="bg-BG" sz="4000">
                <a:cs typeface="Calibri Light"/>
              </a:rPr>
              <a:t>Capital</a:t>
            </a:r>
            <a:endParaRPr lang="bg-BG" sz="400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xmlns="" id="{17356E42-21F7-46F0-9CD0-5421BD4BC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85763"/>
            <a:ext cx="3822189" cy="21248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cs typeface="Calibri"/>
              </a:rPr>
              <a:t>Sofia</a:t>
            </a:r>
          </a:p>
          <a:p>
            <a:r>
              <a:rPr lang="en-GB" sz="2400" dirty="0">
                <a:ea typeface="+mn-lt"/>
                <a:cs typeface="+mn-lt"/>
              </a:rPr>
              <a:t>political, cultural and economic </a:t>
            </a:r>
            <a:r>
              <a:rPr lang="en-GB" sz="2400" dirty="0" err="1">
                <a:ea typeface="+mn-lt"/>
                <a:cs typeface="+mn-lt"/>
              </a:rPr>
              <a:t>center</a:t>
            </a:r>
            <a:endParaRPr lang="en-GB" sz="2400" dirty="0">
              <a:ea typeface="+mn-lt"/>
              <a:cs typeface="+mn-lt"/>
            </a:endParaRPr>
          </a:p>
          <a:p>
            <a:r>
              <a:rPr lang="en-GB" sz="2400" dirty="0">
                <a:ea typeface="+mn-lt"/>
                <a:cs typeface="+mn-lt"/>
              </a:rPr>
              <a:t>other beautiful cities</a:t>
            </a:r>
            <a:endParaRPr lang="en-GB" sz="2400" dirty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02" y="5771385"/>
            <a:ext cx="3048322" cy="625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534" y="210487"/>
            <a:ext cx="1381744" cy="9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9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4" descr="Картина, която съдържа небе, дърво, открито, цвет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7A14BA9A-5BCA-402E-B229-127CBF36E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AC9A699D-4CF8-4465-B702-077B278B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Pleven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3882" y="5363231"/>
            <a:ext cx="920918" cy="650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69" y="5423278"/>
            <a:ext cx="2582975" cy="53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11AB6-74CF-4D05-AAC2-F0BABF9E4A0B}"/>
              </a:ext>
            </a:extLst>
          </p:cNvPr>
          <p:cNvSpPr txBox="1"/>
          <p:nvPr/>
        </p:nvSpPr>
        <p:spPr>
          <a:xfrm>
            <a:off x="7321295" y="1548689"/>
            <a:ext cx="4668257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Ancient history</a:t>
            </a:r>
            <a:endParaRPr lang="en-US" sz="4400" kern="1200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2EEE8F11-3582-44B7-9869-F2D26D7DD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2141F1CC-6A53-4BCF-9127-AABB52E249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22">
            <a:extLst>
              <a:ext uri="{FF2B5EF4-FFF2-40B4-BE49-F238E27FC236}">
                <a16:creationId xmlns:a16="http://schemas.microsoft.com/office/drawing/2014/main" xmlns="" id="{561B2B49-7142-4CA8-A929-4671548E6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Картина 14" descr="Картина, която съдържа музика, месинг, закрито, комплек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D501C4D-E101-47A6-99C8-EA71B1C95B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050" r="17702" b="3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1" name="Картина 11" descr="Картина, която съдържа трева, открито, скала, дърв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B81B0DD6-12C6-4528-AB97-8A69E60C02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038" r="4" b="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Картина 10" descr="Картина, която съдържа небе, открито, сграда, камък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48AF3E72-3160-4DC0-931A-BD21CBB56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807" r="16259" b="2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757FC2-D6BB-44DF-9AAB-D4397308BE46}"/>
              </a:ext>
            </a:extLst>
          </p:cNvPr>
          <p:cNvSpPr txBox="1"/>
          <p:nvPr/>
        </p:nvSpPr>
        <p:spPr>
          <a:xfrm>
            <a:off x="6554077" y="2871982"/>
            <a:ext cx="5524201" cy="318168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cs typeface="Calibri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largest gold treasure in Bulgaria (</a:t>
            </a:r>
            <a:r>
              <a:rPr lang="en-US" sz="2400" dirty="0" err="1">
                <a:solidFill>
                  <a:schemeClr val="bg1"/>
                </a:solidFill>
              </a:rPr>
              <a:t>Valchitran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Administrative, military and religious buildings</a:t>
            </a:r>
            <a:endParaRPr lang="en-US" sz="2400" dirty="0">
              <a:solidFill>
                <a:schemeClr val="bg1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0624" y="253368"/>
            <a:ext cx="1138928" cy="80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4340" y="6021189"/>
            <a:ext cx="2975212" cy="6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9298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2" descr="A picture containing sky, outdoor, road, building&#10;&#10;Description automatically generated">
            <a:extLst>
              <a:ext uri="{FF2B5EF4-FFF2-40B4-BE49-F238E27FC236}">
                <a16:creationId xmlns:a16="http://schemas.microsoft.com/office/drawing/2014/main" xmlns="" id="{4014B5AF-1590-4B68-ACCA-78D2B3313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197" r="17395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Picture 13" descr="A picture containing tree, water, outdoor, boat&#10;&#10;Description automatically generated">
            <a:extLst>
              <a:ext uri="{FF2B5EF4-FFF2-40B4-BE49-F238E27FC236}">
                <a16:creationId xmlns:a16="http://schemas.microsoft.com/office/drawing/2014/main" xmlns="" id="{6C264C01-51C2-4605-BF67-794187462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5" name="Картина 9" descr="Картина, която съдържа дърво, открито, трева, растени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60704B0-B605-4CE7-A4A0-75282E4F8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7" name="Freeform: Shape 39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41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xmlns="" id="{9232E604-CF3D-479C-A1B3-16F6029D391A}"/>
              </a:ext>
            </a:extLst>
          </p:cNvPr>
          <p:cNvSpPr txBox="1"/>
          <p:nvPr/>
        </p:nvSpPr>
        <p:spPr>
          <a:xfrm>
            <a:off x="448056" y="685800"/>
            <a:ext cx="2807208" cy="1325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Pleven as a modern city</a:t>
            </a: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5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86C3E5-E06D-45BC-B5A0-BCC6FEDF26E7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The medical center of northern Bulgaria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Skobelev Park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Kaylaka Park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Pleven Regional Historical Museum</a:t>
            </a:r>
          </a:p>
        </p:txBody>
      </p:sp>
      <p:pic>
        <p:nvPicPr>
          <p:cNvPr id="14" name="Картина 8" descr="Картина, която съдържа небе, открито, червен, кул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A5351C6B-8676-4278-A54B-3188493A0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098" r="1473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16" y="77685"/>
            <a:ext cx="1207818" cy="852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16" y="6181344"/>
            <a:ext cx="2923157" cy="60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0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6" descr="Картина, която съдържа сграда, небе, открито, апартамен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625F060-5BDB-4E52-969A-5126F3C3A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41" b="244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2DC68FD2-2F0E-4314-ABD8-B57F719E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Foreign Language School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2143" y="5331090"/>
            <a:ext cx="985638" cy="696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" y="5447976"/>
            <a:ext cx="2251881" cy="4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96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177</Words>
  <Application>Microsoft Office PowerPoint</Application>
  <PresentationFormat>По избор</PresentationFormat>
  <Paragraphs>44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14" baseType="lpstr">
      <vt:lpstr>Office Theme</vt:lpstr>
      <vt:lpstr>Bulgaria    Pleven   Foreign Language School</vt:lpstr>
      <vt:lpstr>Bulgaria</vt:lpstr>
      <vt:lpstr>Our country  - Bulgaria</vt:lpstr>
      <vt:lpstr>The cuisine and traditions of Bulgaria</vt:lpstr>
      <vt:lpstr>Capital</vt:lpstr>
      <vt:lpstr>Pleven</vt:lpstr>
      <vt:lpstr>Слайд 7</vt:lpstr>
      <vt:lpstr>Слайд 8</vt:lpstr>
      <vt:lpstr>Foreign Language School</vt:lpstr>
      <vt:lpstr>History</vt:lpstr>
      <vt:lpstr>In Modern Times</vt:lpstr>
      <vt:lpstr>Achievements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ASPIRE</dc:creator>
  <cp:lastModifiedBy>ASPIRE</cp:lastModifiedBy>
  <cp:revision>17</cp:revision>
  <dcterms:created xsi:type="dcterms:W3CDTF">2021-04-08T08:04:33Z</dcterms:created>
  <dcterms:modified xsi:type="dcterms:W3CDTF">2022-06-04T15:14:37Z</dcterms:modified>
</cp:coreProperties>
</file>