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58" r:id="rId6"/>
    <p:sldId id="263" r:id="rId7"/>
    <p:sldId id="259" r:id="rId8"/>
    <p:sldId id="260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64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яна Пецова" userId="S::bp19672268@edu.mon.bg::59756da7-d0e7-4666-b9ea-ef43e558dce3" providerId="AD" clId="Web-{A3B5844A-EBDF-4E50-8981-FFD3F1F1A941}"/>
    <pc:docChg chg="addSld modSld">
      <pc:chgData name="Бояна Пецова" userId="S::bp19672268@edu.mon.bg::59756da7-d0e7-4666-b9ea-ef43e558dce3" providerId="AD" clId="Web-{A3B5844A-EBDF-4E50-8981-FFD3F1F1A941}" dt="2021-04-18T14:53:53.595" v="698" actId="1076"/>
      <pc:docMkLst>
        <pc:docMk/>
      </pc:docMkLst>
      <pc:sldChg chg="modSp">
        <pc:chgData name="Бояна Пецова" userId="S::bp19672268@edu.mon.bg::59756da7-d0e7-4666-b9ea-ef43e558dce3" providerId="AD" clId="Web-{A3B5844A-EBDF-4E50-8981-FFD3F1F1A941}" dt="2021-04-18T14:02:13.689" v="9" actId="20577"/>
        <pc:sldMkLst>
          <pc:docMk/>
          <pc:sldMk cId="2286016243" sldId="257"/>
        </pc:sldMkLst>
        <pc:spChg chg="mod">
          <ac:chgData name="Бояна Пецова" userId="S::bp19672268@edu.mon.bg::59756da7-d0e7-4666-b9ea-ef43e558dce3" providerId="AD" clId="Web-{A3B5844A-EBDF-4E50-8981-FFD3F1F1A941}" dt="2021-04-18T14:02:13.689" v="9" actId="20577"/>
          <ac:spMkLst>
            <pc:docMk/>
            <pc:sldMk cId="2286016243" sldId="257"/>
            <ac:spMk id="2" creationId="{4D88ABA5-1697-4D97-B710-35D1960D3B1A}"/>
          </ac:spMkLst>
        </pc:spChg>
      </pc:sldChg>
      <pc:sldChg chg="addSp modSp new">
        <pc:chgData name="Бояна Пецова" userId="S::bp19672268@edu.mon.bg::59756da7-d0e7-4666-b9ea-ef43e558dce3" providerId="AD" clId="Web-{A3B5844A-EBDF-4E50-8981-FFD3F1F1A941}" dt="2021-04-18T14:13:43.971" v="360" actId="1076"/>
        <pc:sldMkLst>
          <pc:docMk/>
          <pc:sldMk cId="1235089354" sldId="258"/>
        </pc:sldMkLst>
        <pc:spChg chg="mod">
          <ac:chgData name="Бояна Пецова" userId="S::bp19672268@edu.mon.bg::59756da7-d0e7-4666-b9ea-ef43e558dce3" providerId="AD" clId="Web-{A3B5844A-EBDF-4E50-8981-FFD3F1F1A941}" dt="2021-04-18T14:06:46.695" v="155" actId="20577"/>
          <ac:spMkLst>
            <pc:docMk/>
            <pc:sldMk cId="1235089354" sldId="258"/>
            <ac:spMk id="2" creationId="{E9BAD9C2-4386-420E-B63E-B98C96340FB9}"/>
          </ac:spMkLst>
        </pc:spChg>
        <pc:spChg chg="add mod">
          <ac:chgData name="Бояна Пецова" userId="S::bp19672268@edu.mon.bg::59756da7-d0e7-4666-b9ea-ef43e558dce3" providerId="AD" clId="Web-{A3B5844A-EBDF-4E50-8981-FFD3F1F1A941}" dt="2021-04-18T14:13:43.971" v="360" actId="1076"/>
          <ac:spMkLst>
            <pc:docMk/>
            <pc:sldMk cId="1235089354" sldId="258"/>
            <ac:spMk id="3" creationId="{DEC9D7B6-7021-4288-95A8-A24FB7E85AB1}"/>
          </ac:spMkLst>
        </pc:spChg>
      </pc:sldChg>
      <pc:sldChg chg="modSp">
        <pc:chgData name="Бояна Пецова" userId="S::bp19672268@edu.mon.bg::59756da7-d0e7-4666-b9ea-ef43e558dce3" providerId="AD" clId="Web-{A3B5844A-EBDF-4E50-8981-FFD3F1F1A941}" dt="2021-04-18T14:17:57.633" v="382" actId="20577"/>
        <pc:sldMkLst>
          <pc:docMk/>
          <pc:sldMk cId="1442426090" sldId="260"/>
        </pc:sldMkLst>
        <pc:spChg chg="mod">
          <ac:chgData name="Бояна Пецова" userId="S::bp19672268@edu.mon.bg::59756da7-d0e7-4666-b9ea-ef43e558dce3" providerId="AD" clId="Web-{A3B5844A-EBDF-4E50-8981-FFD3F1F1A941}" dt="2021-04-18T14:17:57.633" v="382" actId="20577"/>
          <ac:spMkLst>
            <pc:docMk/>
            <pc:sldMk cId="1442426090" sldId="260"/>
            <ac:spMk id="4" creationId="{67A170A9-C015-48C7-BC74-B80312FC8A93}"/>
          </ac:spMkLst>
        </pc:spChg>
      </pc:sldChg>
      <pc:sldChg chg="addSp delSp modSp">
        <pc:chgData name="Бояна Пецова" userId="S::bp19672268@edu.mon.bg::59756da7-d0e7-4666-b9ea-ef43e558dce3" providerId="AD" clId="Web-{A3B5844A-EBDF-4E50-8981-FFD3F1F1A941}" dt="2021-04-18T14:53:03.875" v="695"/>
        <pc:sldMkLst>
          <pc:docMk/>
          <pc:sldMk cId="3623124222" sldId="262"/>
        </pc:sldMkLst>
        <pc:spChg chg="mod">
          <ac:chgData name="Бояна Пецова" userId="S::bp19672268@edu.mon.bg::59756da7-d0e7-4666-b9ea-ef43e558dce3" providerId="AD" clId="Web-{A3B5844A-EBDF-4E50-8981-FFD3F1F1A941}" dt="2021-04-18T14:37:02.193" v="505" actId="20577"/>
          <ac:spMkLst>
            <pc:docMk/>
            <pc:sldMk cId="3623124222" sldId="262"/>
            <ac:spMk id="3" creationId="{D779DD0D-D63C-49BE-9A91-6FBA942AF164}"/>
          </ac:spMkLst>
        </pc:spChg>
        <pc:picChg chg="add del mod">
          <ac:chgData name="Бояна Пецова" userId="S::bp19672268@edu.mon.bg::59756da7-d0e7-4666-b9ea-ef43e558dce3" providerId="AD" clId="Web-{A3B5844A-EBDF-4E50-8981-FFD3F1F1A941}" dt="2021-04-18T14:42:21.919" v="507"/>
          <ac:picMkLst>
            <pc:docMk/>
            <pc:sldMk cId="3623124222" sldId="262"/>
            <ac:picMk id="4" creationId="{514F5849-13C6-42A4-B429-37FBC57F25DA}"/>
          </ac:picMkLst>
        </pc:picChg>
        <pc:picChg chg="add mod modCrop">
          <ac:chgData name="Бояна Пецова" userId="S::bp19672268@edu.mon.bg::59756da7-d0e7-4666-b9ea-ef43e558dce3" providerId="AD" clId="Web-{A3B5844A-EBDF-4E50-8981-FFD3F1F1A941}" dt="2021-04-18T14:53:03.875" v="695"/>
          <ac:picMkLst>
            <pc:docMk/>
            <pc:sldMk cId="3623124222" sldId="262"/>
            <ac:picMk id="5" creationId="{F52B4450-B340-4DE6-A49D-8AD7BC116344}"/>
          </ac:picMkLst>
        </pc:picChg>
      </pc:sldChg>
      <pc:sldChg chg="addSp modSp">
        <pc:chgData name="Бояна Пецова" userId="S::bp19672268@edu.mon.bg::59756da7-d0e7-4666-b9ea-ef43e558dce3" providerId="AD" clId="Web-{A3B5844A-EBDF-4E50-8981-FFD3F1F1A941}" dt="2021-04-18T14:53:53.595" v="698" actId="1076"/>
        <pc:sldMkLst>
          <pc:docMk/>
          <pc:sldMk cId="1568997707" sldId="263"/>
        </pc:sldMkLst>
        <pc:picChg chg="add mod">
          <ac:chgData name="Бояна Пецова" userId="S::bp19672268@edu.mon.bg::59756da7-d0e7-4666-b9ea-ef43e558dce3" providerId="AD" clId="Web-{A3B5844A-EBDF-4E50-8981-FFD3F1F1A941}" dt="2021-04-18T14:53:53.595" v="698" actId="1076"/>
          <ac:picMkLst>
            <pc:docMk/>
            <pc:sldMk cId="1568997707" sldId="263"/>
            <ac:picMk id="5" creationId="{67E24A6A-6700-4877-A8B3-7E8CBA127EC3}"/>
          </ac:picMkLst>
        </pc:picChg>
      </pc:sldChg>
      <pc:sldChg chg="modSp">
        <pc:chgData name="Бояна Пецова" userId="S::bp19672268@edu.mon.bg::59756da7-d0e7-4666-b9ea-ef43e558dce3" providerId="AD" clId="Web-{A3B5844A-EBDF-4E50-8981-FFD3F1F1A941}" dt="2021-04-18T14:51:02.793" v="693"/>
        <pc:sldMkLst>
          <pc:docMk/>
          <pc:sldMk cId="829865497" sldId="264"/>
        </pc:sldMkLst>
        <pc:graphicFrameChg chg="mod modGraphic">
          <ac:chgData name="Бояна Пецова" userId="S::bp19672268@edu.mon.bg::59756da7-d0e7-4666-b9ea-ef43e558dce3" providerId="AD" clId="Web-{A3B5844A-EBDF-4E50-8981-FFD3F1F1A941}" dt="2021-04-18T14:51:02.793" v="693"/>
          <ac:graphicFrameMkLst>
            <pc:docMk/>
            <pc:sldMk cId="829865497" sldId="264"/>
            <ac:graphicFrameMk id="4" creationId="{68C15E34-C790-4B1F-AFAB-14CC6F6A9EB9}"/>
          </ac:graphicFrameMkLst>
        </pc:graphicFrameChg>
      </pc:sldChg>
    </pc:docChg>
  </pc:docChgLst>
  <pc:docChgLst>
    <pc:chgData name="Моника Фердинандова" userId="S::mf74706144@edu.mon.bg::0f469329-5e25-4aa3-b0d7-9b431551b274" providerId="AD" clId="Web-{1F379EDD-84F4-4F69-AD58-7B53CEA90F97}"/>
    <pc:docChg chg="modSld">
      <pc:chgData name="Моника Фердинандова" userId="S::mf74706144@edu.mon.bg::0f469329-5e25-4aa3-b0d7-9b431551b274" providerId="AD" clId="Web-{1F379EDD-84F4-4F69-AD58-7B53CEA90F97}" dt="2021-04-18T15:18:38.347" v="15"/>
      <pc:docMkLst>
        <pc:docMk/>
      </pc:docMkLst>
      <pc:sldChg chg="addSp delSp modSp">
        <pc:chgData name="Моника Фердинандова" userId="S::mf74706144@edu.mon.bg::0f469329-5e25-4aa3-b0d7-9b431551b274" providerId="AD" clId="Web-{1F379EDD-84F4-4F69-AD58-7B53CEA90F97}" dt="2021-04-18T15:18:38.347" v="15"/>
        <pc:sldMkLst>
          <pc:docMk/>
          <pc:sldMk cId="1568997707" sldId="263"/>
        </pc:sldMkLst>
        <pc:spChg chg="mod ord">
          <ac:chgData name="Моника Фердинандова" userId="S::mf74706144@edu.mon.bg::0f469329-5e25-4aa3-b0d7-9b431551b274" providerId="AD" clId="Web-{1F379EDD-84F4-4F69-AD58-7B53CEA90F97}" dt="2021-04-18T15:18:08.440" v="1"/>
          <ac:spMkLst>
            <pc:docMk/>
            <pc:sldMk cId="1568997707" sldId="263"/>
            <ac:spMk id="3" creationId="{30E1260B-E857-4E3D-BBCE-E0C14C008105}"/>
          </ac:spMkLst>
        </pc:spChg>
        <pc:spChg chg="add del">
          <ac:chgData name="Моника Фердинандова" userId="S::mf74706144@edu.mon.bg::0f469329-5e25-4aa3-b0d7-9b431551b274" providerId="AD" clId="Web-{1F379EDD-84F4-4F69-AD58-7B53CEA90F97}" dt="2021-04-18T15:18:38.347" v="15"/>
          <ac:spMkLst>
            <pc:docMk/>
            <pc:sldMk cId="1568997707" sldId="263"/>
            <ac:spMk id="42" creationId="{F4C0B10B-D2C4-4A54-AFAD-3D27DF88BB37}"/>
          </ac:spMkLst>
        </pc:spChg>
        <pc:spChg chg="add del">
          <ac:chgData name="Моника Фердинандова" userId="S::mf74706144@edu.mon.bg::0f469329-5e25-4aa3-b0d7-9b431551b274" providerId="AD" clId="Web-{1F379EDD-84F4-4F69-AD58-7B53CEA90F97}" dt="2021-04-18T15:18:38.347" v="15"/>
          <ac:spMkLst>
            <pc:docMk/>
            <pc:sldMk cId="1568997707" sldId="263"/>
            <ac:spMk id="51" creationId="{DD38EE57-B708-47C9-A4A4-E25F09FAB029}"/>
          </ac:spMkLst>
        </pc:spChg>
        <pc:spChg chg="add del">
          <ac:chgData name="Моника Фердинандова" userId="S::mf74706144@edu.mon.bg::0f469329-5e25-4aa3-b0d7-9b431551b274" providerId="AD" clId="Web-{1F379EDD-84F4-4F69-AD58-7B53CEA90F97}" dt="2021-04-18T15:18:08.440" v="1"/>
          <ac:spMkLst>
            <pc:docMk/>
            <pc:sldMk cId="1568997707" sldId="263"/>
            <ac:spMk id="54" creationId="{911A6C77-6109-4F77-975B-C375615A557E}"/>
          </ac:spMkLst>
        </pc:spChg>
        <pc:grpChg chg="add del">
          <ac:chgData name="Моника Фердинандова" userId="S::mf74706144@edu.mon.bg::0f469329-5e25-4aa3-b0d7-9b431551b274" providerId="AD" clId="Web-{1F379EDD-84F4-4F69-AD58-7B53CEA90F97}" dt="2021-04-18T15:18:38.347" v="15"/>
          <ac:grpSpMkLst>
            <pc:docMk/>
            <pc:sldMk cId="1568997707" sldId="263"/>
            <ac:grpSpMk id="44" creationId="{B6BADB90-C74B-40D6-86DC-503F65FCE8DC}"/>
          </ac:grpSpMkLst>
        </pc:grpChg>
        <pc:grpChg chg="add del">
          <ac:chgData name="Моника Фердинандова" userId="S::mf74706144@edu.mon.bg::0f469329-5e25-4aa3-b0d7-9b431551b274" providerId="AD" clId="Web-{1F379EDD-84F4-4F69-AD58-7B53CEA90F97}" dt="2021-04-18T15:18:38.347" v="15"/>
          <ac:grpSpMkLst>
            <pc:docMk/>
            <pc:sldMk cId="1568997707" sldId="263"/>
            <ac:grpSpMk id="52" creationId="{57A28182-58A5-4DBB-8F64-BD944BCA8154}"/>
          </ac:grpSpMkLst>
        </pc:grpChg>
        <pc:grpChg chg="add del">
          <ac:chgData name="Моника Фердинандова" userId="S::mf74706144@edu.mon.bg::0f469329-5e25-4aa3-b0d7-9b431551b274" providerId="AD" clId="Web-{1F379EDD-84F4-4F69-AD58-7B53CEA90F97}" dt="2021-04-18T15:18:08.440" v="1"/>
          <ac:grpSpMkLst>
            <pc:docMk/>
            <pc:sldMk cId="1568997707" sldId="263"/>
            <ac:grpSpMk id="56" creationId="{CB343D17-9934-455E-B326-2F39206BA44A}"/>
          </ac:grpSpMkLst>
        </pc:grpChg>
        <pc:picChg chg="add del mod">
          <ac:chgData name="Моника Фердинандова" userId="S::mf74706144@edu.mon.bg::0f469329-5e25-4aa3-b0d7-9b431551b274" providerId="AD" clId="Web-{1F379EDD-84F4-4F69-AD58-7B53CEA90F97}" dt="2021-04-18T15:18:35.175" v="13"/>
          <ac:picMkLst>
            <pc:docMk/>
            <pc:sldMk cId="1568997707" sldId="263"/>
            <ac:picMk id="4" creationId="{837AE04A-C326-4338-855B-21C9EAD8D4E6}"/>
          </ac:picMkLst>
        </pc:picChg>
        <pc:picChg chg="add del mod">
          <ac:chgData name="Моника Фердинандова" userId="S::mf74706144@edu.mon.bg::0f469329-5e25-4aa3-b0d7-9b431551b274" providerId="AD" clId="Web-{1F379EDD-84F4-4F69-AD58-7B53CEA90F97}" dt="2021-04-18T15:18:36.847" v="14"/>
          <ac:picMkLst>
            <pc:docMk/>
            <pc:sldMk cId="1568997707" sldId="263"/>
            <ac:picMk id="5" creationId="{67E24A6A-6700-4877-A8B3-7E8CBA127EC3}"/>
          </ac:picMkLst>
        </pc:picChg>
        <pc:picChg chg="add del mod">
          <ac:chgData name="Моника Фердинандова" userId="S::mf74706144@edu.mon.bg::0f469329-5e25-4aa3-b0d7-9b431551b274" providerId="AD" clId="Web-{1F379EDD-84F4-4F69-AD58-7B53CEA90F97}" dt="2021-04-18T15:18:33.300" v="12"/>
          <ac:picMkLst>
            <pc:docMk/>
            <pc:sldMk cId="1568997707" sldId="263"/>
            <ac:picMk id="6" creationId="{9B0E9F8B-E0D1-41F7-8577-90199D658F1E}"/>
          </ac:picMkLst>
        </pc:picChg>
        <pc:picChg chg="add del mod">
          <ac:chgData name="Моника Фердинандова" userId="S::mf74706144@edu.mon.bg::0f469329-5e25-4aa3-b0d7-9b431551b274" providerId="AD" clId="Web-{1F379EDD-84F4-4F69-AD58-7B53CEA90F97}" dt="2021-04-18T15:18:31.768" v="11"/>
          <ac:picMkLst>
            <pc:docMk/>
            <pc:sldMk cId="1568997707" sldId="263"/>
            <ac:picMk id="7" creationId="{BCF79073-1834-4C15-878E-039CECA0BD40}"/>
          </ac:picMkLst>
        </pc:picChg>
        <pc:picChg chg="add del mod">
          <ac:chgData name="Моника Фердинандова" userId="S::mf74706144@edu.mon.bg::0f469329-5e25-4aa3-b0d7-9b431551b274" providerId="AD" clId="Web-{1F379EDD-84F4-4F69-AD58-7B53CEA90F97}" dt="2021-04-18T15:18:30.034" v="10"/>
          <ac:picMkLst>
            <pc:docMk/>
            <pc:sldMk cId="1568997707" sldId="263"/>
            <ac:picMk id="8" creationId="{E4D52F74-0770-4B36-A8A4-3549BFC5AB75}"/>
          </ac:picMkLst>
        </pc:picChg>
        <pc:picChg chg="add del mod">
          <ac:chgData name="Моника Фердинандова" userId="S::mf74706144@edu.mon.bg::0f469329-5e25-4aa3-b0d7-9b431551b274" providerId="AD" clId="Web-{1F379EDD-84F4-4F69-AD58-7B53CEA90F97}" dt="2021-04-18T15:18:29.050" v="9"/>
          <ac:picMkLst>
            <pc:docMk/>
            <pc:sldMk cId="1568997707" sldId="263"/>
            <ac:picMk id="9" creationId="{02D97B16-B9B4-4663-833E-329276C5AA53}"/>
          </ac:picMkLst>
        </pc:picChg>
      </pc:sldChg>
    </pc:docChg>
  </pc:docChgLst>
  <pc:docChgLst>
    <pc:chgData name="Бояна Пецова" userId="S::bp19672268@edu.mon.bg::59756da7-d0e7-4666-b9ea-ef43e558dce3" providerId="AD" clId="Web-{DA23AEB5-94DD-40EF-A4BC-FFC4679734F1}"/>
    <pc:docChg chg="modSld">
      <pc:chgData name="Бояна Пецова" userId="S::bp19672268@edu.mon.bg::59756da7-d0e7-4666-b9ea-ef43e558dce3" providerId="AD" clId="Web-{DA23AEB5-94DD-40EF-A4BC-FFC4679734F1}" dt="2021-04-20T12:03:02.689" v="37"/>
      <pc:docMkLst>
        <pc:docMk/>
      </pc:docMkLst>
      <pc:sldChg chg="addSp modSp">
        <pc:chgData name="Бояна Пецова" userId="S::bp19672268@edu.mon.bg::59756da7-d0e7-4666-b9ea-ef43e558dce3" providerId="AD" clId="Web-{DA23AEB5-94DD-40EF-A4BC-FFC4679734F1}" dt="2021-04-20T12:02:31.172" v="27" actId="14100"/>
        <pc:sldMkLst>
          <pc:docMk/>
          <pc:sldMk cId="157098932" sldId="256"/>
        </pc:sldMkLst>
        <pc:picChg chg="add mod">
          <ac:chgData name="Бояна Пецова" userId="S::bp19672268@edu.mon.bg::59756da7-d0e7-4666-b9ea-ef43e558dce3" providerId="AD" clId="Web-{DA23AEB5-94DD-40EF-A4BC-FFC4679734F1}" dt="2021-04-20T12:00:34.263" v="8" actId="1076"/>
          <ac:picMkLst>
            <pc:docMk/>
            <pc:sldMk cId="157098932" sldId="256"/>
            <ac:picMk id="3" creationId="{D7D513BE-A893-4494-8B41-C3063208602B}"/>
          </ac:picMkLst>
        </pc:picChg>
        <pc:picChg chg="add mod">
          <ac:chgData name="Бояна Пецова" userId="S::bp19672268@edu.mon.bg::59756da7-d0e7-4666-b9ea-ef43e558dce3" providerId="AD" clId="Web-{DA23AEB5-94DD-40EF-A4BC-FFC4679734F1}" dt="2021-04-20T12:02:31.172" v="27" actId="14100"/>
          <ac:picMkLst>
            <pc:docMk/>
            <pc:sldMk cId="157098932" sldId="256"/>
            <ac:picMk id="4" creationId="{5F506CCF-6C8A-4616-88A9-D233DDDA17F3}"/>
          </ac:picMkLst>
        </pc:picChg>
      </pc:sldChg>
      <pc:sldChg chg="addSp delSp modSp">
        <pc:chgData name="Бояна Пецова" userId="S::bp19672268@edu.mon.bg::59756da7-d0e7-4666-b9ea-ef43e558dce3" providerId="AD" clId="Web-{DA23AEB5-94DD-40EF-A4BC-FFC4679734F1}" dt="2021-04-20T12:02:37.954" v="28"/>
        <pc:sldMkLst>
          <pc:docMk/>
          <pc:sldMk cId="2286016243" sldId="257"/>
        </pc:sldMkLst>
        <pc:picChg chg="add del mod">
          <ac:chgData name="Бояна Пецова" userId="S::bp19672268@edu.mon.bg::59756da7-d0e7-4666-b9ea-ef43e558dce3" providerId="AD" clId="Web-{DA23AEB5-94DD-40EF-A4BC-FFC4679734F1}" dt="2021-04-20T12:00:40.763" v="9"/>
          <ac:picMkLst>
            <pc:docMk/>
            <pc:sldMk cId="2286016243" sldId="257"/>
            <ac:picMk id="4" creationId="{19978AB8-D862-42B8-9EDC-73D0E83ED90A}"/>
          </ac:picMkLst>
        </pc:picChg>
        <pc:picChg chg="add del mod">
          <ac:chgData name="Бояна Пецова" userId="S::bp19672268@edu.mon.bg::59756da7-d0e7-4666-b9ea-ef43e558dce3" providerId="AD" clId="Web-{DA23AEB5-94DD-40EF-A4BC-FFC4679734F1}" dt="2021-04-20T12:00:46.060" v="11"/>
          <ac:picMkLst>
            <pc:docMk/>
            <pc:sldMk cId="2286016243" sldId="257"/>
            <ac:picMk id="6" creationId="{1B4B0184-F06D-431B-B0B9-AE9FD61C0A75}"/>
          </ac:picMkLst>
        </pc:picChg>
        <pc:picChg chg="add del mod">
          <ac:chgData name="Бояна Пецова" userId="S::bp19672268@edu.mon.bg::59756da7-d0e7-4666-b9ea-ef43e558dce3" providerId="AD" clId="Web-{DA23AEB5-94DD-40EF-A4BC-FFC4679734F1}" dt="2021-04-20T12:00:07.153" v="4"/>
          <ac:picMkLst>
            <pc:docMk/>
            <pc:sldMk cId="2286016243" sldId="257"/>
            <ac:picMk id="7" creationId="{8E3C88D2-AE5A-4F72-BD7C-4558911DF48B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0:53.092" v="12"/>
          <ac:picMkLst>
            <pc:docMk/>
            <pc:sldMk cId="2286016243" sldId="257"/>
            <ac:picMk id="8" creationId="{FA9F8C18-2E56-4ED4-B94A-79FF1F1352E8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37.954" v="28"/>
          <ac:picMkLst>
            <pc:docMk/>
            <pc:sldMk cId="2286016243" sldId="257"/>
            <ac:picMk id="9" creationId="{0FDDDF24-4926-4C23-A473-449A87A1BA8E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43.657" v="30"/>
        <pc:sldMkLst>
          <pc:docMk/>
          <pc:sldMk cId="1235089354" sldId="258"/>
        </pc:sldMkLst>
        <pc:picChg chg="add">
          <ac:chgData name="Бояна Пецова" userId="S::bp19672268@edu.mon.bg::59756da7-d0e7-4666-b9ea-ef43e558dce3" providerId="AD" clId="Web-{DA23AEB5-94DD-40EF-A4BC-FFC4679734F1}" dt="2021-04-20T12:01:01.014" v="14"/>
          <ac:picMkLst>
            <pc:docMk/>
            <pc:sldMk cId="1235089354" sldId="258"/>
            <ac:picMk id="11" creationId="{A040C5C2-4EFC-40C2-A6F4-26B39F55C0B3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43.657" v="30"/>
          <ac:picMkLst>
            <pc:docMk/>
            <pc:sldMk cId="1235089354" sldId="258"/>
            <ac:picMk id="12" creationId="{BAC40650-F812-4EBD-8566-843F0CAD769A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50.345" v="32"/>
        <pc:sldMkLst>
          <pc:docMk/>
          <pc:sldMk cId="2849722189" sldId="259"/>
        </pc:sldMkLst>
        <pc:picChg chg="add">
          <ac:chgData name="Бояна Пецова" userId="S::bp19672268@edu.mon.bg::59756da7-d0e7-4666-b9ea-ef43e558dce3" providerId="AD" clId="Web-{DA23AEB5-94DD-40EF-A4BC-FFC4679734F1}" dt="2021-04-20T12:01:29.499" v="16"/>
          <ac:picMkLst>
            <pc:docMk/>
            <pc:sldMk cId="2849722189" sldId="259"/>
            <ac:picMk id="4" creationId="{C2C67D05-63C4-4853-8B09-24A1283888C2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50.345" v="32"/>
          <ac:picMkLst>
            <pc:docMk/>
            <pc:sldMk cId="2849722189" sldId="259"/>
            <ac:picMk id="5" creationId="{237C9DC9-16BD-427A-A0AE-FF679F0402D3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3:02.689" v="37"/>
        <pc:sldMkLst>
          <pc:docMk/>
          <pc:sldMk cId="1442426090" sldId="260"/>
        </pc:sldMkLst>
        <pc:picChg chg="add">
          <ac:chgData name="Бояна Пецова" userId="S::bp19672268@edu.mon.bg::59756da7-d0e7-4666-b9ea-ef43e558dce3" providerId="AD" clId="Web-{DA23AEB5-94DD-40EF-A4BC-FFC4679734F1}" dt="2021-04-20T12:01:30.593" v="17"/>
          <ac:picMkLst>
            <pc:docMk/>
            <pc:sldMk cId="1442426090" sldId="260"/>
            <ac:picMk id="4" creationId="{B90379B8-39B0-4E55-827A-C1DD35AB1A92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3:02.689" v="37"/>
          <ac:picMkLst>
            <pc:docMk/>
            <pc:sldMk cId="1442426090" sldId="260"/>
            <ac:picMk id="6" creationId="{7FA80190-32B4-437C-8224-4F910B2BB438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39.438" v="29"/>
        <pc:sldMkLst>
          <pc:docMk/>
          <pc:sldMk cId="3668236275" sldId="261"/>
        </pc:sldMkLst>
        <pc:picChg chg="add">
          <ac:chgData name="Бояна Пецова" userId="S::bp19672268@edu.mon.bg::59756da7-d0e7-4666-b9ea-ef43e558dce3" providerId="AD" clId="Web-{DA23AEB5-94DD-40EF-A4BC-FFC4679734F1}" dt="2021-04-20T12:00:59.373" v="13"/>
          <ac:picMkLst>
            <pc:docMk/>
            <pc:sldMk cId="3668236275" sldId="261"/>
            <ac:picMk id="5" creationId="{D13AE4D3-63B1-4B40-8944-415AC6414FC6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39.438" v="29"/>
          <ac:picMkLst>
            <pc:docMk/>
            <pc:sldMk cId="3668236275" sldId="261"/>
            <ac:picMk id="6" creationId="{CECDA0C5-ECF6-404C-9E25-02FADA35CF6D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51.095" v="33"/>
        <pc:sldMkLst>
          <pc:docMk/>
          <pc:sldMk cId="3623124222" sldId="262"/>
        </pc:sldMkLst>
        <pc:picChg chg="add">
          <ac:chgData name="Бояна Пецова" userId="S::bp19672268@edu.mon.bg::59756da7-d0e7-4666-b9ea-ef43e558dce3" providerId="AD" clId="Web-{DA23AEB5-94DD-40EF-A4BC-FFC4679734F1}" dt="2021-04-20T12:01:33.311" v="18"/>
          <ac:picMkLst>
            <pc:docMk/>
            <pc:sldMk cId="3623124222" sldId="262"/>
            <ac:picMk id="4" creationId="{8FBC7E4A-7A1A-4339-BB6B-A5D1F80F1335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51.095" v="33"/>
          <ac:picMkLst>
            <pc:docMk/>
            <pc:sldMk cId="3623124222" sldId="262"/>
            <ac:picMk id="6" creationId="{4826D02D-F2AE-46F2-B19C-376CD0BB1E3D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44.938" v="31"/>
        <pc:sldMkLst>
          <pc:docMk/>
          <pc:sldMk cId="1568997707" sldId="263"/>
        </pc:sldMkLst>
        <pc:picChg chg="add">
          <ac:chgData name="Бояна Пецова" userId="S::bp19672268@edu.mon.bg::59756da7-d0e7-4666-b9ea-ef43e558dce3" providerId="AD" clId="Web-{DA23AEB5-94DD-40EF-A4BC-FFC4679734F1}" dt="2021-04-20T12:01:06.514" v="15"/>
          <ac:picMkLst>
            <pc:docMk/>
            <pc:sldMk cId="1568997707" sldId="263"/>
            <ac:picMk id="4" creationId="{85842168-06F2-44EC-9C55-9544323DDBF9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44.938" v="31"/>
          <ac:picMkLst>
            <pc:docMk/>
            <pc:sldMk cId="1568997707" sldId="263"/>
            <ac:picMk id="6" creationId="{592EB222-E1E6-4B08-95B0-8D1A987ED029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52.782" v="34"/>
        <pc:sldMkLst>
          <pc:docMk/>
          <pc:sldMk cId="829865497" sldId="264"/>
        </pc:sldMkLst>
        <pc:picChg chg="add">
          <ac:chgData name="Бояна Пецова" userId="S::bp19672268@edu.mon.bg::59756da7-d0e7-4666-b9ea-ef43e558dce3" providerId="AD" clId="Web-{DA23AEB5-94DD-40EF-A4BC-FFC4679734F1}" dt="2021-04-20T12:01:43.562" v="19"/>
          <ac:picMkLst>
            <pc:docMk/>
            <pc:sldMk cId="829865497" sldId="264"/>
            <ac:picMk id="3" creationId="{305A13BA-60D8-4D77-AC16-0A57072D2500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52.782" v="34"/>
          <ac:picMkLst>
            <pc:docMk/>
            <pc:sldMk cId="829865497" sldId="264"/>
            <ac:picMk id="6" creationId="{A9BAA23A-478A-46A0-BB7A-723D7256E6CD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55.876" v="35"/>
        <pc:sldMkLst>
          <pc:docMk/>
          <pc:sldMk cId="2277663076" sldId="265"/>
        </pc:sldMkLst>
        <pc:picChg chg="add">
          <ac:chgData name="Бояна Пецова" userId="S::bp19672268@edu.mon.bg::59756da7-d0e7-4666-b9ea-ef43e558dce3" providerId="AD" clId="Web-{DA23AEB5-94DD-40EF-A4BC-FFC4679734F1}" dt="2021-04-20T12:01:51.781" v="20"/>
          <ac:picMkLst>
            <pc:docMk/>
            <pc:sldMk cId="2277663076" sldId="265"/>
            <ac:picMk id="4" creationId="{A5593D1E-F191-4309-9909-5EE9B8DB34A2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55.876" v="35"/>
          <ac:picMkLst>
            <pc:docMk/>
            <pc:sldMk cId="2277663076" sldId="265"/>
            <ac:picMk id="5" creationId="{1947BD49-8D10-4F3A-956A-EB1BB7BB24D1}"/>
          </ac:picMkLst>
        </pc:picChg>
      </pc:sldChg>
      <pc:sldChg chg="addSp">
        <pc:chgData name="Бояна Пецова" userId="S::bp19672268@edu.mon.bg::59756da7-d0e7-4666-b9ea-ef43e558dce3" providerId="AD" clId="Web-{DA23AEB5-94DD-40EF-A4BC-FFC4679734F1}" dt="2021-04-20T12:02:57.985" v="36"/>
        <pc:sldMkLst>
          <pc:docMk/>
          <pc:sldMk cId="592113680" sldId="266"/>
        </pc:sldMkLst>
        <pc:picChg chg="add">
          <ac:chgData name="Бояна Пецова" userId="S::bp19672268@edu.mon.bg::59756da7-d0e7-4666-b9ea-ef43e558dce3" providerId="AD" clId="Web-{DA23AEB5-94DD-40EF-A4BC-FFC4679734F1}" dt="2021-04-20T12:01:54.078" v="21"/>
          <ac:picMkLst>
            <pc:docMk/>
            <pc:sldMk cId="592113680" sldId="266"/>
            <ac:picMk id="4" creationId="{FC4A5485-73D5-4E7D-B4C1-D50AC5FC9F5F}"/>
          </ac:picMkLst>
        </pc:picChg>
        <pc:picChg chg="add">
          <ac:chgData name="Бояна Пецова" userId="S::bp19672268@edu.mon.bg::59756da7-d0e7-4666-b9ea-ef43e558dce3" providerId="AD" clId="Web-{DA23AEB5-94DD-40EF-A4BC-FFC4679734F1}" dt="2021-04-20T12:02:57.985" v="36"/>
          <ac:picMkLst>
            <pc:docMk/>
            <pc:sldMk cId="592113680" sldId="266"/>
            <ac:picMk id="5" creationId="{E1E3055E-ECB4-4CEB-A531-D438CEBA7BEB}"/>
          </ac:picMkLst>
        </pc:picChg>
      </pc:sldChg>
    </pc:docChg>
  </pc:docChgLst>
  <pc:docChgLst>
    <pc:chgData name="Моника Фердинандова" userId="S::mf74706144@edu.mon.bg::0f469329-5e25-4aa3-b0d7-9b431551b274" providerId="AD" clId="Web-{16D17868-C4D7-4206-A0B0-12920E07AA74}"/>
    <pc:docChg chg="addSld modSld">
      <pc:chgData name="Моника Фердинандова" userId="S::mf74706144@edu.mon.bg::0f469329-5e25-4aa3-b0d7-9b431551b274" providerId="AD" clId="Web-{16D17868-C4D7-4206-A0B0-12920E07AA74}" dt="2021-04-18T14:55:50.866" v="118"/>
      <pc:docMkLst>
        <pc:docMk/>
      </pc:docMkLst>
      <pc:sldChg chg="modSp">
        <pc:chgData name="Моника Фердинандова" userId="S::mf74706144@edu.mon.bg::0f469329-5e25-4aa3-b0d7-9b431551b274" providerId="AD" clId="Web-{16D17868-C4D7-4206-A0B0-12920E07AA74}" dt="2021-04-18T14:31:28.474" v="90" actId="20577"/>
        <pc:sldMkLst>
          <pc:docMk/>
          <pc:sldMk cId="2286016243" sldId="257"/>
        </pc:sldMkLst>
        <pc:spChg chg="mod">
          <ac:chgData name="Моника Фердинандова" userId="S::mf74706144@edu.mon.bg::0f469329-5e25-4aa3-b0d7-9b431551b274" providerId="AD" clId="Web-{16D17868-C4D7-4206-A0B0-12920E07AA74}" dt="2021-04-18T14:31:09.739" v="82" actId="20577"/>
          <ac:spMkLst>
            <pc:docMk/>
            <pc:sldMk cId="2286016243" sldId="257"/>
            <ac:spMk id="2" creationId="{4D88ABA5-1697-4D97-B710-35D1960D3B1A}"/>
          </ac:spMkLst>
        </pc:spChg>
        <pc:spChg chg="mod">
          <ac:chgData name="Моника Фердинандова" userId="S::mf74706144@edu.mon.bg::0f469329-5e25-4aa3-b0d7-9b431551b274" providerId="AD" clId="Web-{16D17868-C4D7-4206-A0B0-12920E07AA74}" dt="2021-04-18T14:31:28.474" v="90" actId="20577"/>
          <ac:spMkLst>
            <pc:docMk/>
            <pc:sldMk cId="2286016243" sldId="257"/>
            <ac:spMk id="3" creationId="{39410B7F-9B7B-4E2E-A793-82A17C4C39AD}"/>
          </ac:spMkLst>
        </pc:spChg>
      </pc:sldChg>
      <pc:sldChg chg="addSp delSp modSp">
        <pc:chgData name="Моника Фердинандова" userId="S::mf74706144@edu.mon.bg::0f469329-5e25-4aa3-b0d7-9b431551b274" providerId="AD" clId="Web-{16D17868-C4D7-4206-A0B0-12920E07AA74}" dt="2021-04-18T14:55:50.866" v="118"/>
        <pc:sldMkLst>
          <pc:docMk/>
          <pc:sldMk cId="1235089354" sldId="258"/>
        </pc:sldMkLst>
        <pc:spChg chg="mod">
          <ac:chgData name="Моника Фердинандова" userId="S::mf74706144@edu.mon.bg::0f469329-5e25-4aa3-b0d7-9b431551b274" providerId="AD" clId="Web-{16D17868-C4D7-4206-A0B0-12920E07AA74}" dt="2021-04-18T14:55:50.866" v="118"/>
          <ac:spMkLst>
            <pc:docMk/>
            <pc:sldMk cId="1235089354" sldId="258"/>
            <ac:spMk id="2" creationId="{E9BAD9C2-4386-420E-B63E-B98C96340FB9}"/>
          </ac:spMkLst>
        </pc:spChg>
        <pc:spChg chg="mod">
          <ac:chgData name="Моника Фердинандова" userId="S::mf74706144@edu.mon.bg::0f469329-5e25-4aa3-b0d7-9b431551b274" providerId="AD" clId="Web-{16D17868-C4D7-4206-A0B0-12920E07AA74}" dt="2021-04-18T14:55:50.866" v="118"/>
          <ac:spMkLst>
            <pc:docMk/>
            <pc:sldMk cId="1235089354" sldId="258"/>
            <ac:spMk id="3" creationId="{DEC9D7B6-7021-4288-95A8-A24FB7E85AB1}"/>
          </ac:spMkLst>
        </pc:spChg>
        <pc:spChg chg="del">
          <ac:chgData name="Моника Фердинандова" userId="S::mf74706144@edu.mon.bg::0f469329-5e25-4aa3-b0d7-9b431551b274" providerId="AD" clId="Web-{16D17868-C4D7-4206-A0B0-12920E07AA74}" dt="2021-04-18T14:55:50.866" v="118"/>
          <ac:spMkLst>
            <pc:docMk/>
            <pc:sldMk cId="1235089354" sldId="258"/>
            <ac:spMk id="7" creationId="{AFA67CD3-AB4E-4A7A-BEB8-53C445D8C44E}"/>
          </ac:spMkLst>
        </pc:spChg>
        <pc:spChg chg="del">
          <ac:chgData name="Моника Фердинандова" userId="S::mf74706144@edu.mon.bg::0f469329-5e25-4aa3-b0d7-9b431551b274" providerId="AD" clId="Web-{16D17868-C4D7-4206-A0B0-12920E07AA74}" dt="2021-04-18T14:55:50.866" v="118"/>
          <ac:spMkLst>
            <pc:docMk/>
            <pc:sldMk cId="1235089354" sldId="258"/>
            <ac:spMk id="9" creationId="{339C8D78-A644-462F-B674-F440635E5353}"/>
          </ac:spMkLst>
        </pc:spChg>
        <pc:spChg chg="add">
          <ac:chgData name="Моника Фердинандова" userId="S::mf74706144@edu.mon.bg::0f469329-5e25-4aa3-b0d7-9b431551b274" providerId="AD" clId="Web-{16D17868-C4D7-4206-A0B0-12920E07AA74}" dt="2021-04-18T14:55:50.866" v="118"/>
          <ac:spMkLst>
            <pc:docMk/>
            <pc:sldMk cId="1235089354" sldId="258"/>
            <ac:spMk id="11" creationId="{3B854194-185D-494D-905C-7C7CB2E30F6E}"/>
          </ac:spMkLst>
        </pc:spChg>
        <pc:spChg chg="add">
          <ac:chgData name="Моника Фердинандова" userId="S::mf74706144@edu.mon.bg::0f469329-5e25-4aa3-b0d7-9b431551b274" providerId="AD" clId="Web-{16D17868-C4D7-4206-A0B0-12920E07AA74}" dt="2021-04-18T14:55:50.866" v="118"/>
          <ac:spMkLst>
            <pc:docMk/>
            <pc:sldMk cId="1235089354" sldId="258"/>
            <ac:spMk id="16" creationId="{B4F5FA0D-0104-4987-8241-EFF7C85B88DE}"/>
          </ac:spMkLst>
        </pc:spChg>
        <pc:picChg chg="del mod">
          <ac:chgData name="Моника Фердинандова" userId="S::mf74706144@edu.mon.bg::0f469329-5e25-4aa3-b0d7-9b431551b274" providerId="AD" clId="Web-{16D17868-C4D7-4206-A0B0-12920E07AA74}" dt="2021-04-18T14:40:33.533" v="94"/>
          <ac:picMkLst>
            <pc:docMk/>
            <pc:sldMk cId="1235089354" sldId="258"/>
            <ac:picMk id="4" creationId="{2E68CC0C-C24D-4AA9-857B-3B79CD4DCE0F}"/>
          </ac:picMkLst>
        </pc:picChg>
        <pc:picChg chg="del mod">
          <ac:chgData name="Моника Фердинандова" userId="S::mf74706144@edu.mon.bg::0f469329-5e25-4aa3-b0d7-9b431551b274" providerId="AD" clId="Web-{16D17868-C4D7-4206-A0B0-12920E07AA74}" dt="2021-04-18T14:55:20.459" v="117"/>
          <ac:picMkLst>
            <pc:docMk/>
            <pc:sldMk cId="1235089354" sldId="258"/>
            <ac:picMk id="5" creationId="{996196C9-8EED-46B1-9BC8-1FED5C8654E3}"/>
          </ac:picMkLst>
        </pc:picChg>
        <pc:picChg chg="del">
          <ac:chgData name="Моника Фердинандова" userId="S::mf74706144@edu.mon.bg::0f469329-5e25-4aa3-b0d7-9b431551b274" providerId="AD" clId="Web-{16D17868-C4D7-4206-A0B0-12920E07AA74}" dt="2021-04-18T14:55:50.866" v="118"/>
          <ac:picMkLst>
            <pc:docMk/>
            <pc:sldMk cId="1235089354" sldId="258"/>
            <ac:picMk id="8" creationId="{07CF545F-9C2E-4446-97CD-AD92990C2B68}"/>
          </ac:picMkLst>
        </pc:picChg>
        <pc:picChg chg="add">
          <ac:chgData name="Моника Фердинандова" userId="S::mf74706144@edu.mon.bg::0f469329-5e25-4aa3-b0d7-9b431551b274" providerId="AD" clId="Web-{16D17868-C4D7-4206-A0B0-12920E07AA74}" dt="2021-04-18T14:55:50.866" v="118"/>
          <ac:picMkLst>
            <pc:docMk/>
            <pc:sldMk cId="1235089354" sldId="258"/>
            <ac:picMk id="18" creationId="{2897127E-6CEF-446C-BE87-93B7C46E49D1}"/>
          </ac:picMkLst>
        </pc:picChg>
      </pc:sldChg>
      <pc:sldChg chg="delSp modSp">
        <pc:chgData name="Моника Фердинандова" userId="S::mf74706144@edu.mon.bg::0f469329-5e25-4aa3-b0d7-9b431551b274" providerId="AD" clId="Web-{16D17868-C4D7-4206-A0B0-12920E07AA74}" dt="2021-04-18T14:32:31.304" v="92" actId="1076"/>
        <pc:sldMkLst>
          <pc:docMk/>
          <pc:sldMk cId="2849722189" sldId="259"/>
        </pc:sldMkLst>
        <pc:spChg chg="mod">
          <ac:chgData name="Моника Фердинандова" userId="S::mf74706144@edu.mon.bg::0f469329-5e25-4aa3-b0d7-9b431551b274" providerId="AD" clId="Web-{16D17868-C4D7-4206-A0B0-12920E07AA74}" dt="2021-04-18T14:32:31.304" v="92" actId="1076"/>
          <ac:spMkLst>
            <pc:docMk/>
            <pc:sldMk cId="2849722189" sldId="259"/>
            <ac:spMk id="3" creationId="{86C065A2-5B37-492B-8BAE-E2A0839B0C28}"/>
          </ac:spMkLst>
        </pc:spChg>
        <pc:spChg chg="del">
          <ac:chgData name="Моника Фердинандова" userId="S::mf74706144@edu.mon.bg::0f469329-5e25-4aa3-b0d7-9b431551b274" providerId="AD" clId="Web-{16D17868-C4D7-4206-A0B0-12920E07AA74}" dt="2021-04-18T14:28:25.033" v="73"/>
          <ac:spMkLst>
            <pc:docMk/>
            <pc:sldMk cId="2849722189" sldId="259"/>
            <ac:spMk id="4" creationId="{58195D1E-0394-43D6-99A9-39EFAF0F5F19}"/>
          </ac:spMkLst>
        </pc:spChg>
      </pc:sldChg>
      <pc:sldChg chg="addSp modSp">
        <pc:chgData name="Моника Фердинандова" userId="S::mf74706144@edu.mon.bg::0f469329-5e25-4aa3-b0d7-9b431551b274" providerId="AD" clId="Web-{16D17868-C4D7-4206-A0B0-12920E07AA74}" dt="2021-04-18T14:54:17.442" v="116" actId="1076"/>
        <pc:sldMkLst>
          <pc:docMk/>
          <pc:sldMk cId="1442426090" sldId="260"/>
        </pc:sldMkLst>
        <pc:spChg chg="mod">
          <ac:chgData name="Моника Фердинандова" userId="S::mf74706144@edu.mon.bg::0f469329-5e25-4aa3-b0d7-9b431551b274" providerId="AD" clId="Web-{16D17868-C4D7-4206-A0B0-12920E07AA74}" dt="2021-04-18T14:29:33.081" v="78" actId="20577"/>
          <ac:spMkLst>
            <pc:docMk/>
            <pc:sldMk cId="1442426090" sldId="260"/>
            <ac:spMk id="3" creationId="{195FBEFA-9388-4E87-94A9-FB43745F9A1C}"/>
          </ac:spMkLst>
        </pc:spChg>
        <pc:picChg chg="add mod">
          <ac:chgData name="Моника Фердинандова" userId="S::mf74706144@edu.mon.bg::0f469329-5e25-4aa3-b0d7-9b431551b274" providerId="AD" clId="Web-{16D17868-C4D7-4206-A0B0-12920E07AA74}" dt="2021-04-18T14:54:17.442" v="116" actId="1076"/>
          <ac:picMkLst>
            <pc:docMk/>
            <pc:sldMk cId="1442426090" sldId="260"/>
            <ac:picMk id="5" creationId="{189A57DA-E8EA-40EE-A9FA-27CFA9248122}"/>
          </ac:picMkLst>
        </pc:picChg>
      </pc:sldChg>
      <pc:sldChg chg="modSp new">
        <pc:chgData name="Моника Фердинандова" userId="S::mf74706144@edu.mon.bg::0f469329-5e25-4aa3-b0d7-9b431551b274" providerId="AD" clId="Web-{16D17868-C4D7-4206-A0B0-12920E07AA74}" dt="2021-04-18T14:09:14.085" v="11" actId="1076"/>
        <pc:sldMkLst>
          <pc:docMk/>
          <pc:sldMk cId="3623124222" sldId="262"/>
        </pc:sldMkLst>
        <pc:spChg chg="mod">
          <ac:chgData name="Моника Фердинандова" userId="S::mf74706144@edu.mon.bg::0f469329-5e25-4aa3-b0d7-9b431551b274" providerId="AD" clId="Web-{16D17868-C4D7-4206-A0B0-12920E07AA74}" dt="2021-04-18T14:09:14.085" v="11" actId="1076"/>
          <ac:spMkLst>
            <pc:docMk/>
            <pc:sldMk cId="3623124222" sldId="262"/>
            <ac:spMk id="2" creationId="{6D24B60E-AB04-4CD5-BA6D-FF62BE334BF1}"/>
          </ac:spMkLst>
        </pc:spChg>
        <pc:spChg chg="mod">
          <ac:chgData name="Моника Фердинандова" userId="S::mf74706144@edu.mon.bg::0f469329-5e25-4aa3-b0d7-9b431551b274" providerId="AD" clId="Web-{16D17868-C4D7-4206-A0B0-12920E07AA74}" dt="2021-04-18T14:09:01.631" v="8" actId="20577"/>
          <ac:spMkLst>
            <pc:docMk/>
            <pc:sldMk cId="3623124222" sldId="262"/>
            <ac:spMk id="3" creationId="{D779DD0D-D63C-49BE-9A91-6FBA942AF164}"/>
          </ac:spMkLst>
        </pc:spChg>
      </pc:sldChg>
      <pc:sldChg chg="addSp delSp modSp new mod setBg">
        <pc:chgData name="Моника Фердинандова" userId="S::mf74706144@edu.mon.bg::0f469329-5e25-4aa3-b0d7-9b431551b274" providerId="AD" clId="Web-{16D17868-C4D7-4206-A0B0-12920E07AA74}" dt="2021-04-18T14:53:34.675" v="114"/>
        <pc:sldMkLst>
          <pc:docMk/>
          <pc:sldMk cId="1568997707" sldId="263"/>
        </pc:sldMkLst>
        <pc:spChg chg="mod">
          <ac:chgData name="Моника Фердинандова" userId="S::mf74706144@edu.mon.bg::0f469329-5e25-4aa3-b0d7-9b431551b274" providerId="AD" clId="Web-{16D17868-C4D7-4206-A0B0-12920E07AA74}" dt="2021-04-18T14:41:59.254" v="106"/>
          <ac:spMkLst>
            <pc:docMk/>
            <pc:sldMk cId="1568997707" sldId="263"/>
            <ac:spMk id="2" creationId="{569EF365-6668-4FEC-95DB-C16B892B482F}"/>
          </ac:spMkLst>
        </pc:spChg>
        <pc:spChg chg="mod">
          <ac:chgData name="Моника Фердинандова" userId="S::mf74706144@edu.mon.bg::0f469329-5e25-4aa3-b0d7-9b431551b274" providerId="AD" clId="Web-{16D17868-C4D7-4206-A0B0-12920E07AA74}" dt="2021-04-18T14:42:25.239" v="109" actId="20577"/>
          <ac:spMkLst>
            <pc:docMk/>
            <pc:sldMk cId="1568997707" sldId="263"/>
            <ac:spMk id="3" creationId="{30E1260B-E857-4E3D-BBCE-E0C14C008105}"/>
          </ac:spMkLst>
        </pc:spChg>
        <pc:spChg chg="add del">
          <ac:chgData name="Моника Фердинандова" userId="S::mf74706144@edu.mon.bg::0f469329-5e25-4aa3-b0d7-9b431551b274" providerId="AD" clId="Web-{16D17868-C4D7-4206-A0B0-12920E07AA74}" dt="2021-04-18T14:41:54.519" v="103"/>
          <ac:spMkLst>
            <pc:docMk/>
            <pc:sldMk cId="1568997707" sldId="263"/>
            <ac:spMk id="6" creationId="{131BAD53-4E89-4F62-BBB7-26359763ED39}"/>
          </ac:spMkLst>
        </pc:spChg>
        <pc:spChg chg="add del">
          <ac:chgData name="Моника Фердинандова" userId="S::mf74706144@edu.mon.bg::0f469329-5e25-4aa3-b0d7-9b431551b274" providerId="AD" clId="Web-{16D17868-C4D7-4206-A0B0-12920E07AA74}" dt="2021-04-18T14:41:54.519" v="103"/>
          <ac:spMkLst>
            <pc:docMk/>
            <pc:sldMk cId="1568997707" sldId="263"/>
            <ac:spMk id="7" creationId="{62756DA2-40EB-4C6F-B962-5822FFB54FB6}"/>
          </ac:spMkLst>
        </pc:spChg>
        <pc:spChg chg="add del">
          <ac:chgData name="Моника Фердинандова" userId="S::mf74706144@edu.mon.bg::0f469329-5e25-4aa3-b0d7-9b431551b274" providerId="AD" clId="Web-{16D17868-C4D7-4206-A0B0-12920E07AA74}" dt="2021-04-18T14:41:46.441" v="101"/>
          <ac:spMkLst>
            <pc:docMk/>
            <pc:sldMk cId="1568997707" sldId="263"/>
            <ac:spMk id="9" creationId="{46F7435D-E3DB-47B1-BA61-B00ACC83A9DE}"/>
          </ac:spMkLst>
        </pc:spChg>
        <pc:spChg chg="add">
          <ac:chgData name="Моника Фердинандова" userId="S::mf74706144@edu.mon.bg::0f469329-5e25-4aa3-b0d7-9b431551b274" providerId="AD" clId="Web-{16D17868-C4D7-4206-A0B0-12920E07AA74}" dt="2021-04-18T14:41:59.254" v="106"/>
          <ac:spMkLst>
            <pc:docMk/>
            <pc:sldMk cId="1568997707" sldId="263"/>
            <ac:spMk id="10" creationId="{A8DA60CF-CBAA-4AC9-A045-549D64CDCF3E}"/>
          </ac:spMkLst>
        </pc:spChg>
        <pc:spChg chg="add del">
          <ac:chgData name="Моника Фердинандова" userId="S::mf74706144@edu.mon.bg::0f469329-5e25-4aa3-b0d7-9b431551b274" providerId="AD" clId="Web-{16D17868-C4D7-4206-A0B0-12920E07AA74}" dt="2021-04-18T14:41:46.441" v="101"/>
          <ac:spMkLst>
            <pc:docMk/>
            <pc:sldMk cId="1568997707" sldId="263"/>
            <ac:spMk id="11" creationId="{F263A0B5-F8C4-4116-809F-78A768EA79A6}"/>
          </ac:spMkLst>
        </pc:spChg>
        <pc:spChg chg="add">
          <ac:chgData name="Моника Фердинандова" userId="S::mf74706144@edu.mon.bg::0f469329-5e25-4aa3-b0d7-9b431551b274" providerId="AD" clId="Web-{16D17868-C4D7-4206-A0B0-12920E07AA74}" dt="2021-04-18T14:41:59.254" v="106"/>
          <ac:spMkLst>
            <pc:docMk/>
            <pc:sldMk cId="1568997707" sldId="263"/>
            <ac:spMk id="12" creationId="{8E20FA99-AAAC-4AF3-9FAE-707420324F1C}"/>
          </ac:spMkLst>
        </pc:spChg>
        <pc:spChg chg="add">
          <ac:chgData name="Моника Фердинандова" userId="S::mf74706144@edu.mon.bg::0f469329-5e25-4aa3-b0d7-9b431551b274" providerId="AD" clId="Web-{16D17868-C4D7-4206-A0B0-12920E07AA74}" dt="2021-04-18T14:41:59.254" v="106"/>
          <ac:spMkLst>
            <pc:docMk/>
            <pc:sldMk cId="1568997707" sldId="263"/>
            <ac:spMk id="13" creationId="{9573BE85-6043-4C3A-A7DD-483A0A5FB740}"/>
          </ac:spMkLst>
        </pc:spChg>
        <pc:picChg chg="add del mod">
          <ac:chgData name="Моника Фердинандова" userId="S::mf74706144@edu.mon.bg::0f469329-5e25-4aa3-b0d7-9b431551b274" providerId="AD" clId="Web-{16D17868-C4D7-4206-A0B0-12920E07AA74}" dt="2021-04-18T14:53:34.675" v="114"/>
          <ac:picMkLst>
            <pc:docMk/>
            <pc:sldMk cId="1568997707" sldId="263"/>
            <ac:picMk id="4" creationId="{96617903-8121-4A8C-AFB3-41928E3BCAA0}"/>
          </ac:picMkLst>
        </pc:picChg>
        <pc:cxnChg chg="add del">
          <ac:chgData name="Моника Фердинандова" userId="S::mf74706144@edu.mon.bg::0f469329-5e25-4aa3-b0d7-9b431551b274" providerId="AD" clId="Web-{16D17868-C4D7-4206-A0B0-12920E07AA74}" dt="2021-04-18T14:41:59.238" v="105"/>
          <ac:cxnSpMkLst>
            <pc:docMk/>
            <pc:sldMk cId="1568997707" sldId="263"/>
            <ac:cxnSpMk id="8" creationId="{A7F400EE-A8A5-48AF-B4D6-291B52C6F0B0}"/>
          </ac:cxnSpMkLst>
        </pc:cxnChg>
      </pc:sldChg>
      <pc:sldChg chg="modSp">
        <pc:chgData name="Моника Фердинандова" userId="S::mf74706144@edu.mon.bg::0f469329-5e25-4aa3-b0d7-9b431551b274" providerId="AD" clId="Web-{16D17868-C4D7-4206-A0B0-12920E07AA74}" dt="2021-04-18T14:47:59.746" v="111"/>
        <pc:sldMkLst>
          <pc:docMk/>
          <pc:sldMk cId="829865497" sldId="264"/>
        </pc:sldMkLst>
        <pc:graphicFrameChg chg="mod modGraphic">
          <ac:chgData name="Моника Фердинандова" userId="S::mf74706144@edu.mon.bg::0f469329-5e25-4aa3-b0d7-9b431551b274" providerId="AD" clId="Web-{16D17868-C4D7-4206-A0B0-12920E07AA74}" dt="2021-04-18T14:47:59.746" v="111"/>
          <ac:graphicFrameMkLst>
            <pc:docMk/>
            <pc:sldMk cId="829865497" sldId="264"/>
            <ac:graphicFrameMk id="4" creationId="{68C15E34-C790-4B1F-AFAB-14CC6F6A9EB9}"/>
          </ac:graphicFrameMkLst>
        </pc:graphicFrameChg>
      </pc:sldChg>
    </pc:docChg>
  </pc:docChgLst>
  <pc:docChgLst>
    <pc:chgData name="Моника Фердинандова" userId="S::mf74706144@edu.mon.bg::0f469329-5e25-4aa3-b0d7-9b431551b274" providerId="AD" clId="Web-{B580F3E8-523C-4FF7-B42C-3AA72066F429}"/>
    <pc:docChg chg="modSld">
      <pc:chgData name="Моника Фердинандова" userId="S::mf74706144@edu.mon.bg::0f469329-5e25-4aa3-b0d7-9b431551b274" providerId="AD" clId="Web-{B580F3E8-523C-4FF7-B42C-3AA72066F429}" dt="2021-04-18T15:17:30.352" v="48"/>
      <pc:docMkLst>
        <pc:docMk/>
      </pc:docMkLst>
      <pc:sldChg chg="modSp">
        <pc:chgData name="Моника Фердинандова" userId="S::mf74706144@edu.mon.bg::0f469329-5e25-4aa3-b0d7-9b431551b274" providerId="AD" clId="Web-{B580F3E8-523C-4FF7-B42C-3AA72066F429}" dt="2021-04-18T15:05:24.618" v="1" actId="20577"/>
        <pc:sldMkLst>
          <pc:docMk/>
          <pc:sldMk cId="157098932" sldId="256"/>
        </pc:sldMkLst>
        <pc:spChg chg="mod">
          <ac:chgData name="Моника Фердинандова" userId="S::mf74706144@edu.mon.bg::0f469329-5e25-4aa3-b0d7-9b431551b274" providerId="AD" clId="Web-{B580F3E8-523C-4FF7-B42C-3AA72066F429}" dt="2021-04-18T15:05:24.618" v="1" actId="20577"/>
          <ac:spMkLst>
            <pc:docMk/>
            <pc:sldMk cId="157098932" sldId="256"/>
            <ac:spMk id="2" creationId="{44BD8A37-C082-42B6-911F-C0E264C3BED7}"/>
          </ac:spMkLst>
        </pc:spChg>
      </pc:sldChg>
      <pc:sldChg chg="addSp delSp modSp">
        <pc:chgData name="Моника Фердинандова" userId="S::mf74706144@edu.mon.bg::0f469329-5e25-4aa3-b0d7-9b431551b274" providerId="AD" clId="Web-{B580F3E8-523C-4FF7-B42C-3AA72066F429}" dt="2021-04-18T15:14:37.958" v="32"/>
        <pc:sldMkLst>
          <pc:docMk/>
          <pc:sldMk cId="2286016243" sldId="257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4:37.958" v="32"/>
          <ac:spMkLst>
            <pc:docMk/>
            <pc:sldMk cId="2286016243" sldId="257"/>
            <ac:spMk id="2" creationId="{4D88ABA5-1697-4D97-B710-35D1960D3B1A}"/>
          </ac:spMkLst>
        </pc:spChg>
        <pc:spChg chg="mod ord">
          <ac:chgData name="Моника Фердинандова" userId="S::mf74706144@edu.mon.bg::0f469329-5e25-4aa3-b0d7-9b431551b274" providerId="AD" clId="Web-{B580F3E8-523C-4FF7-B42C-3AA72066F429}" dt="2021-04-18T15:14:37.958" v="32"/>
          <ac:spMkLst>
            <pc:docMk/>
            <pc:sldMk cId="2286016243" sldId="257"/>
            <ac:spMk id="3" creationId="{39410B7F-9B7B-4E2E-A793-82A17C4C39AD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0:59.156" v="24"/>
          <ac:spMkLst>
            <pc:docMk/>
            <pc:sldMk cId="2286016243" sldId="257"/>
            <ac:spMk id="15" creationId="{2C61293E-6EBE-43EF-A52C-9BEBFD7679D4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0:59.156" v="24"/>
          <ac:spMkLst>
            <pc:docMk/>
            <pc:sldMk cId="2286016243" sldId="257"/>
            <ac:spMk id="17" creationId="{21540236-BFD5-4A9D-8840-4703E7F76825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4:37.958" v="32"/>
          <ac:spMkLst>
            <pc:docMk/>
            <pc:sldMk cId="2286016243" sldId="257"/>
            <ac:spMk id="22" creationId="{85F55C16-BC21-49EF-A4FF-C3155BB93BD3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4:37.958" v="32"/>
          <ac:spMkLst>
            <pc:docMk/>
            <pc:sldMk cId="2286016243" sldId="257"/>
            <ac:spMk id="24" creationId="{0C5F069E-AFE6-4825-8945-46F2918A5019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4:37.958" v="32"/>
          <ac:spMkLst>
            <pc:docMk/>
            <pc:sldMk cId="2286016243" sldId="257"/>
            <ac:spMk id="29" creationId="{2C61293E-6EBE-43EF-A52C-9BEBFD7679D4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4:37.958" v="32"/>
          <ac:spMkLst>
            <pc:docMk/>
            <pc:sldMk cId="2286016243" sldId="257"/>
            <ac:spMk id="31" creationId="{21540236-BFD5-4A9D-8840-4703E7F76825}"/>
          </ac:spMkLst>
        </pc:spChg>
        <pc:picChg chg="mod">
          <ac:chgData name="Моника Фердинандова" userId="S::mf74706144@edu.mon.bg::0f469329-5e25-4aa3-b0d7-9b431551b274" providerId="AD" clId="Web-{B580F3E8-523C-4FF7-B42C-3AA72066F429}" dt="2021-04-18T15:14:37.958" v="32"/>
          <ac:picMkLst>
            <pc:docMk/>
            <pc:sldMk cId="2286016243" sldId="257"/>
            <ac:picMk id="5" creationId="{306E5BE6-51F9-4711-A30F-12EFE35E19A2}"/>
          </ac:picMkLst>
        </pc:picChg>
        <pc:cxnChg chg="del">
          <ac:chgData name="Моника Фердинандова" userId="S::mf74706144@edu.mon.bg::0f469329-5e25-4aa3-b0d7-9b431551b274" providerId="AD" clId="Web-{B580F3E8-523C-4FF7-B42C-3AA72066F429}" dt="2021-04-18T15:06:18.884" v="2"/>
          <ac:cxnSpMkLst>
            <pc:docMk/>
            <pc:sldMk cId="2286016243" sldId="257"/>
            <ac:cxnSpMk id="10" creationId="{A7F400EE-A8A5-48AF-B4D6-291B52C6F0B0}"/>
          </ac:cxnSpMkLst>
        </pc:cxnChg>
      </pc:sldChg>
      <pc:sldChg chg="addSp delSp modSp">
        <pc:chgData name="Моника Фердинандова" userId="S::mf74706144@edu.mon.bg::0f469329-5e25-4aa3-b0d7-9b431551b274" providerId="AD" clId="Web-{B580F3E8-523C-4FF7-B42C-3AA72066F429}" dt="2021-04-18T15:15:16.802" v="35"/>
        <pc:sldMkLst>
          <pc:docMk/>
          <pc:sldMk cId="1235089354" sldId="258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2" creationId="{E9BAD9C2-4386-420E-B63E-B98C96340FB9}"/>
          </ac:spMkLst>
        </pc:spChg>
        <pc:spChg chg="add del mod">
          <ac:chgData name="Моника Фердинандова" userId="S::mf74706144@edu.mon.bg::0f469329-5e25-4aa3-b0d7-9b431551b274" providerId="AD" clId="Web-{B580F3E8-523C-4FF7-B42C-3AA72066F429}" dt="2021-04-18T15:15:16.802" v="35"/>
          <ac:spMkLst>
            <pc:docMk/>
            <pc:sldMk cId="1235089354" sldId="258"/>
            <ac:spMk id="3" creationId="{DEC9D7B6-7021-4288-95A8-A24FB7E85AB1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11" creationId="{3B854194-185D-494D-905C-7C7CB2E30F6E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16" creationId="{B4F5FA0D-0104-4987-8241-EFF7C85B88DE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20" creationId="{76EFD3D9-44F0-4267-BCC1-1613E79D8274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21" creationId="{A779A851-95D6-41AF-937A-B0E4B7F6FA8D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0:26.124" v="22"/>
          <ac:spMkLst>
            <pc:docMk/>
            <pc:sldMk cId="1235089354" sldId="258"/>
            <ac:spMk id="23" creationId="{68717E5B-2C1D-4094-9D25-6FF6FBD92379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0:26.124" v="22"/>
          <ac:spMkLst>
            <pc:docMk/>
            <pc:sldMk cId="1235089354" sldId="258"/>
            <ac:spMk id="25" creationId="{6B6E033A-DB2E-49B8-B600-B38E0C280263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27" creationId="{953FB2E7-B6CB-429C-81EB-D9516D6D5C8D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29" creationId="{2EC40DB1-B719-4A13-9A4D-0966B4B27866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0:26.124" v="23"/>
          <ac:spMkLst>
            <pc:docMk/>
            <pc:sldMk cId="1235089354" sldId="258"/>
            <ac:spMk id="31" creationId="{82211336-CFF3-412D-868A-6679C1004C45}"/>
          </ac:spMkLst>
        </pc:spChg>
        <pc:graphicFrameChg chg="add del">
          <ac:chgData name="Моника Фердинандова" userId="S::mf74706144@edu.mon.bg::0f469329-5e25-4aa3-b0d7-9b431551b274" providerId="AD" clId="Web-{B580F3E8-523C-4FF7-B42C-3AA72066F429}" dt="2021-04-18T15:15:16.787" v="34"/>
          <ac:graphicFrameMkLst>
            <pc:docMk/>
            <pc:sldMk cId="1235089354" sldId="258"/>
            <ac:graphicFrameMk id="33" creationId="{5A503A3C-E908-4045-ACEB-D1A80B6A5364}"/>
          </ac:graphicFrameMkLst>
        </pc:graphicFrameChg>
        <pc:graphicFrameChg chg="add">
          <ac:chgData name="Моника Фердинандова" userId="S::mf74706144@edu.mon.bg::0f469329-5e25-4aa3-b0d7-9b431551b274" providerId="AD" clId="Web-{B580F3E8-523C-4FF7-B42C-3AA72066F429}" dt="2021-04-18T15:15:16.802" v="35"/>
          <ac:graphicFrameMkLst>
            <pc:docMk/>
            <pc:sldMk cId="1235089354" sldId="258"/>
            <ac:graphicFrameMk id="34" creationId="{DDA09CF9-BD36-45FE-AD98-168FF9ECFCAA}"/>
          </ac:graphicFrameMkLst>
        </pc:graphicFrameChg>
        <pc:picChg chg="add del">
          <ac:chgData name="Моника Фердинандова" userId="S::mf74706144@edu.mon.bg::0f469329-5e25-4aa3-b0d7-9b431551b274" providerId="AD" clId="Web-{B580F3E8-523C-4FF7-B42C-3AA72066F429}" dt="2021-04-18T15:10:26.124" v="23"/>
          <ac:picMkLst>
            <pc:docMk/>
            <pc:sldMk cId="1235089354" sldId="258"/>
            <ac:picMk id="18" creationId="{2897127E-6CEF-446C-BE87-93B7C46E49D1}"/>
          </ac:picMkLst>
        </pc:picChg>
      </pc:sldChg>
      <pc:sldChg chg="addSp delSp modSp mod setBg">
        <pc:chgData name="Моника Фердинандова" userId="S::mf74706144@edu.mon.bg::0f469329-5e25-4aa3-b0d7-9b431551b274" providerId="AD" clId="Web-{B580F3E8-523C-4FF7-B42C-3AA72066F429}" dt="2021-04-18T15:17:21.977" v="47"/>
        <pc:sldMkLst>
          <pc:docMk/>
          <pc:sldMk cId="2849722189" sldId="259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7:11.414" v="44"/>
          <ac:spMkLst>
            <pc:docMk/>
            <pc:sldMk cId="2849722189" sldId="259"/>
            <ac:spMk id="2" creationId="{4C61DBD7-930D-4D50-8D62-307228E29106}"/>
          </ac:spMkLst>
        </pc:spChg>
        <pc:spChg chg="mod ord">
          <ac:chgData name="Моника Фердинандова" userId="S::mf74706144@edu.mon.bg::0f469329-5e25-4aa3-b0d7-9b431551b274" providerId="AD" clId="Web-{B580F3E8-523C-4FF7-B42C-3AA72066F429}" dt="2021-04-18T15:17:21.977" v="47"/>
          <ac:spMkLst>
            <pc:docMk/>
            <pc:sldMk cId="2849722189" sldId="259"/>
            <ac:spMk id="3" creationId="{86C065A2-5B37-492B-8BAE-E2A0839B0C28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5:58.147" v="38"/>
          <ac:spMkLst>
            <pc:docMk/>
            <pc:sldMk cId="2849722189" sldId="259"/>
            <ac:spMk id="12" creationId="{F541DB91-0B10-46D9-B34B-7BFF9602606D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5:58.147" v="38"/>
          <ac:spMkLst>
            <pc:docMk/>
            <pc:sldMk cId="2849722189" sldId="259"/>
            <ac:spMk id="14" creationId="{9CF7FE1C-8BC5-4B0C-A2BC-93AB72C90FDD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7:11.414" v="44"/>
          <ac:spMkLst>
            <pc:docMk/>
            <pc:sldMk cId="2849722189" sldId="259"/>
            <ac:spMk id="19" creationId="{427D15F9-FBA9-45B6-A1EE-7E2610907483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7:21.977" v="47"/>
          <ac:spMkLst>
            <pc:docMk/>
            <pc:sldMk cId="2849722189" sldId="259"/>
            <ac:spMk id="31" creationId="{F4C0B10B-D2C4-4A54-AFAD-3D27DF88BB37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7:21.977" v="47"/>
          <ac:spMkLst>
            <pc:docMk/>
            <pc:sldMk cId="2849722189" sldId="259"/>
            <ac:spMk id="43" creationId="{911A6C77-6109-4F77-975B-C375615A557E}"/>
          </ac:spMkLst>
        </pc:spChg>
        <pc:grpChg chg="add del">
          <ac:chgData name="Моника Фердинандова" userId="S::mf74706144@edu.mon.bg::0f469329-5e25-4aa3-b0d7-9b431551b274" providerId="AD" clId="Web-{B580F3E8-523C-4FF7-B42C-3AA72066F429}" dt="2021-04-18T15:17:11.414" v="44"/>
          <ac:grpSpMkLst>
            <pc:docMk/>
            <pc:sldMk cId="2849722189" sldId="259"/>
            <ac:grpSpMk id="21" creationId="{549D845D-9A57-49AC-9523-BB0D6DA6FECA}"/>
          </ac:grpSpMkLst>
        </pc:grpChg>
        <pc:grpChg chg="add del">
          <ac:chgData name="Моника Фердинандова" userId="S::mf74706144@edu.mon.bg::0f469329-5e25-4aa3-b0d7-9b431551b274" providerId="AD" clId="Web-{B580F3E8-523C-4FF7-B42C-3AA72066F429}" dt="2021-04-18T15:17:21.977" v="47"/>
          <ac:grpSpMkLst>
            <pc:docMk/>
            <pc:sldMk cId="2849722189" sldId="259"/>
            <ac:grpSpMk id="33" creationId="{B6BADB90-C74B-40D6-86DC-503F65FCE8DC}"/>
          </ac:grpSpMkLst>
        </pc:grpChg>
        <pc:grpChg chg="add">
          <ac:chgData name="Моника Фердинандова" userId="S::mf74706144@edu.mon.bg::0f469329-5e25-4aa3-b0d7-9b431551b274" providerId="AD" clId="Web-{B580F3E8-523C-4FF7-B42C-3AA72066F429}" dt="2021-04-18T15:17:21.977" v="47"/>
          <ac:grpSpMkLst>
            <pc:docMk/>
            <pc:sldMk cId="2849722189" sldId="259"/>
            <ac:grpSpMk id="45" creationId="{CB343D17-9934-455E-B326-2F39206BA44A}"/>
          </ac:grpSpMkLst>
        </pc:grpChg>
        <pc:picChg chg="mod ord">
          <ac:chgData name="Моника Фердинандова" userId="S::mf74706144@edu.mon.bg::0f469329-5e25-4aa3-b0d7-9b431551b274" providerId="AD" clId="Web-{B580F3E8-523C-4FF7-B42C-3AA72066F429}" dt="2021-04-18T15:17:21.977" v="47"/>
          <ac:picMkLst>
            <pc:docMk/>
            <pc:sldMk cId="2849722189" sldId="259"/>
            <ac:picMk id="7" creationId="{78E5A301-F05D-4B9E-8ECD-41D599F9539D}"/>
          </ac:picMkLst>
        </pc:picChg>
      </pc:sldChg>
      <pc:sldChg chg="addSp modSp mod setBg">
        <pc:chgData name="Моника Фердинандова" userId="S::mf74706144@edu.mon.bg::0f469329-5e25-4aa3-b0d7-9b431551b274" providerId="AD" clId="Web-{B580F3E8-523C-4FF7-B42C-3AA72066F429}" dt="2021-04-18T15:16:12.960" v="39"/>
        <pc:sldMkLst>
          <pc:docMk/>
          <pc:sldMk cId="1442426090" sldId="260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6:12.960" v="39"/>
          <ac:spMkLst>
            <pc:docMk/>
            <pc:sldMk cId="1442426090" sldId="260"/>
            <ac:spMk id="2" creationId="{627187E9-BD67-4076-B7DD-D075D5D7468C}"/>
          </ac:spMkLst>
        </pc:spChg>
        <pc:spChg chg="mod">
          <ac:chgData name="Моника Фердинандова" userId="S::mf74706144@edu.mon.bg::0f469329-5e25-4aa3-b0d7-9b431551b274" providerId="AD" clId="Web-{B580F3E8-523C-4FF7-B42C-3AA72066F429}" dt="2021-04-18T15:16:12.960" v="39"/>
          <ac:spMkLst>
            <pc:docMk/>
            <pc:sldMk cId="1442426090" sldId="260"/>
            <ac:spMk id="3" creationId="{195FBEFA-9388-4E87-94A9-FB43745F9A1C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6:12.960" v="39"/>
          <ac:spMkLst>
            <pc:docMk/>
            <pc:sldMk cId="1442426090" sldId="260"/>
            <ac:spMk id="10" creationId="{1F40F483-2008-4A79-B173-4A9DA0AC3E4E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6:12.960" v="39"/>
          <ac:spMkLst>
            <pc:docMk/>
            <pc:sldMk cId="1442426090" sldId="260"/>
            <ac:spMk id="12" creationId="{D0446FEB-8296-4C58-A416-FE66BF9333A2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6:12.960" v="39"/>
          <ac:spMkLst>
            <pc:docMk/>
            <pc:sldMk cId="1442426090" sldId="260"/>
            <ac:spMk id="14" creationId="{B14F32D1-131A-4E26-9F16-AF1A8F488DC0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6:12.960" v="39"/>
          <ac:spMkLst>
            <pc:docMk/>
            <pc:sldMk cId="1442426090" sldId="260"/>
            <ac:spMk id="16" creationId="{1ABC2BC2-F576-4967-9EDA-93DBDDD8D1C4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6:12.960" v="39"/>
          <ac:spMkLst>
            <pc:docMk/>
            <pc:sldMk cId="1442426090" sldId="260"/>
            <ac:spMk id="18" creationId="{C1ED7A15-93F4-4241-81AA-1F6EDAE94F88}"/>
          </ac:spMkLst>
        </pc:spChg>
        <pc:picChg chg="mod ord">
          <ac:chgData name="Моника Фердинандова" userId="S::mf74706144@edu.mon.bg::0f469329-5e25-4aa3-b0d7-9b431551b274" providerId="AD" clId="Web-{B580F3E8-523C-4FF7-B42C-3AA72066F429}" dt="2021-04-18T15:16:12.960" v="39"/>
          <ac:picMkLst>
            <pc:docMk/>
            <pc:sldMk cId="1442426090" sldId="260"/>
            <ac:picMk id="5" creationId="{189A57DA-E8EA-40EE-A9FA-27CFA9248122}"/>
          </ac:picMkLst>
        </pc:picChg>
      </pc:sldChg>
      <pc:sldChg chg="addSp delSp modSp">
        <pc:chgData name="Моника Фердинандова" userId="S::mf74706144@edu.mon.bg::0f469329-5e25-4aa3-b0d7-9b431551b274" providerId="AD" clId="Web-{B580F3E8-523C-4FF7-B42C-3AA72066F429}" dt="2021-04-18T15:15:27.881" v="36"/>
        <pc:sldMkLst>
          <pc:docMk/>
          <pc:sldMk cId="3668236275" sldId="261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5:27.881" v="36"/>
          <ac:spMkLst>
            <pc:docMk/>
            <pc:sldMk cId="3668236275" sldId="261"/>
            <ac:spMk id="2" creationId="{DDD1DB79-773B-44DE-BED5-9E7B08628814}"/>
          </ac:spMkLst>
        </pc:spChg>
        <pc:spChg chg="mod ord">
          <ac:chgData name="Моника Фердинандова" userId="S::mf74706144@edu.mon.bg::0f469329-5e25-4aa3-b0d7-9b431551b274" providerId="AD" clId="Web-{B580F3E8-523C-4FF7-B42C-3AA72066F429}" dt="2021-04-18T15:15:27.881" v="36"/>
          <ac:spMkLst>
            <pc:docMk/>
            <pc:sldMk cId="3668236275" sldId="261"/>
            <ac:spMk id="3" creationId="{3C840482-AAE1-4B0D-A403-EF90758144D8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09:05.419" v="15"/>
          <ac:spMkLst>
            <pc:docMk/>
            <pc:sldMk cId="3668236275" sldId="261"/>
            <ac:spMk id="9" creationId="{49CD2D09-B1BB-4DF5-9E1C-3D21B21EDEFD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09:05.419" v="15"/>
          <ac:spMkLst>
            <pc:docMk/>
            <pc:sldMk cId="3668236275" sldId="261"/>
            <ac:spMk id="13" creationId="{967C29FE-FD32-4AFB-AD20-DBDF5864B2D8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09:05.404" v="14"/>
          <ac:spMkLst>
            <pc:docMk/>
            <pc:sldMk cId="3668236275" sldId="261"/>
            <ac:spMk id="15" creationId="{687AFE0E-B37D-4531-AFE8-231C8348EAF1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5:27.881" v="36"/>
          <ac:spMkLst>
            <pc:docMk/>
            <pc:sldMk cId="3668236275" sldId="261"/>
            <ac:spMk id="16" creationId="{F541DB91-0B10-46D9-B34B-7BFF9602606D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08:16.309" v="12"/>
          <ac:spMkLst>
            <pc:docMk/>
            <pc:sldMk cId="3668236275" sldId="261"/>
            <ac:spMk id="18" creationId="{79BB35BC-D5C2-4C8B-A22A-A71E6191913B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5:27.881" v="36"/>
          <ac:spMkLst>
            <pc:docMk/>
            <pc:sldMk cId="3668236275" sldId="261"/>
            <ac:spMk id="20" creationId="{9CF7FE1C-8BC5-4B0C-A2BC-93AB72C90FDD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5:27.881" v="36"/>
          <ac:spMkLst>
            <pc:docMk/>
            <pc:sldMk cId="3668236275" sldId="261"/>
            <ac:spMk id="25" creationId="{427D15F9-FBA9-45B6-A1EE-7E2610907483}"/>
          </ac:spMkLst>
        </pc:spChg>
        <pc:grpChg chg="add">
          <ac:chgData name="Моника Фердинандова" userId="S::mf74706144@edu.mon.bg::0f469329-5e25-4aa3-b0d7-9b431551b274" providerId="AD" clId="Web-{B580F3E8-523C-4FF7-B42C-3AA72066F429}" dt="2021-04-18T15:15:27.881" v="36"/>
          <ac:grpSpMkLst>
            <pc:docMk/>
            <pc:sldMk cId="3668236275" sldId="261"/>
            <ac:grpSpMk id="27" creationId="{549D845D-9A57-49AC-9523-BB0D6DA6FECA}"/>
          </ac:grpSpMkLst>
        </pc:grpChg>
        <pc:picChg chg="mod">
          <ac:chgData name="Моника Фердинандова" userId="S::mf74706144@edu.mon.bg::0f469329-5e25-4aa3-b0d7-9b431551b274" providerId="AD" clId="Web-{B580F3E8-523C-4FF7-B42C-3AA72066F429}" dt="2021-04-18T15:15:27.881" v="36"/>
          <ac:picMkLst>
            <pc:docMk/>
            <pc:sldMk cId="3668236275" sldId="261"/>
            <ac:picMk id="4" creationId="{72055994-B5EF-41C8-835F-B88BD04C6F71}"/>
          </ac:picMkLst>
        </pc:picChg>
        <pc:picChg chg="add del">
          <ac:chgData name="Моника Фердинандова" userId="S::mf74706144@edu.mon.bg::0f469329-5e25-4aa3-b0d7-9b431551b274" providerId="AD" clId="Web-{B580F3E8-523C-4FF7-B42C-3AA72066F429}" dt="2021-04-18T15:09:05.419" v="15"/>
          <ac:picMkLst>
            <pc:docMk/>
            <pc:sldMk cId="3668236275" sldId="261"/>
            <ac:picMk id="11" creationId="{83355637-BA71-4F63-94C9-E77BF81BDFC0}"/>
          </ac:picMkLst>
        </pc:picChg>
      </pc:sldChg>
      <pc:sldChg chg="addSp delSp modSp mod setBg">
        <pc:chgData name="Моника Фердинандова" userId="S::mf74706144@edu.mon.bg::0f469329-5e25-4aa3-b0d7-9b431551b274" providerId="AD" clId="Web-{B580F3E8-523C-4FF7-B42C-3AA72066F429}" dt="2021-04-18T15:16:34.616" v="42"/>
        <pc:sldMkLst>
          <pc:docMk/>
          <pc:sldMk cId="3623124222" sldId="262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6:34.616" v="42"/>
          <ac:spMkLst>
            <pc:docMk/>
            <pc:sldMk cId="3623124222" sldId="262"/>
            <ac:spMk id="2" creationId="{6D24B60E-AB04-4CD5-BA6D-FF62BE334BF1}"/>
          </ac:spMkLst>
        </pc:spChg>
        <pc:spChg chg="mod ord">
          <ac:chgData name="Моника Фердинандова" userId="S::mf74706144@edu.mon.bg::0f469329-5e25-4aa3-b0d7-9b431551b274" providerId="AD" clId="Web-{B580F3E8-523C-4FF7-B42C-3AA72066F429}" dt="2021-04-18T15:16:34.616" v="42"/>
          <ac:spMkLst>
            <pc:docMk/>
            <pc:sldMk cId="3623124222" sldId="262"/>
            <ac:spMk id="3" creationId="{D779DD0D-D63C-49BE-9A91-6FBA942AF164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6:34.616" v="42"/>
          <ac:spMkLst>
            <pc:docMk/>
            <pc:sldMk cId="3623124222" sldId="262"/>
            <ac:spMk id="7" creationId="{F4C0B10B-D2C4-4A54-AFAD-3D27DF88BB37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6:34.601" v="41"/>
          <ac:spMkLst>
            <pc:docMk/>
            <pc:sldMk cId="3623124222" sldId="262"/>
            <ac:spMk id="10" creationId="{427D15F9-FBA9-45B6-A1EE-7E2610907483}"/>
          </ac:spMkLst>
        </pc:spChg>
        <pc:grpChg chg="add">
          <ac:chgData name="Моника Фердинандова" userId="S::mf74706144@edu.mon.bg::0f469329-5e25-4aa3-b0d7-9b431551b274" providerId="AD" clId="Web-{B580F3E8-523C-4FF7-B42C-3AA72066F429}" dt="2021-04-18T15:16:34.616" v="42"/>
          <ac:grpSpMkLst>
            <pc:docMk/>
            <pc:sldMk cId="3623124222" sldId="262"/>
            <ac:grpSpMk id="8" creationId="{B6BADB90-C74B-40D6-86DC-503F65FCE8DC}"/>
          </ac:grpSpMkLst>
        </pc:grpChg>
        <pc:grpChg chg="add del">
          <ac:chgData name="Моника Фердинандова" userId="S::mf74706144@edu.mon.bg::0f469329-5e25-4aa3-b0d7-9b431551b274" providerId="AD" clId="Web-{B580F3E8-523C-4FF7-B42C-3AA72066F429}" dt="2021-04-18T15:16:34.601" v="41"/>
          <ac:grpSpMkLst>
            <pc:docMk/>
            <pc:sldMk cId="3623124222" sldId="262"/>
            <ac:grpSpMk id="12" creationId="{549D845D-9A57-49AC-9523-BB0D6DA6FECA}"/>
          </ac:grpSpMkLst>
        </pc:grpChg>
        <pc:picChg chg="mod">
          <ac:chgData name="Моника Фердинандова" userId="S::mf74706144@edu.mon.bg::0f469329-5e25-4aa3-b0d7-9b431551b274" providerId="AD" clId="Web-{B580F3E8-523C-4FF7-B42C-3AA72066F429}" dt="2021-04-18T15:16:34.616" v="42"/>
          <ac:picMkLst>
            <pc:docMk/>
            <pc:sldMk cId="3623124222" sldId="262"/>
            <ac:picMk id="5" creationId="{F52B4450-B340-4DE6-A49D-8AD7BC116344}"/>
          </ac:picMkLst>
        </pc:picChg>
      </pc:sldChg>
      <pc:sldChg chg="addSp delSp modSp">
        <pc:chgData name="Моника Фердинандова" userId="S::mf74706144@edu.mon.bg::0f469329-5e25-4aa3-b0d7-9b431551b274" providerId="AD" clId="Web-{B580F3E8-523C-4FF7-B42C-3AA72066F429}" dt="2021-04-18T15:17:30.352" v="48"/>
        <pc:sldMkLst>
          <pc:docMk/>
          <pc:sldMk cId="1568997707" sldId="263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5:46.444" v="37"/>
          <ac:spMkLst>
            <pc:docMk/>
            <pc:sldMk cId="1568997707" sldId="263"/>
            <ac:spMk id="2" creationId="{569EF365-6668-4FEC-95DB-C16B892B482F}"/>
          </ac:spMkLst>
        </pc:spChg>
        <pc:spChg chg="mod ord">
          <ac:chgData name="Моника Фердинандова" userId="S::mf74706144@edu.mon.bg::0f469329-5e25-4aa3-b0d7-9b431551b274" providerId="AD" clId="Web-{B580F3E8-523C-4FF7-B42C-3AA72066F429}" dt="2021-04-18T15:17:30.352" v="48"/>
          <ac:spMkLst>
            <pc:docMk/>
            <pc:sldMk cId="1568997707" sldId="263"/>
            <ac:spMk id="3" creationId="{30E1260B-E857-4E3D-BBCE-E0C14C008105}"/>
          </ac:spMkLst>
        </pc:spChg>
        <pc:spChg chg="del">
          <ac:chgData name="Моника Фердинандова" userId="S::mf74706144@edu.mon.bg::0f469329-5e25-4aa3-b0d7-9b431551b274" providerId="AD" clId="Web-{B580F3E8-523C-4FF7-B42C-3AA72066F429}" dt="2021-04-18T15:11:37.016" v="25"/>
          <ac:spMkLst>
            <pc:docMk/>
            <pc:sldMk cId="1568997707" sldId="263"/>
            <ac:spMk id="18" creationId="{49CD2D09-B1BB-4DF5-9E1C-3D21B21EDEFD}"/>
          </ac:spMkLst>
        </pc:spChg>
        <pc:spChg chg="del">
          <ac:chgData name="Моника Фердинандова" userId="S::mf74706144@edu.mon.bg::0f469329-5e25-4aa3-b0d7-9b431551b274" providerId="AD" clId="Web-{B580F3E8-523C-4FF7-B42C-3AA72066F429}" dt="2021-04-18T15:11:37.016" v="25"/>
          <ac:spMkLst>
            <pc:docMk/>
            <pc:sldMk cId="1568997707" sldId="263"/>
            <ac:spMk id="22" creationId="{967C29FE-FD32-4AFB-AD20-DBDF5864B2D8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5:46.444" v="37"/>
          <ac:spMkLst>
            <pc:docMk/>
            <pc:sldMk cId="1568997707" sldId="263"/>
            <ac:spMk id="24" creationId="{0E3596DD-156A-473E-9BB3-C6A29F7574E9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5:46.444" v="37"/>
          <ac:spMkLst>
            <pc:docMk/>
            <pc:sldMk cId="1568997707" sldId="263"/>
            <ac:spMk id="25" creationId="{2C46C4D6-C474-4E92-B52E-944C1118F7B6}"/>
          </ac:spMkLst>
        </pc:spChg>
        <pc:spChg chg="add del">
          <ac:chgData name="Моника Фердинандова" userId="S::mf74706144@edu.mon.bg::0f469329-5e25-4aa3-b0d7-9b431551b274" providerId="AD" clId="Web-{B580F3E8-523C-4FF7-B42C-3AA72066F429}" dt="2021-04-18T15:17:30.352" v="48"/>
          <ac:spMkLst>
            <pc:docMk/>
            <pc:sldMk cId="1568997707" sldId="263"/>
            <ac:spMk id="30" creationId="{427D15F9-FBA9-45B6-A1EE-7E2610907483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7:30.352" v="48"/>
          <ac:spMkLst>
            <pc:docMk/>
            <pc:sldMk cId="1568997707" sldId="263"/>
            <ac:spMk id="42" creationId="{F4C0B10B-D2C4-4A54-AFAD-3D27DF88BB37}"/>
          </ac:spMkLst>
        </pc:spChg>
        <pc:grpChg chg="add del">
          <ac:chgData name="Моника Фердинандова" userId="S::mf74706144@edu.mon.bg::0f469329-5e25-4aa3-b0d7-9b431551b274" providerId="AD" clId="Web-{B580F3E8-523C-4FF7-B42C-3AA72066F429}" dt="2021-04-18T15:17:30.352" v="48"/>
          <ac:grpSpMkLst>
            <pc:docMk/>
            <pc:sldMk cId="1568997707" sldId="263"/>
            <ac:grpSpMk id="32" creationId="{549D845D-9A57-49AC-9523-BB0D6DA6FECA}"/>
          </ac:grpSpMkLst>
        </pc:grpChg>
        <pc:grpChg chg="add">
          <ac:chgData name="Моника Фердинандова" userId="S::mf74706144@edu.mon.bg::0f469329-5e25-4aa3-b0d7-9b431551b274" providerId="AD" clId="Web-{B580F3E8-523C-4FF7-B42C-3AA72066F429}" dt="2021-04-18T15:17:30.352" v="48"/>
          <ac:grpSpMkLst>
            <pc:docMk/>
            <pc:sldMk cId="1568997707" sldId="263"/>
            <ac:grpSpMk id="44" creationId="{B6BADB90-C74B-40D6-86DC-503F65FCE8DC}"/>
          </ac:grpSpMkLst>
        </pc:grpChg>
        <pc:picChg chg="mod ord">
          <ac:chgData name="Моника Фердинандова" userId="S::mf74706144@edu.mon.bg::0f469329-5e25-4aa3-b0d7-9b431551b274" providerId="AD" clId="Web-{B580F3E8-523C-4FF7-B42C-3AA72066F429}" dt="2021-04-18T15:17:30.352" v="48"/>
          <ac:picMkLst>
            <pc:docMk/>
            <pc:sldMk cId="1568997707" sldId="263"/>
            <ac:picMk id="5" creationId="{67E24A6A-6700-4877-A8B3-7E8CBA127EC3}"/>
          </ac:picMkLst>
        </pc:picChg>
        <pc:picChg chg="del">
          <ac:chgData name="Моника Фердинандова" userId="S::mf74706144@edu.mon.bg::0f469329-5e25-4aa3-b0d7-9b431551b274" providerId="AD" clId="Web-{B580F3E8-523C-4FF7-B42C-3AA72066F429}" dt="2021-04-18T15:11:37.016" v="25"/>
          <ac:picMkLst>
            <pc:docMk/>
            <pc:sldMk cId="1568997707" sldId="263"/>
            <ac:picMk id="20" creationId="{83355637-BA71-4F63-94C9-E77BF81BDFC0}"/>
          </ac:picMkLst>
        </pc:picChg>
      </pc:sldChg>
      <pc:sldChg chg="addSp modSp mod setBg">
        <pc:chgData name="Моника Фердинандова" userId="S::mf74706144@edu.mon.bg::0f469329-5e25-4aa3-b0d7-9b431551b274" providerId="AD" clId="Web-{B580F3E8-523C-4FF7-B42C-3AA72066F429}" dt="2021-04-18T15:16:55.679" v="43"/>
        <pc:sldMkLst>
          <pc:docMk/>
          <pc:sldMk cId="829865497" sldId="264"/>
        </pc:sldMkLst>
        <pc:spChg chg="mod">
          <ac:chgData name="Моника Фердинандова" userId="S::mf74706144@edu.mon.bg::0f469329-5e25-4aa3-b0d7-9b431551b274" providerId="AD" clId="Web-{B580F3E8-523C-4FF7-B42C-3AA72066F429}" dt="2021-04-18T15:16:55.679" v="43"/>
          <ac:spMkLst>
            <pc:docMk/>
            <pc:sldMk cId="829865497" sldId="264"/>
            <ac:spMk id="2" creationId="{8D719C52-EBAC-4EEC-9A84-7AF561E22DE1}"/>
          </ac:spMkLst>
        </pc:spChg>
        <pc:spChg chg="add">
          <ac:chgData name="Моника Фердинандова" userId="S::mf74706144@edu.mon.bg::0f469329-5e25-4aa3-b0d7-9b431551b274" providerId="AD" clId="Web-{B580F3E8-523C-4FF7-B42C-3AA72066F429}" dt="2021-04-18T15:16:55.679" v="43"/>
          <ac:spMkLst>
            <pc:docMk/>
            <pc:sldMk cId="829865497" sldId="264"/>
            <ac:spMk id="9" creationId="{D12DDE76-C203-4047-9998-63900085B5E8}"/>
          </ac:spMkLst>
        </pc:spChg>
        <pc:graphicFrameChg chg="mod modGraphic">
          <ac:chgData name="Моника Фердинандова" userId="S::mf74706144@edu.mon.bg::0f469329-5e25-4aa3-b0d7-9b431551b274" providerId="AD" clId="Web-{B580F3E8-523C-4FF7-B42C-3AA72066F429}" dt="2021-04-18T15:16:55.679" v="43"/>
          <ac:graphicFrameMkLst>
            <pc:docMk/>
            <pc:sldMk cId="829865497" sldId="264"/>
            <ac:graphicFrameMk id="4" creationId="{68C15E34-C790-4B1F-AFAB-14CC6F6A9EB9}"/>
          </ac:graphicFrameMkLst>
        </pc:graphicFrameChg>
      </pc:sldChg>
    </pc:docChg>
  </pc:docChgLst>
  <pc:docChgLst>
    <pc:chgData name="Владимир Николов" userId="S::vn58152742@edu.mon.bg::5a46feeb-eeb3-45e0-96df-dab58ef1d962" providerId="AD" clId="Web-{3416D305-FB5A-4761-B687-3AC171121F8C}"/>
    <pc:docChg chg="addSld modSld">
      <pc:chgData name="Владимир Николов" userId="S::vn58152742@edu.mon.bg::5a46feeb-eeb3-45e0-96df-dab58ef1d962" providerId="AD" clId="Web-{3416D305-FB5A-4761-B687-3AC171121F8C}" dt="2021-04-18T14:57:01.808" v="439"/>
      <pc:docMkLst>
        <pc:docMk/>
      </pc:docMkLst>
      <pc:sldChg chg="addSp modSp mod setBg addAnim">
        <pc:chgData name="Владимир Николов" userId="S::vn58152742@edu.mon.bg::5a46feeb-eeb3-45e0-96df-dab58ef1d962" providerId="AD" clId="Web-{3416D305-FB5A-4761-B687-3AC171121F8C}" dt="2021-04-18T14:42:41.710" v="370"/>
        <pc:sldMkLst>
          <pc:docMk/>
          <pc:sldMk cId="157098932" sldId="256"/>
        </pc:sldMkLst>
        <pc:spChg chg="mod">
          <ac:chgData name="Владимир Николов" userId="S::vn58152742@edu.mon.bg::5a46feeb-eeb3-45e0-96df-dab58ef1d962" providerId="AD" clId="Web-{3416D305-FB5A-4761-B687-3AC171121F8C}" dt="2021-04-18T14:42:41.710" v="369"/>
          <ac:spMkLst>
            <pc:docMk/>
            <pc:sldMk cId="157098932" sldId="256"/>
            <ac:spMk id="2" creationId="{44BD8A37-C082-42B6-911F-C0E264C3BED7}"/>
          </ac:spMkLst>
        </pc:spChg>
        <pc:spChg chg="mod">
          <ac:chgData name="Владимир Николов" userId="S::vn58152742@edu.mon.bg::5a46feeb-eeb3-45e0-96df-dab58ef1d962" providerId="AD" clId="Web-{3416D305-FB5A-4761-B687-3AC171121F8C}" dt="2021-04-18T14:42:41.710" v="369"/>
          <ac:spMkLst>
            <pc:docMk/>
            <pc:sldMk cId="157098932" sldId="256"/>
            <ac:spMk id="3" creationId="{6AFD89C5-BD02-435B-BB0E-169026676115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2:41.710" v="369"/>
          <ac:spMkLst>
            <pc:docMk/>
            <pc:sldMk cId="157098932" sldId="256"/>
            <ac:spMk id="8" creationId="{23962611-DFD5-4092-AAFD-559E3DFCE2C9}"/>
          </ac:spMkLst>
        </pc:spChg>
        <pc:picChg chg="add">
          <ac:chgData name="Владимир Николов" userId="S::vn58152742@edu.mon.bg::5a46feeb-eeb3-45e0-96df-dab58ef1d962" providerId="AD" clId="Web-{3416D305-FB5A-4761-B687-3AC171121F8C}" dt="2021-04-18T14:42:41.710" v="369"/>
          <ac:picMkLst>
            <pc:docMk/>
            <pc:sldMk cId="157098932" sldId="256"/>
            <ac:picMk id="10" creationId="{2270F1FA-0425-408F-9861-80BF5AFB276D}"/>
          </ac:picMkLst>
        </pc:picChg>
      </pc:sldChg>
      <pc:sldChg chg="addSp modSp mod setBg">
        <pc:chgData name="Владимир Николов" userId="S::vn58152742@edu.mon.bg::5a46feeb-eeb3-45e0-96df-dab58ef1d962" providerId="AD" clId="Web-{3416D305-FB5A-4761-B687-3AC171121F8C}" dt="2021-04-18T14:42:27.975" v="368" actId="20577"/>
        <pc:sldMkLst>
          <pc:docMk/>
          <pc:sldMk cId="2286016243" sldId="257"/>
        </pc:sldMkLst>
        <pc:spChg chg="mod">
          <ac:chgData name="Владимир Николов" userId="S::vn58152742@edu.mon.bg::5a46feeb-eeb3-45e0-96df-dab58ef1d962" providerId="AD" clId="Web-{3416D305-FB5A-4761-B687-3AC171121F8C}" dt="2021-04-18T14:42:27.975" v="368" actId="20577"/>
          <ac:spMkLst>
            <pc:docMk/>
            <pc:sldMk cId="2286016243" sldId="257"/>
            <ac:spMk id="2" creationId="{4D88ABA5-1697-4D97-B710-35D1960D3B1A}"/>
          </ac:spMkLst>
        </pc:spChg>
        <pc:spChg chg="mod">
          <ac:chgData name="Владимир Николов" userId="S::vn58152742@edu.mon.bg::5a46feeb-eeb3-45e0-96df-dab58ef1d962" providerId="AD" clId="Web-{3416D305-FB5A-4761-B687-3AC171121F8C}" dt="2021-04-18T14:42:07.616" v="364" actId="20577"/>
          <ac:spMkLst>
            <pc:docMk/>
            <pc:sldMk cId="2286016243" sldId="257"/>
            <ac:spMk id="3" creationId="{39410B7F-9B7B-4E2E-A793-82A17C4C39AD}"/>
          </ac:spMkLst>
        </pc:spChg>
        <pc:picChg chg="add mod">
          <ac:chgData name="Владимир Николов" userId="S::vn58152742@edu.mon.bg::5a46feeb-eeb3-45e0-96df-dab58ef1d962" providerId="AD" clId="Web-{3416D305-FB5A-4761-B687-3AC171121F8C}" dt="2021-04-18T14:38:01.547" v="356"/>
          <ac:picMkLst>
            <pc:docMk/>
            <pc:sldMk cId="2286016243" sldId="257"/>
            <ac:picMk id="5" creationId="{306E5BE6-51F9-4711-A30F-12EFE35E19A2}"/>
          </ac:picMkLst>
        </pc:picChg>
        <pc:cxnChg chg="add">
          <ac:chgData name="Владимир Николов" userId="S::vn58152742@edu.mon.bg::5a46feeb-eeb3-45e0-96df-dab58ef1d962" providerId="AD" clId="Web-{3416D305-FB5A-4761-B687-3AC171121F8C}" dt="2021-04-18T14:38:01.547" v="356"/>
          <ac:cxnSpMkLst>
            <pc:docMk/>
            <pc:sldMk cId="2286016243" sldId="257"/>
            <ac:cxnSpMk id="10" creationId="{A7F400EE-A8A5-48AF-B4D6-291B52C6F0B0}"/>
          </ac:cxnSpMkLst>
        </pc:cxnChg>
      </pc:sldChg>
      <pc:sldChg chg="addSp delSp modSp mod setBg">
        <pc:chgData name="Владимир Николов" userId="S::vn58152742@edu.mon.bg::5a46feeb-eeb3-45e0-96df-dab58ef1d962" providerId="AD" clId="Web-{3416D305-FB5A-4761-B687-3AC171121F8C}" dt="2021-04-18T14:56:03.682" v="432" actId="20577"/>
        <pc:sldMkLst>
          <pc:docMk/>
          <pc:sldMk cId="1235089354" sldId="258"/>
        </pc:sldMkLst>
        <pc:spChg chg="mod">
          <ac:chgData name="Владимир Николов" userId="S::vn58152742@edu.mon.bg::5a46feeb-eeb3-45e0-96df-dab58ef1d962" providerId="AD" clId="Web-{3416D305-FB5A-4761-B687-3AC171121F8C}" dt="2021-04-18T14:48:51.267" v="405" actId="1076"/>
          <ac:spMkLst>
            <pc:docMk/>
            <pc:sldMk cId="1235089354" sldId="258"/>
            <ac:spMk id="2" creationId="{E9BAD9C2-4386-420E-B63E-B98C96340FB9}"/>
          </ac:spMkLst>
        </pc:spChg>
        <pc:spChg chg="mod ord">
          <ac:chgData name="Владимир Николов" userId="S::vn58152742@edu.mon.bg::5a46feeb-eeb3-45e0-96df-dab58ef1d962" providerId="AD" clId="Web-{3416D305-FB5A-4761-B687-3AC171121F8C}" dt="2021-04-18T14:56:03.682" v="432" actId="20577"/>
          <ac:spMkLst>
            <pc:docMk/>
            <pc:sldMk cId="1235089354" sldId="258"/>
            <ac:spMk id="3" creationId="{DEC9D7B6-7021-4288-95A8-A24FB7E85AB1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8:19.704" v="396"/>
          <ac:spMkLst>
            <pc:docMk/>
            <pc:sldMk cId="1235089354" sldId="258"/>
            <ac:spMk id="7" creationId="{AFA67CD3-AB4E-4A7A-BEB8-53C445D8C44E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8:19.704" v="396"/>
          <ac:spMkLst>
            <pc:docMk/>
            <pc:sldMk cId="1235089354" sldId="258"/>
            <ac:spMk id="9" creationId="{339C8D78-A644-462F-B674-F440635E5353}"/>
          </ac:spMkLst>
        </pc:spChg>
        <pc:spChg chg="add del">
          <ac:chgData name="Владимир Николов" userId="S::vn58152742@edu.mon.bg::5a46feeb-eeb3-45e0-96df-dab58ef1d962" providerId="AD" clId="Web-{3416D305-FB5A-4761-B687-3AC171121F8C}" dt="2021-04-18T14:41:24.443" v="363"/>
          <ac:spMkLst>
            <pc:docMk/>
            <pc:sldMk cId="1235089354" sldId="258"/>
            <ac:spMk id="10" creationId="{79477870-C64A-4E35-8F2F-05B7114F3C74}"/>
          </ac:spMkLst>
        </pc:spChg>
        <pc:spChg chg="add del">
          <ac:chgData name="Владимир Николов" userId="S::vn58152742@edu.mon.bg::5a46feeb-eeb3-45e0-96df-dab58ef1d962" providerId="AD" clId="Web-{3416D305-FB5A-4761-B687-3AC171121F8C}" dt="2021-04-18T14:41:24.443" v="363"/>
          <ac:spMkLst>
            <pc:docMk/>
            <pc:sldMk cId="1235089354" sldId="258"/>
            <ac:spMk id="12" creationId="{8AEA628B-C8FF-4D0B-B111-F101F580B15D}"/>
          </ac:spMkLst>
        </pc:spChg>
        <pc:spChg chg="add del">
          <ac:chgData name="Владимир Николов" userId="S::vn58152742@edu.mon.bg::5a46feeb-eeb3-45e0-96df-dab58ef1d962" providerId="AD" clId="Web-{3416D305-FB5A-4761-B687-3AC171121F8C}" dt="2021-04-18T14:41:24.443" v="363"/>
          <ac:spMkLst>
            <pc:docMk/>
            <pc:sldMk cId="1235089354" sldId="258"/>
            <ac:spMk id="14" creationId="{42663BD0-064C-40FC-A331-F49FCA9536AA}"/>
          </ac:spMkLst>
        </pc:spChg>
        <pc:picChg chg="mod">
          <ac:chgData name="Владимир Николов" userId="S::vn58152742@edu.mon.bg::5a46feeb-eeb3-45e0-96df-dab58ef1d962" providerId="AD" clId="Web-{3416D305-FB5A-4761-B687-3AC171121F8C}" dt="2021-04-18T14:33:48.995" v="347" actId="1076"/>
          <ac:picMkLst>
            <pc:docMk/>
            <pc:sldMk cId="1235089354" sldId="258"/>
            <ac:picMk id="4" creationId="{2E68CC0C-C24D-4AA9-857B-3B79CD4DCE0F}"/>
          </ac:picMkLst>
        </pc:picChg>
        <pc:picChg chg="mod">
          <ac:chgData name="Владимир Николов" userId="S::vn58152742@edu.mon.bg::5a46feeb-eeb3-45e0-96df-dab58ef1d962" providerId="AD" clId="Web-{3416D305-FB5A-4761-B687-3AC171121F8C}" dt="2021-04-18T14:48:19.704" v="396"/>
          <ac:picMkLst>
            <pc:docMk/>
            <pc:sldMk cId="1235089354" sldId="258"/>
            <ac:picMk id="5" creationId="{996196C9-8EED-46B1-9BC8-1FED5C8654E3}"/>
          </ac:picMkLst>
        </pc:picChg>
        <pc:picChg chg="add">
          <ac:chgData name="Владимир Николов" userId="S::vn58152742@edu.mon.bg::5a46feeb-eeb3-45e0-96df-dab58ef1d962" providerId="AD" clId="Web-{3416D305-FB5A-4761-B687-3AC171121F8C}" dt="2021-04-18T14:48:19.704" v="396"/>
          <ac:picMkLst>
            <pc:docMk/>
            <pc:sldMk cId="1235089354" sldId="258"/>
            <ac:picMk id="8" creationId="{07CF545F-9C2E-4446-97CD-AD92990C2B68}"/>
          </ac:picMkLst>
        </pc:picChg>
      </pc:sldChg>
      <pc:sldChg chg="addSp delSp modSp">
        <pc:chgData name="Владимир Николов" userId="S::vn58152742@edu.mon.bg::5a46feeb-eeb3-45e0-96df-dab58ef1d962" providerId="AD" clId="Web-{3416D305-FB5A-4761-B687-3AC171121F8C}" dt="2021-04-18T14:57:01.808" v="439"/>
        <pc:sldMkLst>
          <pc:docMk/>
          <pc:sldMk cId="2849722189" sldId="259"/>
        </pc:sldMkLst>
        <pc:spChg chg="mod">
          <ac:chgData name="Владимир Николов" userId="S::vn58152742@edu.mon.bg::5a46feeb-eeb3-45e0-96df-dab58ef1d962" providerId="AD" clId="Web-{3416D305-FB5A-4761-B687-3AC171121F8C}" dt="2021-04-18T14:13:27.170" v="146" actId="1076"/>
          <ac:spMkLst>
            <pc:docMk/>
            <pc:sldMk cId="2849722189" sldId="259"/>
            <ac:spMk id="2" creationId="{4C61DBD7-930D-4D50-8D62-307228E29106}"/>
          </ac:spMkLst>
        </pc:spChg>
        <pc:picChg chg="add del mod">
          <ac:chgData name="Владимир Николов" userId="S::vn58152742@edu.mon.bg::5a46feeb-eeb3-45e0-96df-dab58ef1d962" providerId="AD" clId="Web-{3416D305-FB5A-4761-B687-3AC171121F8C}" dt="2021-04-18T14:56:38.932" v="436"/>
          <ac:picMkLst>
            <pc:docMk/>
            <pc:sldMk cId="2849722189" sldId="259"/>
            <ac:picMk id="5" creationId="{0AB395E9-D7C4-4FF2-92B9-B10DF4F13568}"/>
          </ac:picMkLst>
        </pc:picChg>
        <pc:picChg chg="add del mod">
          <ac:chgData name="Владимир Николов" userId="S::vn58152742@edu.mon.bg::5a46feeb-eeb3-45e0-96df-dab58ef1d962" providerId="AD" clId="Web-{3416D305-FB5A-4761-B687-3AC171121F8C}" dt="2021-04-18T14:57:01.808" v="439"/>
          <ac:picMkLst>
            <pc:docMk/>
            <pc:sldMk cId="2849722189" sldId="259"/>
            <ac:picMk id="6" creationId="{83FF94C7-3FC5-41A2-9E15-E229DD322EB9}"/>
          </ac:picMkLst>
        </pc:picChg>
      </pc:sldChg>
      <pc:sldChg chg="delSp modSp">
        <pc:chgData name="Владимир Николов" userId="S::vn58152742@edu.mon.bg::5a46feeb-eeb3-45e0-96df-dab58ef1d962" providerId="AD" clId="Web-{3416D305-FB5A-4761-B687-3AC171121F8C}" dt="2021-04-18T14:21:02.508" v="214" actId="14100"/>
        <pc:sldMkLst>
          <pc:docMk/>
          <pc:sldMk cId="1442426090" sldId="260"/>
        </pc:sldMkLst>
        <pc:spChg chg="mod">
          <ac:chgData name="Владимир Николов" userId="S::vn58152742@edu.mon.bg::5a46feeb-eeb3-45e0-96df-dab58ef1d962" providerId="AD" clId="Web-{3416D305-FB5A-4761-B687-3AC171121F8C}" dt="2021-04-18T14:13:45.577" v="149" actId="20577"/>
          <ac:spMkLst>
            <pc:docMk/>
            <pc:sldMk cId="1442426090" sldId="260"/>
            <ac:spMk id="2" creationId="{627187E9-BD67-4076-B7DD-D075D5D7468C}"/>
          </ac:spMkLst>
        </pc:spChg>
        <pc:spChg chg="mod">
          <ac:chgData name="Владимир Николов" userId="S::vn58152742@edu.mon.bg::5a46feeb-eeb3-45e0-96df-dab58ef1d962" providerId="AD" clId="Web-{3416D305-FB5A-4761-B687-3AC171121F8C}" dt="2021-04-18T14:21:02.508" v="214" actId="14100"/>
          <ac:spMkLst>
            <pc:docMk/>
            <pc:sldMk cId="1442426090" sldId="260"/>
            <ac:spMk id="3" creationId="{195FBEFA-9388-4E87-94A9-FB43745F9A1C}"/>
          </ac:spMkLst>
        </pc:spChg>
        <pc:spChg chg="del">
          <ac:chgData name="Владимир Николов" userId="S::vn58152742@edu.mon.bg::5a46feeb-eeb3-45e0-96df-dab58ef1d962" providerId="AD" clId="Web-{3416D305-FB5A-4761-B687-3AC171121F8C}" dt="2021-04-18T14:21:01.101" v="213"/>
          <ac:spMkLst>
            <pc:docMk/>
            <pc:sldMk cId="1442426090" sldId="260"/>
            <ac:spMk id="4" creationId="{67A170A9-C015-48C7-BC74-B80312FC8A93}"/>
          </ac:spMkLst>
        </pc:spChg>
      </pc:sldChg>
      <pc:sldChg chg="addSp modSp new mod setBg">
        <pc:chgData name="Владимир Николов" userId="S::vn58152742@edu.mon.bg::5a46feeb-eeb3-45e0-96df-dab58ef1d962" providerId="AD" clId="Web-{3416D305-FB5A-4761-B687-3AC171121F8C}" dt="2021-04-18T14:49:43.190" v="408" actId="20577"/>
        <pc:sldMkLst>
          <pc:docMk/>
          <pc:sldMk cId="3668236275" sldId="261"/>
        </pc:sldMkLst>
        <pc:spChg chg="mod">
          <ac:chgData name="Владимир Николов" userId="S::vn58152742@edu.mon.bg::5a46feeb-eeb3-45e0-96df-dab58ef1d962" providerId="AD" clId="Web-{3416D305-FB5A-4761-B687-3AC171121F8C}" dt="2021-04-18T14:46:56.950" v="382"/>
          <ac:spMkLst>
            <pc:docMk/>
            <pc:sldMk cId="3668236275" sldId="261"/>
            <ac:spMk id="2" creationId="{DDD1DB79-773B-44DE-BED5-9E7B08628814}"/>
          </ac:spMkLst>
        </pc:spChg>
        <pc:spChg chg="add mod">
          <ac:chgData name="Владимир Николов" userId="S::vn58152742@edu.mon.bg::5a46feeb-eeb3-45e0-96df-dab58ef1d962" providerId="AD" clId="Web-{3416D305-FB5A-4761-B687-3AC171121F8C}" dt="2021-04-18T14:49:43.190" v="408" actId="20577"/>
          <ac:spMkLst>
            <pc:docMk/>
            <pc:sldMk cId="3668236275" sldId="261"/>
            <ac:spMk id="3" creationId="{3C840482-AAE1-4B0D-A403-EF90758144D8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6:56.950" v="382"/>
          <ac:spMkLst>
            <pc:docMk/>
            <pc:sldMk cId="3668236275" sldId="261"/>
            <ac:spMk id="9" creationId="{49CD2D09-B1BB-4DF5-9E1C-3D21B21EDEFD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6:56.950" v="382"/>
          <ac:spMkLst>
            <pc:docMk/>
            <pc:sldMk cId="3668236275" sldId="261"/>
            <ac:spMk id="13" creationId="{967C29FE-FD32-4AFB-AD20-DBDF5864B2D8}"/>
          </ac:spMkLst>
        </pc:spChg>
        <pc:picChg chg="add mod">
          <ac:chgData name="Владимир Николов" userId="S::vn58152742@edu.mon.bg::5a46feeb-eeb3-45e0-96df-dab58ef1d962" providerId="AD" clId="Web-{3416D305-FB5A-4761-B687-3AC171121F8C}" dt="2021-04-18T14:46:56.950" v="382"/>
          <ac:picMkLst>
            <pc:docMk/>
            <pc:sldMk cId="3668236275" sldId="261"/>
            <ac:picMk id="4" creationId="{72055994-B5EF-41C8-835F-B88BD04C6F71}"/>
          </ac:picMkLst>
        </pc:picChg>
        <pc:picChg chg="add">
          <ac:chgData name="Владимир Николов" userId="S::vn58152742@edu.mon.bg::5a46feeb-eeb3-45e0-96df-dab58ef1d962" providerId="AD" clId="Web-{3416D305-FB5A-4761-B687-3AC171121F8C}" dt="2021-04-18T14:46:56.950" v="382"/>
          <ac:picMkLst>
            <pc:docMk/>
            <pc:sldMk cId="3668236275" sldId="261"/>
            <ac:picMk id="11" creationId="{83355637-BA71-4F63-94C9-E77BF81BDFC0}"/>
          </ac:picMkLst>
        </pc:picChg>
      </pc:sldChg>
      <pc:sldChg chg="modSp">
        <pc:chgData name="Владимир Николов" userId="S::vn58152742@edu.mon.bg::5a46feeb-eeb3-45e0-96df-dab58ef1d962" providerId="AD" clId="Web-{3416D305-FB5A-4761-B687-3AC171121F8C}" dt="2021-04-18T14:46:13.699" v="374" actId="20577"/>
        <pc:sldMkLst>
          <pc:docMk/>
          <pc:sldMk cId="3623124222" sldId="262"/>
        </pc:sldMkLst>
        <pc:spChg chg="mod">
          <ac:chgData name="Владимир Николов" userId="S::vn58152742@edu.mon.bg::5a46feeb-eeb3-45e0-96df-dab58ef1d962" providerId="AD" clId="Web-{3416D305-FB5A-4761-B687-3AC171121F8C}" dt="2021-04-18T14:13:54.890" v="151" actId="20577"/>
          <ac:spMkLst>
            <pc:docMk/>
            <pc:sldMk cId="3623124222" sldId="262"/>
            <ac:spMk id="2" creationId="{6D24B60E-AB04-4CD5-BA6D-FF62BE334BF1}"/>
          </ac:spMkLst>
        </pc:spChg>
        <pc:spChg chg="mod">
          <ac:chgData name="Владимир Николов" userId="S::vn58152742@edu.mon.bg::5a46feeb-eeb3-45e0-96df-dab58ef1d962" providerId="AD" clId="Web-{3416D305-FB5A-4761-B687-3AC171121F8C}" dt="2021-04-18T14:46:13.699" v="374" actId="20577"/>
          <ac:spMkLst>
            <pc:docMk/>
            <pc:sldMk cId="3623124222" sldId="262"/>
            <ac:spMk id="3" creationId="{D779DD0D-D63C-49BE-9A91-6FBA942AF164}"/>
          </ac:spMkLst>
        </pc:spChg>
      </pc:sldChg>
      <pc:sldChg chg="addSp delSp modSp">
        <pc:chgData name="Владимир Николов" userId="S::vn58152742@edu.mon.bg::5a46feeb-eeb3-45e0-96df-dab58ef1d962" providerId="AD" clId="Web-{3416D305-FB5A-4761-B687-3AC171121F8C}" dt="2021-04-18T14:54:47.946" v="428"/>
        <pc:sldMkLst>
          <pc:docMk/>
          <pc:sldMk cId="1568997707" sldId="263"/>
        </pc:sldMkLst>
        <pc:spChg chg="mod">
          <ac:chgData name="Владимир Николов" userId="S::vn58152742@edu.mon.bg::5a46feeb-eeb3-45e0-96df-dab58ef1d962" providerId="AD" clId="Web-{3416D305-FB5A-4761-B687-3AC171121F8C}" dt="2021-04-18T14:54:47.946" v="428"/>
          <ac:spMkLst>
            <pc:docMk/>
            <pc:sldMk cId="1568997707" sldId="263"/>
            <ac:spMk id="2" creationId="{569EF365-6668-4FEC-95DB-C16B892B482F}"/>
          </ac:spMkLst>
        </pc:spChg>
        <pc:spChg chg="mod">
          <ac:chgData name="Владимир Николов" userId="S::vn58152742@edu.mon.bg::5a46feeb-eeb3-45e0-96df-dab58ef1d962" providerId="AD" clId="Web-{3416D305-FB5A-4761-B687-3AC171121F8C}" dt="2021-04-18T14:54:47.946" v="428"/>
          <ac:spMkLst>
            <pc:docMk/>
            <pc:sldMk cId="1568997707" sldId="263"/>
            <ac:spMk id="3" creationId="{30E1260B-E857-4E3D-BBCE-E0C14C008105}"/>
          </ac:spMkLst>
        </pc:spChg>
        <pc:spChg chg="del">
          <ac:chgData name="Владимир Николов" userId="S::vn58152742@edu.mon.bg::5a46feeb-eeb3-45e0-96df-dab58ef1d962" providerId="AD" clId="Web-{3416D305-FB5A-4761-B687-3AC171121F8C}" dt="2021-04-18T14:50:53.910" v="412"/>
          <ac:spMkLst>
            <pc:docMk/>
            <pc:sldMk cId="1568997707" sldId="263"/>
            <ac:spMk id="10" creationId="{A8DA60CF-CBAA-4AC9-A045-549D64CDCF3E}"/>
          </ac:spMkLst>
        </pc:spChg>
        <pc:spChg chg="del">
          <ac:chgData name="Владимир Николов" userId="S::vn58152742@edu.mon.bg::5a46feeb-eeb3-45e0-96df-dab58ef1d962" providerId="AD" clId="Web-{3416D305-FB5A-4761-B687-3AC171121F8C}" dt="2021-04-18T14:50:53.910" v="412"/>
          <ac:spMkLst>
            <pc:docMk/>
            <pc:sldMk cId="1568997707" sldId="263"/>
            <ac:spMk id="12" creationId="{8E20FA99-AAAC-4AF3-9FAE-707420324F1C}"/>
          </ac:spMkLst>
        </pc:spChg>
        <pc:spChg chg="del">
          <ac:chgData name="Владимир Николов" userId="S::vn58152742@edu.mon.bg::5a46feeb-eeb3-45e0-96df-dab58ef1d962" providerId="AD" clId="Web-{3416D305-FB5A-4761-B687-3AC171121F8C}" dt="2021-04-18T14:50:53.910" v="412"/>
          <ac:spMkLst>
            <pc:docMk/>
            <pc:sldMk cId="1568997707" sldId="263"/>
            <ac:spMk id="13" creationId="{9573BE85-6043-4C3A-A7DD-483A0A5FB740}"/>
          </ac:spMkLst>
        </pc:spChg>
        <pc:spChg chg="add del">
          <ac:chgData name="Владимир Николов" userId="S::vn58152742@edu.mon.bg::5a46feeb-eeb3-45e0-96df-dab58ef1d962" providerId="AD" clId="Web-{3416D305-FB5A-4761-B687-3AC171121F8C}" dt="2021-04-18T14:54:47.946" v="428"/>
          <ac:spMkLst>
            <pc:docMk/>
            <pc:sldMk cId="1568997707" sldId="263"/>
            <ac:spMk id="18" creationId="{49CD2D09-B1BB-4DF5-9E1C-3D21B21EDEFD}"/>
          </ac:spMkLst>
        </pc:spChg>
        <pc:spChg chg="add del">
          <ac:chgData name="Владимир Николов" userId="S::vn58152742@edu.mon.bg::5a46feeb-eeb3-45e0-96df-dab58ef1d962" providerId="AD" clId="Web-{3416D305-FB5A-4761-B687-3AC171121F8C}" dt="2021-04-18T14:54:47.946" v="428"/>
          <ac:spMkLst>
            <pc:docMk/>
            <pc:sldMk cId="1568997707" sldId="263"/>
            <ac:spMk id="22" creationId="{967C29FE-FD32-4AFB-AD20-DBDF5864B2D8}"/>
          </ac:spMkLst>
        </pc:spChg>
        <pc:spChg chg="add del">
          <ac:chgData name="Владимир Николов" userId="S::vn58152742@edu.mon.bg::5a46feeb-eeb3-45e0-96df-dab58ef1d962" providerId="AD" clId="Web-{3416D305-FB5A-4761-B687-3AC171121F8C}" dt="2021-04-18T14:54:47.946" v="428"/>
          <ac:spMkLst>
            <pc:docMk/>
            <pc:sldMk cId="1568997707" sldId="263"/>
            <ac:spMk id="27" creationId="{49CD2D09-B1BB-4DF5-9E1C-3D21B21EDEFD}"/>
          </ac:spMkLst>
        </pc:spChg>
        <pc:spChg chg="add del">
          <ac:chgData name="Владимир Николов" userId="S::vn58152742@edu.mon.bg::5a46feeb-eeb3-45e0-96df-dab58ef1d962" providerId="AD" clId="Web-{3416D305-FB5A-4761-B687-3AC171121F8C}" dt="2021-04-18T14:54:47.946" v="428"/>
          <ac:spMkLst>
            <pc:docMk/>
            <pc:sldMk cId="1568997707" sldId="263"/>
            <ac:spMk id="31" creationId="{967C29FE-FD32-4AFB-AD20-DBDF5864B2D8}"/>
          </ac:spMkLst>
        </pc:spChg>
        <pc:picChg chg="mod">
          <ac:chgData name="Владимир Николов" userId="S::vn58152742@edu.mon.bg::5a46feeb-eeb3-45e0-96df-dab58ef1d962" providerId="AD" clId="Web-{3416D305-FB5A-4761-B687-3AC171121F8C}" dt="2021-04-18T14:50:53.910" v="412"/>
          <ac:picMkLst>
            <pc:docMk/>
            <pc:sldMk cId="1568997707" sldId="263"/>
            <ac:picMk id="4" creationId="{96617903-8121-4A8C-AFB3-41928E3BCAA0}"/>
          </ac:picMkLst>
        </pc:picChg>
        <pc:picChg chg="mod">
          <ac:chgData name="Владимир Николов" userId="S::vn58152742@edu.mon.bg::5a46feeb-eeb3-45e0-96df-dab58ef1d962" providerId="AD" clId="Web-{3416D305-FB5A-4761-B687-3AC171121F8C}" dt="2021-04-18T14:54:47.946" v="428"/>
          <ac:picMkLst>
            <pc:docMk/>
            <pc:sldMk cId="1568997707" sldId="263"/>
            <ac:picMk id="5" creationId="{67E24A6A-6700-4877-A8B3-7E8CBA127EC3}"/>
          </ac:picMkLst>
        </pc:picChg>
        <pc:picChg chg="add del">
          <ac:chgData name="Владимир Николов" userId="S::vn58152742@edu.mon.bg::5a46feeb-eeb3-45e0-96df-dab58ef1d962" providerId="AD" clId="Web-{3416D305-FB5A-4761-B687-3AC171121F8C}" dt="2021-04-18T14:54:47.946" v="428"/>
          <ac:picMkLst>
            <pc:docMk/>
            <pc:sldMk cId="1568997707" sldId="263"/>
            <ac:picMk id="20" creationId="{83355637-BA71-4F63-94C9-E77BF81BDFC0}"/>
          </ac:picMkLst>
        </pc:picChg>
        <pc:picChg chg="add del">
          <ac:chgData name="Владимир Николов" userId="S::vn58152742@edu.mon.bg::5a46feeb-eeb3-45e0-96df-dab58ef1d962" providerId="AD" clId="Web-{3416D305-FB5A-4761-B687-3AC171121F8C}" dt="2021-04-18T14:54:47.946" v="428"/>
          <ac:picMkLst>
            <pc:docMk/>
            <pc:sldMk cId="1568997707" sldId="263"/>
            <ac:picMk id="29" creationId="{83355637-BA71-4F63-94C9-E77BF81BDFC0}"/>
          </ac:picMkLst>
        </pc:picChg>
      </pc:sldChg>
      <pc:sldChg chg="modSp">
        <pc:chgData name="Владимир Николов" userId="S::vn58152742@edu.mon.bg::5a46feeb-eeb3-45e0-96df-dab58ef1d962" providerId="AD" clId="Web-{3416D305-FB5A-4761-B687-3AC171121F8C}" dt="2021-04-18T14:52:19.802" v="419" actId="20577"/>
        <pc:sldMkLst>
          <pc:docMk/>
          <pc:sldMk cId="829865497" sldId="264"/>
        </pc:sldMkLst>
        <pc:spChg chg="mod">
          <ac:chgData name="Владимир Николов" userId="S::vn58152742@edu.mon.bg::5a46feeb-eeb3-45e0-96df-dab58ef1d962" providerId="AD" clId="Web-{3416D305-FB5A-4761-B687-3AC171121F8C}" dt="2021-04-18T14:52:19.802" v="419" actId="20577"/>
          <ac:spMkLst>
            <pc:docMk/>
            <pc:sldMk cId="829865497" sldId="264"/>
            <ac:spMk id="2" creationId="{8D719C52-EBAC-4EEC-9A84-7AF561E22DE1}"/>
          </ac:spMkLst>
        </pc:spChg>
      </pc:sldChg>
      <pc:sldChg chg="addSp modSp mod setBg">
        <pc:chgData name="Владимир Николов" userId="S::vn58152742@edu.mon.bg::5a46feeb-eeb3-45e0-96df-dab58ef1d962" providerId="AD" clId="Web-{3416D305-FB5A-4761-B687-3AC171121F8C}" dt="2021-04-18T14:45:34.526" v="372"/>
        <pc:sldMkLst>
          <pc:docMk/>
          <pc:sldMk cId="2277663076" sldId="265"/>
        </pc:sldMkLst>
        <pc:spChg chg="mod">
          <ac:chgData name="Владимир Николов" userId="S::vn58152742@edu.mon.bg::5a46feeb-eeb3-45e0-96df-dab58ef1d962" providerId="AD" clId="Web-{3416D305-FB5A-4761-B687-3AC171121F8C}" dt="2021-04-18T14:45:34.526" v="372"/>
          <ac:spMkLst>
            <pc:docMk/>
            <pc:sldMk cId="2277663076" sldId="265"/>
            <ac:spMk id="2" creationId="{7D997F7B-96D5-413A-8514-119CCC5BC554}"/>
          </ac:spMkLst>
        </pc:spChg>
        <pc:spChg chg="mod">
          <ac:chgData name="Владимир Николов" userId="S::vn58152742@edu.mon.bg::5a46feeb-eeb3-45e0-96df-dab58ef1d962" providerId="AD" clId="Web-{3416D305-FB5A-4761-B687-3AC171121F8C}" dt="2021-04-18T14:45:34.526" v="372"/>
          <ac:spMkLst>
            <pc:docMk/>
            <pc:sldMk cId="2277663076" sldId="265"/>
            <ac:spMk id="3" creationId="{23F884B5-7DA2-4504-A49B-6647FD58780B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5:34.526" v="372"/>
          <ac:spMkLst>
            <pc:docMk/>
            <pc:sldMk cId="2277663076" sldId="265"/>
            <ac:spMk id="8" creationId="{3B854194-185D-494D-905C-7C7CB2E30F6E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5:34.526" v="372"/>
          <ac:spMkLst>
            <pc:docMk/>
            <pc:sldMk cId="2277663076" sldId="265"/>
            <ac:spMk id="10" creationId="{B4F5FA0D-0104-4987-8241-EFF7C85B88DE}"/>
          </ac:spMkLst>
        </pc:spChg>
        <pc:picChg chg="add">
          <ac:chgData name="Владимир Николов" userId="S::vn58152742@edu.mon.bg::5a46feeb-eeb3-45e0-96df-dab58ef1d962" providerId="AD" clId="Web-{3416D305-FB5A-4761-B687-3AC171121F8C}" dt="2021-04-18T14:45:34.526" v="372"/>
          <ac:picMkLst>
            <pc:docMk/>
            <pc:sldMk cId="2277663076" sldId="265"/>
            <ac:picMk id="12" creationId="{2897127E-6CEF-446C-BE87-93B7C46E49D1}"/>
          </ac:picMkLst>
        </pc:picChg>
      </pc:sldChg>
      <pc:sldChg chg="addSp modSp mod setBg">
        <pc:chgData name="Владимир Николов" userId="S::vn58152742@edu.mon.bg::5a46feeb-eeb3-45e0-96df-dab58ef1d962" providerId="AD" clId="Web-{3416D305-FB5A-4761-B687-3AC171121F8C}" dt="2021-04-18T14:50:10.722" v="411" actId="20577"/>
        <pc:sldMkLst>
          <pc:docMk/>
          <pc:sldMk cId="592113680" sldId="266"/>
        </pc:sldMkLst>
        <pc:spChg chg="mod">
          <ac:chgData name="Владимир Николов" userId="S::vn58152742@edu.mon.bg::5a46feeb-eeb3-45e0-96df-dab58ef1d962" providerId="AD" clId="Web-{3416D305-FB5A-4761-B687-3AC171121F8C}" dt="2021-04-18T14:50:10.722" v="411" actId="20577"/>
          <ac:spMkLst>
            <pc:docMk/>
            <pc:sldMk cId="592113680" sldId="266"/>
            <ac:spMk id="2" creationId="{93EA61DD-C11E-4A1F-8EA1-A4FC7A1A1A64}"/>
          </ac:spMkLst>
        </pc:spChg>
        <pc:spChg chg="mod">
          <ac:chgData name="Владимир Николов" userId="S::vn58152742@edu.mon.bg::5a46feeb-eeb3-45e0-96df-dab58ef1d962" providerId="AD" clId="Web-{3416D305-FB5A-4761-B687-3AC171121F8C}" dt="2021-04-18T14:50:00.956" v="410" actId="20577"/>
          <ac:spMkLst>
            <pc:docMk/>
            <pc:sldMk cId="592113680" sldId="266"/>
            <ac:spMk id="3" creationId="{2709E3CE-87F0-43B0-833D-F81270588B80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5:23.713" v="371"/>
          <ac:spMkLst>
            <pc:docMk/>
            <pc:sldMk cId="592113680" sldId="266"/>
            <ac:spMk id="8" creationId="{9BFE1AD3-B2BC-4567-8B4A-DCB8F908097D}"/>
          </ac:spMkLst>
        </pc:spChg>
        <pc:spChg chg="add">
          <ac:chgData name="Владимир Николов" userId="S::vn58152742@edu.mon.bg::5a46feeb-eeb3-45e0-96df-dab58ef1d962" providerId="AD" clId="Web-{3416D305-FB5A-4761-B687-3AC171121F8C}" dt="2021-04-18T14:45:23.713" v="371"/>
          <ac:spMkLst>
            <pc:docMk/>
            <pc:sldMk cId="592113680" sldId="266"/>
            <ac:spMk id="10" creationId="{CD70A28E-4FD8-4474-A206-E15B5EBB303F}"/>
          </ac:spMkLst>
        </pc:spChg>
        <pc:picChg chg="add">
          <ac:chgData name="Владимир Николов" userId="S::vn58152742@edu.mon.bg::5a46feeb-eeb3-45e0-96df-dab58ef1d962" providerId="AD" clId="Web-{3416D305-FB5A-4761-B687-3AC171121F8C}" dt="2021-04-18T14:45:23.713" v="371"/>
          <ac:picMkLst>
            <pc:docMk/>
            <pc:sldMk cId="592113680" sldId="266"/>
            <ac:picMk id="12" creationId="{FDE75AAD-F4A4-4ED2-9A2F-B2412F936C4D}"/>
          </ac:picMkLst>
        </pc:picChg>
        <pc:picChg chg="add">
          <ac:chgData name="Владимир Николов" userId="S::vn58152742@edu.mon.bg::5a46feeb-eeb3-45e0-96df-dab58ef1d962" providerId="AD" clId="Web-{3416D305-FB5A-4761-B687-3AC171121F8C}" dt="2021-04-18T14:45:23.713" v="371"/>
          <ac:picMkLst>
            <pc:docMk/>
            <pc:sldMk cId="592113680" sldId="266"/>
            <ac:picMk id="14" creationId="{DA20CE0B-92EC-45FD-8F68-38003D6D8CA7}"/>
          </ac:picMkLst>
        </pc:picChg>
      </pc:sldChg>
    </pc:docChg>
  </pc:docChgLst>
  <pc:docChgLst>
    <pc:chgData name="Моника Фердинандова" userId="S::mf74706144@edu.mon.bg::0f469329-5e25-4aa3-b0d7-9b431551b274" providerId="AD" clId="Web-{76E80CE5-AFD5-4F2C-A6CB-EF4AFAD847D3}"/>
    <pc:docChg chg="modSld sldOrd">
      <pc:chgData name="Моника Фердинандова" userId="S::mf74706144@edu.mon.bg::0f469329-5e25-4aa3-b0d7-9b431551b274" providerId="AD" clId="Web-{76E80CE5-AFD5-4F2C-A6CB-EF4AFAD847D3}" dt="2021-04-18T16:28:57.628" v="162" actId="1076"/>
      <pc:docMkLst>
        <pc:docMk/>
      </pc:docMkLst>
      <pc:sldChg chg="modSp">
        <pc:chgData name="Моника Фердинандова" userId="S::mf74706144@edu.mon.bg::0f469329-5e25-4aa3-b0d7-9b431551b274" providerId="AD" clId="Web-{76E80CE5-AFD5-4F2C-A6CB-EF4AFAD847D3}" dt="2021-04-18T16:28:57.628" v="162" actId="1076"/>
        <pc:sldMkLst>
          <pc:docMk/>
          <pc:sldMk cId="157098932" sldId="256"/>
        </pc:sldMkLst>
        <pc:spChg chg="mod">
          <ac:chgData name="Моника Фердинандова" userId="S::mf74706144@edu.mon.bg::0f469329-5e25-4aa3-b0d7-9b431551b274" providerId="AD" clId="Web-{76E80CE5-AFD5-4F2C-A6CB-EF4AFAD847D3}" dt="2021-04-18T16:28:57.628" v="162" actId="1076"/>
          <ac:spMkLst>
            <pc:docMk/>
            <pc:sldMk cId="157098932" sldId="256"/>
            <ac:spMk id="2" creationId="{44BD8A37-C082-42B6-911F-C0E264C3BED7}"/>
          </ac:spMkLst>
        </pc:spChg>
      </pc:sldChg>
      <pc:sldChg chg="addSp delSp modSp">
        <pc:chgData name="Моника Фердинандова" userId="S::mf74706144@edu.mon.bg::0f469329-5e25-4aa3-b0d7-9b431551b274" providerId="AD" clId="Web-{76E80CE5-AFD5-4F2C-A6CB-EF4AFAD847D3}" dt="2021-04-18T16:28:44.503" v="152" actId="20577"/>
        <pc:sldMkLst>
          <pc:docMk/>
          <pc:sldMk cId="2286016243" sldId="257"/>
        </pc:sldMkLst>
        <pc:spChg chg="mod ord">
          <ac:chgData name="Моника Фердинандова" userId="S::mf74706144@edu.mon.bg::0f469329-5e25-4aa3-b0d7-9b431551b274" providerId="AD" clId="Web-{76E80CE5-AFD5-4F2C-A6CB-EF4AFAD847D3}" dt="2021-04-18T15:26:01.585" v="53" actId="1076"/>
          <ac:spMkLst>
            <pc:docMk/>
            <pc:sldMk cId="2286016243" sldId="257"/>
            <ac:spMk id="2" creationId="{4D88ABA5-1697-4D97-B710-35D1960D3B1A}"/>
          </ac:spMkLst>
        </pc:spChg>
        <pc:spChg chg="mod">
          <ac:chgData name="Моника Фердинандова" userId="S::mf74706144@edu.mon.bg::0f469329-5e25-4aa3-b0d7-9b431551b274" providerId="AD" clId="Web-{76E80CE5-AFD5-4F2C-A6CB-EF4AFAD847D3}" dt="2021-04-18T16:28:44.503" v="152" actId="20577"/>
          <ac:spMkLst>
            <pc:docMk/>
            <pc:sldMk cId="2286016243" sldId="257"/>
            <ac:spMk id="3" creationId="{39410B7F-9B7B-4E2E-A793-82A17C4C39AD}"/>
          </ac:spMkLst>
        </pc:spChg>
        <pc:spChg chg="del">
          <ac:chgData name="Моника Фердинандова" userId="S::mf74706144@edu.mon.bg::0f469329-5e25-4aa3-b0d7-9b431551b274" providerId="AD" clId="Web-{76E80CE5-AFD5-4F2C-A6CB-EF4AFAD847D3}" dt="2021-04-18T15:21:09.708" v="1"/>
          <ac:spMkLst>
            <pc:docMk/>
            <pc:sldMk cId="2286016243" sldId="257"/>
            <ac:spMk id="29" creationId="{2C61293E-6EBE-43EF-A52C-9BEBFD7679D4}"/>
          </ac:spMkLst>
        </pc:spChg>
        <pc:spChg chg="del">
          <ac:chgData name="Моника Фердинандова" userId="S::mf74706144@edu.mon.bg::0f469329-5e25-4aa3-b0d7-9b431551b274" providerId="AD" clId="Web-{76E80CE5-AFD5-4F2C-A6CB-EF4AFAD847D3}" dt="2021-04-18T15:21:09.708" v="1"/>
          <ac:spMkLst>
            <pc:docMk/>
            <pc:sldMk cId="2286016243" sldId="257"/>
            <ac:spMk id="31" creationId="{21540236-BFD5-4A9D-8840-4703E7F76825}"/>
          </ac:spMkLst>
        </pc:spChg>
        <pc:spChg chg="add">
          <ac:chgData name="Моника Фердинандова" userId="S::mf74706144@edu.mon.bg::0f469329-5e25-4aa3-b0d7-9b431551b274" providerId="AD" clId="Web-{76E80CE5-AFD5-4F2C-A6CB-EF4AFAD847D3}" dt="2021-04-18T15:21:09.708" v="1"/>
          <ac:spMkLst>
            <pc:docMk/>
            <pc:sldMk cId="2286016243" sldId="257"/>
            <ac:spMk id="36" creationId="{1F40F483-2008-4A79-B173-4A9DA0AC3E4E}"/>
          </ac:spMkLst>
        </pc:spChg>
        <pc:spChg chg="add">
          <ac:chgData name="Моника Фердинандова" userId="S::mf74706144@edu.mon.bg::0f469329-5e25-4aa3-b0d7-9b431551b274" providerId="AD" clId="Web-{76E80CE5-AFD5-4F2C-A6CB-EF4AFAD847D3}" dt="2021-04-18T15:21:09.708" v="1"/>
          <ac:spMkLst>
            <pc:docMk/>
            <pc:sldMk cId="2286016243" sldId="257"/>
            <ac:spMk id="38" creationId="{D0446FEB-8296-4C58-A416-FE66BF9333A2}"/>
          </ac:spMkLst>
        </pc:spChg>
        <pc:spChg chg="add">
          <ac:chgData name="Моника Фердинандова" userId="S::mf74706144@edu.mon.bg::0f469329-5e25-4aa3-b0d7-9b431551b274" providerId="AD" clId="Web-{76E80CE5-AFD5-4F2C-A6CB-EF4AFAD847D3}" dt="2021-04-18T15:21:09.708" v="1"/>
          <ac:spMkLst>
            <pc:docMk/>
            <pc:sldMk cId="2286016243" sldId="257"/>
            <ac:spMk id="40" creationId="{B14F32D1-131A-4E26-9F16-AF1A8F488DC0}"/>
          </ac:spMkLst>
        </pc:spChg>
        <pc:spChg chg="add">
          <ac:chgData name="Моника Фердинандова" userId="S::mf74706144@edu.mon.bg::0f469329-5e25-4aa3-b0d7-9b431551b274" providerId="AD" clId="Web-{76E80CE5-AFD5-4F2C-A6CB-EF4AFAD847D3}" dt="2021-04-18T15:21:09.708" v="1"/>
          <ac:spMkLst>
            <pc:docMk/>
            <pc:sldMk cId="2286016243" sldId="257"/>
            <ac:spMk id="42" creationId="{1ABC2BC2-F576-4967-9EDA-93DBDDD8D1C4}"/>
          </ac:spMkLst>
        </pc:spChg>
        <pc:spChg chg="add">
          <ac:chgData name="Моника Фердинандова" userId="S::mf74706144@edu.mon.bg::0f469329-5e25-4aa3-b0d7-9b431551b274" providerId="AD" clId="Web-{76E80CE5-AFD5-4F2C-A6CB-EF4AFAD847D3}" dt="2021-04-18T15:21:09.708" v="1"/>
          <ac:spMkLst>
            <pc:docMk/>
            <pc:sldMk cId="2286016243" sldId="257"/>
            <ac:spMk id="44" creationId="{C1ED7A15-93F4-4241-81AA-1F6EDAE94F88}"/>
          </ac:spMkLst>
        </pc:spChg>
        <pc:picChg chg="mod">
          <ac:chgData name="Моника Фердинандова" userId="S::mf74706144@edu.mon.bg::0f469329-5e25-4aa3-b0d7-9b431551b274" providerId="AD" clId="Web-{76E80CE5-AFD5-4F2C-A6CB-EF4AFAD847D3}" dt="2021-04-18T15:21:38.491" v="8" actId="1076"/>
          <ac:picMkLst>
            <pc:docMk/>
            <pc:sldMk cId="2286016243" sldId="257"/>
            <ac:picMk id="5" creationId="{306E5BE6-51F9-4711-A30F-12EFE35E19A2}"/>
          </ac:picMkLst>
        </pc:picChg>
      </pc:sldChg>
      <pc:sldChg chg="modSp">
        <pc:chgData name="Моника Фердинандова" userId="S::mf74706144@edu.mon.bg::0f469329-5e25-4aa3-b0d7-9b431551b274" providerId="AD" clId="Web-{76E80CE5-AFD5-4F2C-A6CB-EF4AFAD847D3}" dt="2021-04-18T15:27:15.449" v="62" actId="20577"/>
        <pc:sldMkLst>
          <pc:docMk/>
          <pc:sldMk cId="1235089354" sldId="258"/>
        </pc:sldMkLst>
        <pc:spChg chg="mod">
          <ac:chgData name="Моника Фердинандова" userId="S::mf74706144@edu.mon.bg::0f469329-5e25-4aa3-b0d7-9b431551b274" providerId="AD" clId="Web-{76E80CE5-AFD5-4F2C-A6CB-EF4AFAD847D3}" dt="2021-04-18T15:26:57.729" v="60" actId="1076"/>
          <ac:spMkLst>
            <pc:docMk/>
            <pc:sldMk cId="1235089354" sldId="258"/>
            <ac:spMk id="2" creationId="{E9BAD9C2-4386-420E-B63E-B98C96340FB9}"/>
          </ac:spMkLst>
        </pc:spChg>
        <pc:graphicFrameChg chg="modGraphic">
          <ac:chgData name="Моника Фердинандова" userId="S::mf74706144@edu.mon.bg::0f469329-5e25-4aa3-b0d7-9b431551b274" providerId="AD" clId="Web-{76E80CE5-AFD5-4F2C-A6CB-EF4AFAD847D3}" dt="2021-04-18T15:27:15.449" v="62" actId="20577"/>
          <ac:graphicFrameMkLst>
            <pc:docMk/>
            <pc:sldMk cId="1235089354" sldId="258"/>
            <ac:graphicFrameMk id="34" creationId="{DDA09CF9-BD36-45FE-AD98-168FF9ECFCAA}"/>
          </ac:graphicFrameMkLst>
        </pc:graphicFrameChg>
      </pc:sldChg>
      <pc:sldChg chg="modSp">
        <pc:chgData name="Моника Фердинандова" userId="S::mf74706144@edu.mon.bg::0f469329-5e25-4aa3-b0d7-9b431551b274" providerId="AD" clId="Web-{76E80CE5-AFD5-4F2C-A6CB-EF4AFAD847D3}" dt="2021-04-18T16:19:35.993" v="104" actId="14100"/>
        <pc:sldMkLst>
          <pc:docMk/>
          <pc:sldMk cId="2849722189" sldId="259"/>
        </pc:sldMkLst>
        <pc:spChg chg="mod">
          <ac:chgData name="Моника Фердинандова" userId="S::mf74706144@edu.mon.bg::0f469329-5e25-4aa3-b0d7-9b431551b274" providerId="AD" clId="Web-{76E80CE5-AFD5-4F2C-A6CB-EF4AFAD847D3}" dt="2021-04-18T15:29:58.537" v="84" actId="1076"/>
          <ac:spMkLst>
            <pc:docMk/>
            <pc:sldMk cId="2849722189" sldId="259"/>
            <ac:spMk id="2" creationId="{4C61DBD7-930D-4D50-8D62-307228E29106}"/>
          </ac:spMkLst>
        </pc:spChg>
        <pc:spChg chg="mod">
          <ac:chgData name="Моника Фердинандова" userId="S::mf74706144@edu.mon.bg::0f469329-5e25-4aa3-b0d7-9b431551b274" providerId="AD" clId="Web-{76E80CE5-AFD5-4F2C-A6CB-EF4AFAD847D3}" dt="2021-04-18T15:29:43.848" v="81" actId="14100"/>
          <ac:spMkLst>
            <pc:docMk/>
            <pc:sldMk cId="2849722189" sldId="259"/>
            <ac:spMk id="3" creationId="{86C065A2-5B37-492B-8BAE-E2A0839B0C28}"/>
          </ac:spMkLst>
        </pc:spChg>
        <pc:picChg chg="mod">
          <ac:chgData name="Моника Фердинандова" userId="S::mf74706144@edu.mon.bg::0f469329-5e25-4aa3-b0d7-9b431551b274" providerId="AD" clId="Web-{76E80CE5-AFD5-4F2C-A6CB-EF4AFAD847D3}" dt="2021-04-18T16:19:35.993" v="104" actId="14100"/>
          <ac:picMkLst>
            <pc:docMk/>
            <pc:sldMk cId="2849722189" sldId="259"/>
            <ac:picMk id="7" creationId="{78E5A301-F05D-4B9E-8ECD-41D599F9539D}"/>
          </ac:picMkLst>
        </pc:picChg>
      </pc:sldChg>
      <pc:sldChg chg="modSp">
        <pc:chgData name="Моника Фердинандова" userId="S::mf74706144@edu.mon.bg::0f469329-5e25-4aa3-b0d7-9b431551b274" providerId="AD" clId="Web-{76E80CE5-AFD5-4F2C-A6CB-EF4AFAD847D3}" dt="2021-04-18T16:18:05.179" v="93" actId="1076"/>
        <pc:sldMkLst>
          <pc:docMk/>
          <pc:sldMk cId="1442426090" sldId="260"/>
        </pc:sldMkLst>
        <pc:spChg chg="mod">
          <ac:chgData name="Моника Фердинандова" userId="S::mf74706144@edu.mon.bg::0f469329-5e25-4aa3-b0d7-9b431551b274" providerId="AD" clId="Web-{76E80CE5-AFD5-4F2C-A6CB-EF4AFAD847D3}" dt="2021-04-18T16:18:05.179" v="93" actId="1076"/>
          <ac:spMkLst>
            <pc:docMk/>
            <pc:sldMk cId="1442426090" sldId="260"/>
            <ac:spMk id="2" creationId="{627187E9-BD67-4076-B7DD-D075D5D7468C}"/>
          </ac:spMkLst>
        </pc:spChg>
        <pc:spChg chg="mod">
          <ac:chgData name="Моника Фердинандова" userId="S::mf74706144@edu.mon.bg::0f469329-5e25-4aa3-b0d7-9b431551b274" providerId="AD" clId="Web-{76E80CE5-AFD5-4F2C-A6CB-EF4AFAD847D3}" dt="2021-04-18T16:17:51.664" v="91" actId="20577"/>
          <ac:spMkLst>
            <pc:docMk/>
            <pc:sldMk cId="1442426090" sldId="260"/>
            <ac:spMk id="3" creationId="{195FBEFA-9388-4E87-94A9-FB43745F9A1C}"/>
          </ac:spMkLst>
        </pc:spChg>
      </pc:sldChg>
      <pc:sldChg chg="modSp">
        <pc:chgData name="Моника Фердинандова" userId="S::mf74706144@edu.mon.bg::0f469329-5e25-4aa3-b0d7-9b431551b274" providerId="AD" clId="Web-{76E80CE5-AFD5-4F2C-A6CB-EF4AFAD847D3}" dt="2021-04-18T16:20:02.681" v="107" actId="14100"/>
        <pc:sldMkLst>
          <pc:docMk/>
          <pc:sldMk cId="3668236275" sldId="261"/>
        </pc:sldMkLst>
        <pc:spChg chg="mod">
          <ac:chgData name="Моника Фердинандова" userId="S::mf74706144@edu.mon.bg::0f469329-5e25-4aa3-b0d7-9b431551b274" providerId="AD" clId="Web-{76E80CE5-AFD5-4F2C-A6CB-EF4AFAD847D3}" dt="2021-04-18T15:25:41.662" v="49" actId="20577"/>
          <ac:spMkLst>
            <pc:docMk/>
            <pc:sldMk cId="3668236275" sldId="261"/>
            <ac:spMk id="2" creationId="{DDD1DB79-773B-44DE-BED5-9E7B08628814}"/>
          </ac:spMkLst>
        </pc:spChg>
        <pc:spChg chg="mod">
          <ac:chgData name="Моника Фердинандова" userId="S::mf74706144@edu.mon.bg::0f469329-5e25-4aa3-b0d7-9b431551b274" providerId="AD" clId="Web-{76E80CE5-AFD5-4F2C-A6CB-EF4AFAD847D3}" dt="2021-04-18T16:20:02.681" v="107" actId="14100"/>
          <ac:spMkLst>
            <pc:docMk/>
            <pc:sldMk cId="3668236275" sldId="261"/>
            <ac:spMk id="3" creationId="{3C840482-AAE1-4B0D-A403-EF90758144D8}"/>
          </ac:spMkLst>
        </pc:spChg>
        <pc:picChg chg="mod">
          <ac:chgData name="Моника Фердинандова" userId="S::mf74706144@edu.mon.bg::0f469329-5e25-4aa3-b0d7-9b431551b274" providerId="AD" clId="Web-{76E80CE5-AFD5-4F2C-A6CB-EF4AFAD847D3}" dt="2021-04-18T16:19:42.306" v="105" actId="1076"/>
          <ac:picMkLst>
            <pc:docMk/>
            <pc:sldMk cId="3668236275" sldId="261"/>
            <ac:picMk id="4" creationId="{72055994-B5EF-41C8-835F-B88BD04C6F71}"/>
          </ac:picMkLst>
        </pc:picChg>
      </pc:sldChg>
      <pc:sldChg chg="modSp">
        <pc:chgData name="Моника Фердинандова" userId="S::mf74706144@edu.mon.bg::0f469329-5e25-4aa3-b0d7-9b431551b274" providerId="AD" clId="Web-{76E80CE5-AFD5-4F2C-A6CB-EF4AFAD847D3}" dt="2021-04-18T16:19:22.259" v="102" actId="1076"/>
        <pc:sldMkLst>
          <pc:docMk/>
          <pc:sldMk cId="3623124222" sldId="262"/>
        </pc:sldMkLst>
        <pc:spChg chg="mod">
          <ac:chgData name="Моника Фердинандова" userId="S::mf74706144@edu.mon.bg::0f469329-5e25-4aa3-b0d7-9b431551b274" providerId="AD" clId="Web-{76E80CE5-AFD5-4F2C-A6CB-EF4AFAD847D3}" dt="2021-04-18T16:19:22.259" v="102" actId="1076"/>
          <ac:spMkLst>
            <pc:docMk/>
            <pc:sldMk cId="3623124222" sldId="262"/>
            <ac:spMk id="3" creationId="{D779DD0D-D63C-49BE-9A91-6FBA942AF164}"/>
          </ac:spMkLst>
        </pc:spChg>
        <pc:picChg chg="mod modCrop">
          <ac:chgData name="Моника Фердинандова" userId="S::mf74706144@edu.mon.bg::0f469329-5e25-4aa3-b0d7-9b431551b274" providerId="AD" clId="Web-{76E80CE5-AFD5-4F2C-A6CB-EF4AFAD847D3}" dt="2021-04-18T16:18:47.258" v="97" actId="1076"/>
          <ac:picMkLst>
            <pc:docMk/>
            <pc:sldMk cId="3623124222" sldId="262"/>
            <ac:picMk id="5" creationId="{F52B4450-B340-4DE6-A49D-8AD7BC116344}"/>
          </ac:picMkLst>
        </pc:picChg>
      </pc:sldChg>
      <pc:sldChg chg="addSp delSp modSp">
        <pc:chgData name="Моника Фердинандова" userId="S::mf74706144@edu.mon.bg::0f469329-5e25-4aa3-b0d7-9b431551b274" providerId="AD" clId="Web-{76E80CE5-AFD5-4F2C-A6CB-EF4AFAD847D3}" dt="2021-04-18T16:19:29.806" v="103" actId="14100"/>
        <pc:sldMkLst>
          <pc:docMk/>
          <pc:sldMk cId="1568997707" sldId="263"/>
        </pc:sldMkLst>
        <pc:spChg chg="mod">
          <ac:chgData name="Моника Фердинандова" userId="S::mf74706144@edu.mon.bg::0f469329-5e25-4aa3-b0d7-9b431551b274" providerId="AD" clId="Web-{76E80CE5-AFD5-4F2C-A6CB-EF4AFAD847D3}" dt="2021-04-18T15:27:52.045" v="63" actId="20577"/>
          <ac:spMkLst>
            <pc:docMk/>
            <pc:sldMk cId="1568997707" sldId="263"/>
            <ac:spMk id="2" creationId="{569EF365-6668-4FEC-95DB-C16B892B482F}"/>
          </ac:spMkLst>
        </pc:spChg>
        <pc:spChg chg="mod ord">
          <ac:chgData name="Моника Фердинандова" userId="S::mf74706144@edu.mon.bg::0f469329-5e25-4aa3-b0d7-9b431551b274" providerId="AD" clId="Web-{76E80CE5-AFD5-4F2C-A6CB-EF4AFAD847D3}" dt="2021-04-18T15:28:54.720" v="75" actId="14100"/>
          <ac:spMkLst>
            <pc:docMk/>
            <pc:sldMk cId="1568997707" sldId="263"/>
            <ac:spMk id="3" creationId="{30E1260B-E857-4E3D-BBCE-E0C14C008105}"/>
          </ac:spMkLst>
        </pc:spChg>
        <pc:spChg chg="del">
          <ac:chgData name="Моника Фердинандова" userId="S::mf74706144@edu.mon.bg::0f469329-5e25-4aa3-b0d7-9b431551b274" providerId="AD" clId="Web-{76E80CE5-AFD5-4F2C-A6CB-EF4AFAD847D3}" dt="2021-04-18T15:20:53.582" v="0"/>
          <ac:spMkLst>
            <pc:docMk/>
            <pc:sldMk cId="1568997707" sldId="263"/>
            <ac:spMk id="42" creationId="{F4C0B10B-D2C4-4A54-AFAD-3D27DF88BB37}"/>
          </ac:spMkLst>
        </pc:spChg>
        <pc:spChg chg="add">
          <ac:chgData name="Моника Фердинандова" userId="S::mf74706144@edu.mon.bg::0f469329-5e25-4aa3-b0d7-9b431551b274" providerId="AD" clId="Web-{76E80CE5-AFD5-4F2C-A6CB-EF4AFAD847D3}" dt="2021-04-18T15:20:53.582" v="0"/>
          <ac:spMkLst>
            <pc:docMk/>
            <pc:sldMk cId="1568997707" sldId="263"/>
            <ac:spMk id="53" creationId="{911A6C77-6109-4F77-975B-C375615A557E}"/>
          </ac:spMkLst>
        </pc:spChg>
        <pc:grpChg chg="del">
          <ac:chgData name="Моника Фердинандова" userId="S::mf74706144@edu.mon.bg::0f469329-5e25-4aa3-b0d7-9b431551b274" providerId="AD" clId="Web-{76E80CE5-AFD5-4F2C-A6CB-EF4AFAD847D3}" dt="2021-04-18T15:20:53.582" v="0"/>
          <ac:grpSpMkLst>
            <pc:docMk/>
            <pc:sldMk cId="1568997707" sldId="263"/>
            <ac:grpSpMk id="44" creationId="{B6BADB90-C74B-40D6-86DC-503F65FCE8DC}"/>
          </ac:grpSpMkLst>
        </pc:grpChg>
        <pc:grpChg chg="add">
          <ac:chgData name="Моника Фердинандова" userId="S::mf74706144@edu.mon.bg::0f469329-5e25-4aa3-b0d7-9b431551b274" providerId="AD" clId="Web-{76E80CE5-AFD5-4F2C-A6CB-EF4AFAD847D3}" dt="2021-04-18T15:20:53.582" v="0"/>
          <ac:grpSpMkLst>
            <pc:docMk/>
            <pc:sldMk cId="1568997707" sldId="263"/>
            <ac:grpSpMk id="55" creationId="{CB343D17-9934-455E-B326-2F39206BA44A}"/>
          </ac:grpSpMkLst>
        </pc:grpChg>
        <pc:picChg chg="mod">
          <ac:chgData name="Моника Фердинандова" userId="S::mf74706144@edu.mon.bg::0f469329-5e25-4aa3-b0d7-9b431551b274" providerId="AD" clId="Web-{76E80CE5-AFD5-4F2C-A6CB-EF4AFAD847D3}" dt="2021-04-18T16:19:29.806" v="103" actId="14100"/>
          <ac:picMkLst>
            <pc:docMk/>
            <pc:sldMk cId="1568997707" sldId="263"/>
            <ac:picMk id="5" creationId="{67E24A6A-6700-4877-A8B3-7E8CBA127EC3}"/>
          </ac:picMkLst>
        </pc:picChg>
      </pc:sldChg>
      <pc:sldChg chg="modSp">
        <pc:chgData name="Моника Фердинандова" userId="S::mf74706144@edu.mon.bg::0f469329-5e25-4aa3-b0d7-9b431551b274" providerId="AD" clId="Web-{76E80CE5-AFD5-4F2C-A6CB-EF4AFAD847D3}" dt="2021-04-18T16:21:00.417" v="117" actId="1076"/>
        <pc:sldMkLst>
          <pc:docMk/>
          <pc:sldMk cId="829865497" sldId="264"/>
        </pc:sldMkLst>
        <pc:spChg chg="mod">
          <ac:chgData name="Моника Фердинандова" userId="S::mf74706144@edu.mon.bg::0f469329-5e25-4aa3-b0d7-9b431551b274" providerId="AD" clId="Web-{76E80CE5-AFD5-4F2C-A6CB-EF4AFAD847D3}" dt="2021-04-18T16:20:35.510" v="113" actId="1076"/>
          <ac:spMkLst>
            <pc:docMk/>
            <pc:sldMk cId="829865497" sldId="264"/>
            <ac:spMk id="2" creationId="{8D719C52-EBAC-4EEC-9A84-7AF561E22DE1}"/>
          </ac:spMkLst>
        </pc:spChg>
        <pc:graphicFrameChg chg="mod modGraphic">
          <ac:chgData name="Моника Фердинандова" userId="S::mf74706144@edu.mon.bg::0f469329-5e25-4aa3-b0d7-9b431551b274" providerId="AD" clId="Web-{76E80CE5-AFD5-4F2C-A6CB-EF4AFAD847D3}" dt="2021-04-18T16:21:00.417" v="117" actId="1076"/>
          <ac:graphicFrameMkLst>
            <pc:docMk/>
            <pc:sldMk cId="829865497" sldId="264"/>
            <ac:graphicFrameMk id="4" creationId="{68C15E34-C790-4B1F-AFAB-14CC6F6A9EB9}"/>
          </ac:graphicFrameMkLst>
        </pc:graphicFrameChg>
      </pc:sldChg>
      <pc:sldChg chg="modSp ord">
        <pc:chgData name="Моника Фердинандова" userId="S::mf74706144@edu.mon.bg::0f469329-5e25-4aa3-b0d7-9b431551b274" providerId="AD" clId="Web-{76E80CE5-AFD5-4F2C-A6CB-EF4AFAD847D3}" dt="2021-04-18T16:26:27.844" v="149"/>
        <pc:sldMkLst>
          <pc:docMk/>
          <pc:sldMk cId="2277663076" sldId="265"/>
        </pc:sldMkLst>
        <pc:spChg chg="mod">
          <ac:chgData name="Моника Фердинандова" userId="S::mf74706144@edu.mon.bg::0f469329-5e25-4aa3-b0d7-9b431551b274" providerId="AD" clId="Web-{76E80CE5-AFD5-4F2C-A6CB-EF4AFAD847D3}" dt="2021-04-18T16:26:12.750" v="148" actId="20577"/>
          <ac:spMkLst>
            <pc:docMk/>
            <pc:sldMk cId="2277663076" sldId="265"/>
            <ac:spMk id="2" creationId="{7D997F7B-96D5-413A-8514-119CCC5BC554}"/>
          </ac:spMkLst>
        </pc:spChg>
      </pc:sldChg>
      <pc:sldChg chg="modSp">
        <pc:chgData name="Моника Фердинандова" userId="S::mf74706144@edu.mon.bg::0f469329-5e25-4aa3-b0d7-9b431551b274" providerId="AD" clId="Web-{76E80CE5-AFD5-4F2C-A6CB-EF4AFAD847D3}" dt="2021-04-18T16:25:38.546" v="143" actId="14100"/>
        <pc:sldMkLst>
          <pc:docMk/>
          <pc:sldMk cId="592113680" sldId="266"/>
        </pc:sldMkLst>
        <pc:spChg chg="mod">
          <ac:chgData name="Моника Фердинандова" userId="S::mf74706144@edu.mon.bg::0f469329-5e25-4aa3-b0d7-9b431551b274" providerId="AD" clId="Web-{76E80CE5-AFD5-4F2C-A6CB-EF4AFAD847D3}" dt="2021-04-18T16:22:14.434" v="124" actId="1076"/>
          <ac:spMkLst>
            <pc:docMk/>
            <pc:sldMk cId="592113680" sldId="266"/>
            <ac:spMk id="2" creationId="{93EA61DD-C11E-4A1F-8EA1-A4FC7A1A1A64}"/>
          </ac:spMkLst>
        </pc:spChg>
        <pc:spChg chg="mod">
          <ac:chgData name="Моника Фердинандова" userId="S::mf74706144@edu.mon.bg::0f469329-5e25-4aa3-b0d7-9b431551b274" providerId="AD" clId="Web-{76E80CE5-AFD5-4F2C-A6CB-EF4AFAD847D3}" dt="2021-04-18T16:25:38.546" v="143" actId="14100"/>
          <ac:spMkLst>
            <pc:docMk/>
            <pc:sldMk cId="592113680" sldId="266"/>
            <ac:spMk id="3" creationId="{2709E3CE-87F0-43B0-833D-F81270588B80}"/>
          </ac:spMkLst>
        </pc:spChg>
      </pc:sldChg>
    </pc:docChg>
  </pc:docChgLst>
  <pc:docChgLst>
    <pc:chgData name="Владимир Николов" userId="S::vn58152742@edu.mon.bg::5a46feeb-eeb3-45e0-96df-dab58ef1d962" providerId="AD" clId="Web-{60C2C26A-03A5-4DB0-965B-112D94C71F2A}"/>
    <pc:docChg chg="modSld">
      <pc:chgData name="Владимир Николов" userId="S::vn58152742@edu.mon.bg::5a46feeb-eeb3-45e0-96df-dab58ef1d962" providerId="AD" clId="Web-{60C2C26A-03A5-4DB0-965B-112D94C71F2A}" dt="2021-04-20T15:35:37.295" v="0" actId="1076"/>
      <pc:docMkLst>
        <pc:docMk/>
      </pc:docMkLst>
      <pc:sldChg chg="modSp">
        <pc:chgData name="Владимир Николов" userId="S::vn58152742@edu.mon.bg::5a46feeb-eeb3-45e0-96df-dab58ef1d962" providerId="AD" clId="Web-{60C2C26A-03A5-4DB0-965B-112D94C71F2A}" dt="2021-04-20T15:35:37.295" v="0" actId="1076"/>
        <pc:sldMkLst>
          <pc:docMk/>
          <pc:sldMk cId="157098932" sldId="256"/>
        </pc:sldMkLst>
        <pc:picChg chg="mod">
          <ac:chgData name="Владимир Николов" userId="S::vn58152742@edu.mon.bg::5a46feeb-eeb3-45e0-96df-dab58ef1d962" providerId="AD" clId="Web-{60C2C26A-03A5-4DB0-965B-112D94C71F2A}" dt="2021-04-20T15:35:37.295" v="0" actId="1076"/>
          <ac:picMkLst>
            <pc:docMk/>
            <pc:sldMk cId="157098932" sldId="256"/>
            <ac:picMk id="3" creationId="{D7D513BE-A893-4494-8B41-C3063208602B}"/>
          </ac:picMkLst>
        </pc:picChg>
      </pc:sldChg>
    </pc:docChg>
  </pc:docChgLst>
  <pc:docChgLst>
    <pc:chgData name="Ангел Иванов" userId="S::ai20083103@edu.mon.bg::8c67607b-45d9-46b1-ae47-3392d271f51b" providerId="AD" clId="Web-{8166B117-98E1-4B78-9669-99444A9A645C}"/>
    <pc:docChg chg="addSld delSld modSld sldOrd">
      <pc:chgData name="Ангел Иванов" userId="S::ai20083103@edu.mon.bg::8c67607b-45d9-46b1-ae47-3392d271f51b" providerId="AD" clId="Web-{8166B117-98E1-4B78-9669-99444A9A645C}" dt="2021-04-18T14:37:39.634" v="34"/>
      <pc:docMkLst>
        <pc:docMk/>
      </pc:docMkLst>
      <pc:sldChg chg="addSp delSp modSp">
        <pc:chgData name="Ангел Иванов" userId="S::ai20083103@edu.mon.bg::8c67607b-45d9-46b1-ae47-3392d271f51b" providerId="AD" clId="Web-{8166B117-98E1-4B78-9669-99444A9A645C}" dt="2021-04-18T14:06:32.434" v="11"/>
        <pc:sldMkLst>
          <pc:docMk/>
          <pc:sldMk cId="2286016243" sldId="257"/>
        </pc:sldMkLst>
        <pc:spChg chg="mod">
          <ac:chgData name="Ангел Иванов" userId="S::ai20083103@edu.mon.bg::8c67607b-45d9-46b1-ae47-3392d271f51b" providerId="AD" clId="Web-{8166B117-98E1-4B78-9669-99444A9A645C}" dt="2021-04-18T14:03:25.836" v="1" actId="20577"/>
          <ac:spMkLst>
            <pc:docMk/>
            <pc:sldMk cId="2286016243" sldId="257"/>
            <ac:spMk id="2" creationId="{4D88ABA5-1697-4D97-B710-35D1960D3B1A}"/>
          </ac:spMkLst>
        </pc:spChg>
        <pc:spChg chg="mod">
          <ac:chgData name="Ангел Иванов" userId="S::ai20083103@edu.mon.bg::8c67607b-45d9-46b1-ae47-3392d271f51b" providerId="AD" clId="Web-{8166B117-98E1-4B78-9669-99444A9A645C}" dt="2021-04-18T14:05:18.339" v="7" actId="20577"/>
          <ac:spMkLst>
            <pc:docMk/>
            <pc:sldMk cId="2286016243" sldId="257"/>
            <ac:spMk id="3" creationId="{39410B7F-9B7B-4E2E-A793-82A17C4C39AD}"/>
          </ac:spMkLst>
        </pc:spChg>
        <pc:picChg chg="add del mod">
          <ac:chgData name="Ангел Иванов" userId="S::ai20083103@edu.mon.bg::8c67607b-45d9-46b1-ae47-3392d271f51b" providerId="AD" clId="Web-{8166B117-98E1-4B78-9669-99444A9A645C}" dt="2021-04-18T14:06:32.434" v="11"/>
          <ac:picMkLst>
            <pc:docMk/>
            <pc:sldMk cId="2286016243" sldId="257"/>
            <ac:picMk id="4" creationId="{32FFEEEA-9BE9-4439-8227-71CC75DC443B}"/>
          </ac:picMkLst>
        </pc:picChg>
      </pc:sldChg>
      <pc:sldChg chg="addSp modSp">
        <pc:chgData name="Ангел Иванов" userId="S::ai20083103@edu.mon.bg::8c67607b-45d9-46b1-ae47-3392d271f51b" providerId="AD" clId="Web-{8166B117-98E1-4B78-9669-99444A9A645C}" dt="2021-04-18T14:18:12.138" v="26" actId="1076"/>
        <pc:sldMkLst>
          <pc:docMk/>
          <pc:sldMk cId="1235089354" sldId="258"/>
        </pc:sldMkLst>
        <pc:picChg chg="add mod">
          <ac:chgData name="Ангел Иванов" userId="S::ai20083103@edu.mon.bg::8c67607b-45d9-46b1-ae47-3392d271f51b" providerId="AD" clId="Web-{8166B117-98E1-4B78-9669-99444A9A645C}" dt="2021-04-18T14:18:12.138" v="26" actId="1076"/>
          <ac:picMkLst>
            <pc:docMk/>
            <pc:sldMk cId="1235089354" sldId="258"/>
            <ac:picMk id="4" creationId="{2E68CC0C-C24D-4AA9-857B-3B79CD4DCE0F}"/>
          </ac:picMkLst>
        </pc:picChg>
        <pc:picChg chg="add mod">
          <ac:chgData name="Ангел Иванов" userId="S::ai20083103@edu.mon.bg::8c67607b-45d9-46b1-ae47-3392d271f51b" providerId="AD" clId="Web-{8166B117-98E1-4B78-9669-99444A9A645C}" dt="2021-04-18T14:18:10.497" v="25" actId="1076"/>
          <ac:picMkLst>
            <pc:docMk/>
            <pc:sldMk cId="1235089354" sldId="258"/>
            <ac:picMk id="5" creationId="{996196C9-8EED-46B1-9BC8-1FED5C8654E3}"/>
          </ac:picMkLst>
        </pc:picChg>
      </pc:sldChg>
      <pc:sldChg chg="modSp add del">
        <pc:chgData name="Ангел Иванов" userId="S::ai20083103@edu.mon.bg::8c67607b-45d9-46b1-ae47-3392d271f51b" providerId="AD" clId="Web-{8166B117-98E1-4B78-9669-99444A9A645C}" dt="2021-04-18T14:19:28.593" v="33" actId="20577"/>
        <pc:sldMkLst>
          <pc:docMk/>
          <pc:sldMk cId="3668236275" sldId="261"/>
        </pc:sldMkLst>
        <pc:spChg chg="mod">
          <ac:chgData name="Ангел Иванов" userId="S::ai20083103@edu.mon.bg::8c67607b-45d9-46b1-ae47-3392d271f51b" providerId="AD" clId="Web-{8166B117-98E1-4B78-9669-99444A9A645C}" dt="2021-04-18T14:19:28.593" v="33" actId="20577"/>
          <ac:spMkLst>
            <pc:docMk/>
            <pc:sldMk cId="3668236275" sldId="261"/>
            <ac:spMk id="3" creationId="{3C840482-AAE1-4B0D-A403-EF90758144D8}"/>
          </ac:spMkLst>
        </pc:spChg>
      </pc:sldChg>
      <pc:sldChg chg="ord">
        <pc:chgData name="Ангел Иванов" userId="S::ai20083103@edu.mon.bg::8c67607b-45d9-46b1-ae47-3392d271f51b" providerId="AD" clId="Web-{8166B117-98E1-4B78-9669-99444A9A645C}" dt="2021-04-18T14:37:39.634" v="34"/>
        <pc:sldMkLst>
          <pc:docMk/>
          <pc:sldMk cId="2277663076" sldId="265"/>
        </pc:sldMkLst>
      </pc:sldChg>
    </pc:docChg>
  </pc:docChgLst>
  <pc:docChgLst>
    <pc:chgData name="Боян Фердинандов" userId="S::bf01163013@edu.mon.bg::331f6220-8eb5-48ce-a403-5fcf10dbdf14" providerId="AD" clId="Web-{57AE1817-87CD-4F24-B18D-75AA7B5994A3}"/>
    <pc:docChg chg="modSld">
      <pc:chgData name="Боян Фердинандов" userId="S::bf01163013@edu.mon.bg::331f6220-8eb5-48ce-a403-5fcf10dbdf14" providerId="AD" clId="Web-{57AE1817-87CD-4F24-B18D-75AA7B5994A3}" dt="2021-04-18T14:39:57.227" v="33" actId="20577"/>
      <pc:docMkLst>
        <pc:docMk/>
      </pc:docMkLst>
      <pc:sldChg chg="modSp">
        <pc:chgData name="Боян Фердинандов" userId="S::bf01163013@edu.mon.bg::331f6220-8eb5-48ce-a403-5fcf10dbdf14" providerId="AD" clId="Web-{57AE1817-87CD-4F24-B18D-75AA7B5994A3}" dt="2021-04-18T14:17:36.608" v="4" actId="20577"/>
        <pc:sldMkLst>
          <pc:docMk/>
          <pc:sldMk cId="1442426090" sldId="260"/>
        </pc:sldMkLst>
        <pc:spChg chg="mod">
          <ac:chgData name="Боян Фердинандов" userId="S::bf01163013@edu.mon.bg::331f6220-8eb5-48ce-a403-5fcf10dbdf14" providerId="AD" clId="Web-{57AE1817-87CD-4F24-B18D-75AA7B5994A3}" dt="2021-04-18T14:17:36.608" v="4" actId="20577"/>
          <ac:spMkLst>
            <pc:docMk/>
            <pc:sldMk cId="1442426090" sldId="260"/>
            <ac:spMk id="3" creationId="{195FBEFA-9388-4E87-94A9-FB43745F9A1C}"/>
          </ac:spMkLst>
        </pc:spChg>
      </pc:sldChg>
      <pc:sldChg chg="modSp">
        <pc:chgData name="Боян Фердинандов" userId="S::bf01163013@edu.mon.bg::331f6220-8eb5-48ce-a403-5fcf10dbdf14" providerId="AD" clId="Web-{57AE1817-87CD-4F24-B18D-75AA7B5994A3}" dt="2021-04-18T14:36:01.954" v="6" actId="20577"/>
        <pc:sldMkLst>
          <pc:docMk/>
          <pc:sldMk cId="829865497" sldId="264"/>
        </pc:sldMkLst>
        <pc:spChg chg="mod">
          <ac:chgData name="Боян Фердинандов" userId="S::bf01163013@edu.mon.bg::331f6220-8eb5-48ce-a403-5fcf10dbdf14" providerId="AD" clId="Web-{57AE1817-87CD-4F24-B18D-75AA7B5994A3}" dt="2021-04-18T14:36:01.954" v="6" actId="20577"/>
          <ac:spMkLst>
            <pc:docMk/>
            <pc:sldMk cId="829865497" sldId="264"/>
            <ac:spMk id="2" creationId="{8D719C52-EBAC-4EEC-9A84-7AF561E22DE1}"/>
          </ac:spMkLst>
        </pc:spChg>
      </pc:sldChg>
      <pc:sldChg chg="modSp">
        <pc:chgData name="Боян Фердинандов" userId="S::bf01163013@edu.mon.bg::331f6220-8eb5-48ce-a403-5fcf10dbdf14" providerId="AD" clId="Web-{57AE1817-87CD-4F24-B18D-75AA7B5994A3}" dt="2021-04-18T14:39:57.227" v="33" actId="20577"/>
        <pc:sldMkLst>
          <pc:docMk/>
          <pc:sldMk cId="592113680" sldId="266"/>
        </pc:sldMkLst>
        <pc:spChg chg="mod">
          <ac:chgData name="Боян Фердинандов" userId="S::bf01163013@edu.mon.bg::331f6220-8eb5-48ce-a403-5fcf10dbdf14" providerId="AD" clId="Web-{57AE1817-87CD-4F24-B18D-75AA7B5994A3}" dt="2021-04-18T14:37:22.847" v="32" actId="20577"/>
          <ac:spMkLst>
            <pc:docMk/>
            <pc:sldMk cId="592113680" sldId="266"/>
            <ac:spMk id="2" creationId="{93EA61DD-C11E-4A1F-8EA1-A4FC7A1A1A64}"/>
          </ac:spMkLst>
        </pc:spChg>
        <pc:spChg chg="mod">
          <ac:chgData name="Боян Фердинандов" userId="S::bf01163013@edu.mon.bg::331f6220-8eb5-48ce-a403-5fcf10dbdf14" providerId="AD" clId="Web-{57AE1817-87CD-4F24-B18D-75AA7B5994A3}" dt="2021-04-18T14:39:57.227" v="33" actId="20577"/>
          <ac:spMkLst>
            <pc:docMk/>
            <pc:sldMk cId="592113680" sldId="266"/>
            <ac:spMk id="3" creationId="{2709E3CE-87F0-43B0-833D-F81270588B80}"/>
          </ac:spMkLst>
        </pc:spChg>
      </pc:sldChg>
    </pc:docChg>
  </pc:docChgLst>
  <pc:docChgLst>
    <pc:chgData name="Надежда Иванова" userId="S::ni74715579@edu.mon.bg::b3b083f1-b8c5-4579-91ba-bc3a70824cb6" providerId="AD" clId="Web-{2E06726A-EF2B-417C-8329-8B288710F642}"/>
    <pc:docChg chg="addSld delSld modSld">
      <pc:chgData name="Надежда Иванова" userId="S::ni74715579@edu.mon.bg::b3b083f1-b8c5-4579-91ba-bc3a70824cb6" providerId="AD" clId="Web-{2E06726A-EF2B-417C-8329-8B288710F642}" dt="2021-04-18T14:59:56.454" v="454" actId="1076"/>
      <pc:docMkLst>
        <pc:docMk/>
      </pc:docMkLst>
      <pc:sldChg chg="delSp">
        <pc:chgData name="Надежда Иванова" userId="S::ni74715579@edu.mon.bg::b3b083f1-b8c5-4579-91ba-bc3a70824cb6" providerId="AD" clId="Web-{2E06726A-EF2B-417C-8329-8B288710F642}" dt="2021-04-18T14:51:48.600" v="449"/>
        <pc:sldMkLst>
          <pc:docMk/>
          <pc:sldMk cId="157098932" sldId="256"/>
        </pc:sldMkLst>
        <pc:spChg chg="del">
          <ac:chgData name="Надежда Иванова" userId="S::ni74715579@edu.mon.bg::b3b083f1-b8c5-4579-91ba-bc3a70824cb6" providerId="AD" clId="Web-{2E06726A-EF2B-417C-8329-8B288710F642}" dt="2021-04-18T14:51:48.600" v="449"/>
          <ac:spMkLst>
            <pc:docMk/>
            <pc:sldMk cId="157098932" sldId="256"/>
            <ac:spMk id="3" creationId="{6AFD89C5-BD02-435B-BB0E-169026676115}"/>
          </ac:spMkLst>
        </pc:spChg>
      </pc:sldChg>
      <pc:sldChg chg="addSp modSp">
        <pc:chgData name="Надежда Иванова" userId="S::ni74715579@edu.mon.bg::b3b083f1-b8c5-4579-91ba-bc3a70824cb6" providerId="AD" clId="Web-{2E06726A-EF2B-417C-8329-8B288710F642}" dt="2021-04-18T14:54:54.463" v="450" actId="20577"/>
        <pc:sldMkLst>
          <pc:docMk/>
          <pc:sldMk cId="2286016243" sldId="257"/>
        </pc:sldMkLst>
        <pc:spChg chg="mod">
          <ac:chgData name="Надежда Иванова" userId="S::ni74715579@edu.mon.bg::b3b083f1-b8c5-4579-91ba-bc3a70824cb6" providerId="AD" clId="Web-{2E06726A-EF2B-417C-8329-8B288710F642}" dt="2021-04-18T14:54:54.463" v="450" actId="20577"/>
          <ac:spMkLst>
            <pc:docMk/>
            <pc:sldMk cId="2286016243" sldId="257"/>
            <ac:spMk id="2" creationId="{4D88ABA5-1697-4D97-B710-35D1960D3B1A}"/>
          </ac:spMkLst>
        </pc:spChg>
        <pc:spChg chg="add mod">
          <ac:chgData name="Надежда Иванова" userId="S::ni74715579@edu.mon.bg::b3b083f1-b8c5-4579-91ba-bc3a70824cb6" providerId="AD" clId="Web-{2E06726A-EF2B-417C-8329-8B288710F642}" dt="2021-04-18T14:05:08.766" v="10" actId="20577"/>
          <ac:spMkLst>
            <pc:docMk/>
            <pc:sldMk cId="2286016243" sldId="257"/>
            <ac:spMk id="3" creationId="{39410B7F-9B7B-4E2E-A793-82A17C4C39AD}"/>
          </ac:spMkLst>
        </pc:spChg>
      </pc:sldChg>
      <pc:sldChg chg="modSp">
        <pc:chgData name="Надежда Иванова" userId="S::ni74715579@edu.mon.bg::b3b083f1-b8c5-4579-91ba-bc3a70824cb6" providerId="AD" clId="Web-{2E06726A-EF2B-417C-8329-8B288710F642}" dt="2021-04-18T14:05:37.986" v="12" actId="20577"/>
        <pc:sldMkLst>
          <pc:docMk/>
          <pc:sldMk cId="1235089354" sldId="258"/>
        </pc:sldMkLst>
        <pc:spChg chg="mod">
          <ac:chgData name="Надежда Иванова" userId="S::ni74715579@edu.mon.bg::b3b083f1-b8c5-4579-91ba-bc3a70824cb6" providerId="AD" clId="Web-{2E06726A-EF2B-417C-8329-8B288710F642}" dt="2021-04-18T14:05:37.986" v="12" actId="20577"/>
          <ac:spMkLst>
            <pc:docMk/>
            <pc:sldMk cId="1235089354" sldId="258"/>
            <ac:spMk id="2" creationId="{E9BAD9C2-4386-420E-B63E-B98C96340FB9}"/>
          </ac:spMkLst>
        </pc:spChg>
      </pc:sldChg>
      <pc:sldChg chg="addSp modSp new">
        <pc:chgData name="Надежда Иванова" userId="S::ni74715579@edu.mon.bg::b3b083f1-b8c5-4579-91ba-bc3a70824cb6" providerId="AD" clId="Web-{2E06726A-EF2B-417C-8329-8B288710F642}" dt="2021-04-18T14:59:56.454" v="454" actId="1076"/>
        <pc:sldMkLst>
          <pc:docMk/>
          <pc:sldMk cId="2849722189" sldId="259"/>
        </pc:sldMkLst>
        <pc:spChg chg="mod">
          <ac:chgData name="Надежда Иванова" userId="S::ni74715579@edu.mon.bg::b3b083f1-b8c5-4579-91ba-bc3a70824cb6" providerId="AD" clId="Web-{2E06726A-EF2B-417C-8329-8B288710F642}" dt="2021-04-18T14:06:42.597" v="17" actId="20577"/>
          <ac:spMkLst>
            <pc:docMk/>
            <pc:sldMk cId="2849722189" sldId="259"/>
            <ac:spMk id="2" creationId="{4C61DBD7-930D-4D50-8D62-307228E29106}"/>
          </ac:spMkLst>
        </pc:spChg>
        <pc:spChg chg="mod">
          <ac:chgData name="Надежда Иванова" userId="S::ni74715579@edu.mon.bg::b3b083f1-b8c5-4579-91ba-bc3a70824cb6" providerId="AD" clId="Web-{2E06726A-EF2B-417C-8329-8B288710F642}" dt="2021-04-18T14:27:57.673" v="71" actId="20577"/>
          <ac:spMkLst>
            <pc:docMk/>
            <pc:sldMk cId="2849722189" sldId="259"/>
            <ac:spMk id="3" creationId="{86C065A2-5B37-492B-8BAE-E2A0839B0C28}"/>
          </ac:spMkLst>
        </pc:spChg>
        <pc:picChg chg="add mod">
          <ac:chgData name="Надежда Иванова" userId="S::ni74715579@edu.mon.bg::b3b083f1-b8c5-4579-91ba-bc3a70824cb6" providerId="AD" clId="Web-{2E06726A-EF2B-417C-8329-8B288710F642}" dt="2021-04-18T14:59:56.454" v="454" actId="1076"/>
          <ac:picMkLst>
            <pc:docMk/>
            <pc:sldMk cId="2849722189" sldId="259"/>
            <ac:picMk id="7" creationId="{78E5A301-F05D-4B9E-8ECD-41D599F9539D}"/>
          </ac:picMkLst>
        </pc:picChg>
      </pc:sldChg>
      <pc:sldChg chg="modSp new">
        <pc:chgData name="Надежда Иванова" userId="S::ni74715579@edu.mon.bg::b3b083f1-b8c5-4579-91ba-bc3a70824cb6" providerId="AD" clId="Web-{2E06726A-EF2B-417C-8329-8B288710F642}" dt="2021-04-18T14:09:51.445" v="32" actId="20577"/>
        <pc:sldMkLst>
          <pc:docMk/>
          <pc:sldMk cId="1442426090" sldId="260"/>
        </pc:sldMkLst>
        <pc:spChg chg="mod">
          <ac:chgData name="Надежда Иванова" userId="S::ni74715579@edu.mon.bg::b3b083f1-b8c5-4579-91ba-bc3a70824cb6" providerId="AD" clId="Web-{2E06726A-EF2B-417C-8329-8B288710F642}" dt="2021-04-18T14:07:17.473" v="22" actId="20577"/>
          <ac:spMkLst>
            <pc:docMk/>
            <pc:sldMk cId="1442426090" sldId="260"/>
            <ac:spMk id="2" creationId="{627187E9-BD67-4076-B7DD-D075D5D7468C}"/>
          </ac:spMkLst>
        </pc:spChg>
        <pc:spChg chg="mod">
          <ac:chgData name="Надежда Иванова" userId="S::ni74715579@edu.mon.bg::b3b083f1-b8c5-4579-91ba-bc3a70824cb6" providerId="AD" clId="Web-{2E06726A-EF2B-417C-8329-8B288710F642}" dt="2021-04-18T14:09:51.445" v="32" actId="20577"/>
          <ac:spMkLst>
            <pc:docMk/>
            <pc:sldMk cId="1442426090" sldId="260"/>
            <ac:spMk id="3" creationId="{195FBEFA-9388-4E87-94A9-FB43745F9A1C}"/>
          </ac:spMkLst>
        </pc:spChg>
      </pc:sldChg>
      <pc:sldChg chg="modSp">
        <pc:chgData name="Надежда Иванова" userId="S::ni74715579@edu.mon.bg::b3b083f1-b8c5-4579-91ba-bc3a70824cb6" providerId="AD" clId="Web-{2E06726A-EF2B-417C-8329-8B288710F642}" dt="2021-04-18T14:08:44.381" v="28" actId="20577"/>
        <pc:sldMkLst>
          <pc:docMk/>
          <pc:sldMk cId="3668236275" sldId="261"/>
        </pc:sldMkLst>
        <pc:spChg chg="mod">
          <ac:chgData name="Надежда Иванова" userId="S::ni74715579@edu.mon.bg::b3b083f1-b8c5-4579-91ba-bc3a70824cb6" providerId="AD" clId="Web-{2E06726A-EF2B-417C-8329-8B288710F642}" dt="2021-04-18T14:08:44.381" v="28" actId="20577"/>
          <ac:spMkLst>
            <pc:docMk/>
            <pc:sldMk cId="3668236275" sldId="261"/>
            <ac:spMk id="2" creationId="{DDD1DB79-773B-44DE-BED5-9E7B08628814}"/>
          </ac:spMkLst>
        </pc:spChg>
      </pc:sldChg>
      <pc:sldChg chg="new del">
        <pc:chgData name="Надежда Иванова" userId="S::ni74715579@edu.mon.bg::b3b083f1-b8c5-4579-91ba-bc3a70824cb6" providerId="AD" clId="Web-{2E06726A-EF2B-417C-8329-8B288710F642}" dt="2021-04-18T14:08:22.693" v="24"/>
        <pc:sldMkLst>
          <pc:docMk/>
          <pc:sldMk cId="2433197776" sldId="262"/>
        </pc:sldMkLst>
      </pc:sldChg>
      <pc:sldChg chg="addSp delSp modSp new">
        <pc:chgData name="Надежда Иванова" userId="S::ni74715579@edu.mon.bg::b3b083f1-b8c5-4579-91ba-bc3a70824cb6" providerId="AD" clId="Web-{2E06726A-EF2B-417C-8329-8B288710F642}" dt="2021-04-18T14:51:06.020" v="448"/>
        <pc:sldMkLst>
          <pc:docMk/>
          <pc:sldMk cId="829865497" sldId="264"/>
        </pc:sldMkLst>
        <pc:spChg chg="mod">
          <ac:chgData name="Надежда Иванова" userId="S::ni74715579@edu.mon.bg::b3b083f1-b8c5-4579-91ba-bc3a70824cb6" providerId="AD" clId="Web-{2E06726A-EF2B-417C-8329-8B288710F642}" dt="2021-04-18T14:42:01.711" v="118" actId="20577"/>
          <ac:spMkLst>
            <pc:docMk/>
            <pc:sldMk cId="829865497" sldId="264"/>
            <ac:spMk id="2" creationId="{8D719C52-EBAC-4EEC-9A84-7AF561E22DE1}"/>
          </ac:spMkLst>
        </pc:spChg>
        <pc:spChg chg="del">
          <ac:chgData name="Надежда Иванова" userId="S::ni74715579@edu.mon.bg::b3b083f1-b8c5-4579-91ba-bc3a70824cb6" providerId="AD" clId="Web-{2E06726A-EF2B-417C-8329-8B288710F642}" dt="2021-04-18T14:46:11.498" v="122"/>
          <ac:spMkLst>
            <pc:docMk/>
            <pc:sldMk cId="829865497" sldId="264"/>
            <ac:spMk id="3" creationId="{E8B04058-A1AF-49AD-B231-92FB2C2CBA37}"/>
          </ac:spMkLst>
        </pc:spChg>
        <pc:graphicFrameChg chg="add mod ord modGraphic">
          <ac:chgData name="Надежда Иванова" userId="S::ni74715579@edu.mon.bg::b3b083f1-b8c5-4579-91ba-bc3a70824cb6" providerId="AD" clId="Web-{2E06726A-EF2B-417C-8329-8B288710F642}" dt="2021-04-18T14:51:06.020" v="448"/>
          <ac:graphicFrameMkLst>
            <pc:docMk/>
            <pc:sldMk cId="829865497" sldId="264"/>
            <ac:graphicFrameMk id="4" creationId="{68C15E34-C790-4B1F-AFAB-14CC6F6A9EB9}"/>
          </ac:graphicFrameMkLst>
        </pc:graphicFrameChg>
      </pc:sldChg>
      <pc:sldChg chg="modSp new">
        <pc:chgData name="Надежда Иванова" userId="S::ni74715579@edu.mon.bg::b3b083f1-b8c5-4579-91ba-bc3a70824cb6" providerId="AD" clId="Web-{2E06726A-EF2B-417C-8329-8B288710F642}" dt="2021-04-18T14:37:29.686" v="86" actId="20577"/>
        <pc:sldMkLst>
          <pc:docMk/>
          <pc:sldMk cId="2277663076" sldId="265"/>
        </pc:sldMkLst>
        <pc:spChg chg="mod">
          <ac:chgData name="Надежда Иванова" userId="S::ni74715579@edu.mon.bg::b3b083f1-b8c5-4579-91ba-bc3a70824cb6" providerId="AD" clId="Web-{2E06726A-EF2B-417C-8329-8B288710F642}" dt="2021-04-18T14:37:29.686" v="86" actId="20577"/>
          <ac:spMkLst>
            <pc:docMk/>
            <pc:sldMk cId="2277663076" sldId="265"/>
            <ac:spMk id="2" creationId="{7D997F7B-96D5-413A-8514-119CCC5BC554}"/>
          </ac:spMkLst>
        </pc:spChg>
        <pc:spChg chg="mod">
          <ac:chgData name="Надежда Иванова" userId="S::ni74715579@edu.mon.bg::b3b083f1-b8c5-4579-91ba-bc3a70824cb6" providerId="AD" clId="Web-{2E06726A-EF2B-417C-8329-8B288710F642}" dt="2021-04-18T14:37:21.108" v="85" actId="20577"/>
          <ac:spMkLst>
            <pc:docMk/>
            <pc:sldMk cId="2277663076" sldId="265"/>
            <ac:spMk id="3" creationId="{23F884B5-7DA2-4504-A49B-6647FD58780B}"/>
          </ac:spMkLst>
        </pc:spChg>
      </pc:sldChg>
      <pc:sldChg chg="modSp new">
        <pc:chgData name="Надежда Иванова" userId="S::ni74715579@edu.mon.bg::b3b083f1-b8c5-4579-91ba-bc3a70824cb6" providerId="AD" clId="Web-{2E06726A-EF2B-417C-8329-8B288710F642}" dt="2021-04-18T14:42:39.555" v="121" actId="20577"/>
        <pc:sldMkLst>
          <pc:docMk/>
          <pc:sldMk cId="592113680" sldId="266"/>
        </pc:sldMkLst>
        <pc:spChg chg="mod">
          <ac:chgData name="Надежда Иванова" userId="S::ni74715579@edu.mon.bg::b3b083f1-b8c5-4579-91ba-bc3a70824cb6" providerId="AD" clId="Web-{2E06726A-EF2B-417C-8329-8B288710F642}" dt="2021-04-18T14:37:38.983" v="87" actId="20577"/>
          <ac:spMkLst>
            <pc:docMk/>
            <pc:sldMk cId="592113680" sldId="266"/>
            <ac:spMk id="2" creationId="{93EA61DD-C11E-4A1F-8EA1-A4FC7A1A1A64}"/>
          </ac:spMkLst>
        </pc:spChg>
        <pc:spChg chg="mod">
          <ac:chgData name="Надежда Иванова" userId="S::ni74715579@edu.mon.bg::b3b083f1-b8c5-4579-91ba-bc3a70824cb6" providerId="AD" clId="Web-{2E06726A-EF2B-417C-8329-8B288710F642}" dt="2021-04-18T14:42:39.555" v="121" actId="20577"/>
          <ac:spMkLst>
            <pc:docMk/>
            <pc:sldMk cId="592113680" sldId="266"/>
            <ac:spMk id="3" creationId="{2709E3CE-87F0-43B0-833D-F81270588B8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8758-0DE9-49A0-9DA3-93908C941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0BBB12-9A27-477F-85E6-E50923B44133}">
      <dgm:prSet/>
      <dgm:spPr/>
      <dgm:t>
        <a:bodyPr/>
        <a:lstStyle/>
        <a:p>
          <a:r>
            <a:rPr lang="en-US">
              <a:latin typeface="Bookman Old Style"/>
            </a:rPr>
            <a:t>Die </a:t>
          </a:r>
          <a:r>
            <a:rPr lang="en-US" err="1">
              <a:latin typeface="Bookman Old Style"/>
            </a:rPr>
            <a:t>altbulgarische</a:t>
          </a:r>
          <a:r>
            <a:rPr lang="en-US">
              <a:latin typeface="Bookman Old Style"/>
            </a:rPr>
            <a:t> </a:t>
          </a:r>
          <a:r>
            <a:rPr lang="en-US" err="1">
              <a:latin typeface="Bookman Old Style"/>
            </a:rPr>
            <a:t>Periode</a:t>
          </a:r>
          <a:r>
            <a:rPr lang="en-US">
              <a:latin typeface="Bookman Old Style"/>
            </a:rPr>
            <a:t> – IX bis XI </a:t>
          </a:r>
          <a:r>
            <a:rPr lang="en-US" err="1">
              <a:latin typeface="Bookman Old Style"/>
            </a:rPr>
            <a:t>Jahrhundert</a:t>
          </a:r>
          <a:endParaRPr lang="en-US">
            <a:latin typeface="Bookman Old Style"/>
          </a:endParaRPr>
        </a:p>
      </dgm:t>
    </dgm:pt>
    <dgm:pt modelId="{D7383993-F962-4AF6-A70E-A782B2650A6F}" type="parTrans" cxnId="{C55DC350-C97F-451E-8F5A-4F89C5254E49}">
      <dgm:prSet/>
      <dgm:spPr/>
      <dgm:t>
        <a:bodyPr/>
        <a:lstStyle/>
        <a:p>
          <a:endParaRPr lang="en-US"/>
        </a:p>
      </dgm:t>
    </dgm:pt>
    <dgm:pt modelId="{A5A12612-4340-4427-94A9-7701388F0998}" type="sibTrans" cxnId="{C55DC350-C97F-451E-8F5A-4F89C5254E49}">
      <dgm:prSet/>
      <dgm:spPr/>
      <dgm:t>
        <a:bodyPr/>
        <a:lstStyle/>
        <a:p>
          <a:endParaRPr lang="en-US"/>
        </a:p>
      </dgm:t>
    </dgm:pt>
    <dgm:pt modelId="{45FC18D9-34F8-41CF-9074-483A6D9B3F15}">
      <dgm:prSet/>
      <dgm:spPr/>
      <dgm:t>
        <a:bodyPr/>
        <a:lstStyle/>
        <a:p>
          <a:r>
            <a:rPr lang="en-US">
              <a:latin typeface="Bookman Old Style"/>
            </a:rPr>
            <a:t>Die </a:t>
          </a:r>
          <a:r>
            <a:rPr lang="en-US" err="1">
              <a:latin typeface="Bookman Old Style"/>
            </a:rPr>
            <a:t>mittelbulgarische</a:t>
          </a:r>
          <a:r>
            <a:rPr lang="en-US">
              <a:latin typeface="Bookman Old Style"/>
            </a:rPr>
            <a:t> </a:t>
          </a:r>
          <a:r>
            <a:rPr lang="en-US" err="1">
              <a:latin typeface="Bookman Old Style"/>
            </a:rPr>
            <a:t>Periode</a:t>
          </a:r>
          <a:r>
            <a:rPr lang="en-US">
              <a:latin typeface="Bookman Old Style"/>
            </a:rPr>
            <a:t> – XII bis XIV </a:t>
          </a:r>
          <a:r>
            <a:rPr lang="en-US" err="1">
              <a:latin typeface="Bookman Old Style"/>
            </a:rPr>
            <a:t>Jahrhundert</a:t>
          </a:r>
          <a:endParaRPr lang="en-US">
            <a:latin typeface="Bookman Old Style"/>
          </a:endParaRPr>
        </a:p>
      </dgm:t>
    </dgm:pt>
    <dgm:pt modelId="{CA561AC7-4AEA-4DE6-8591-34805408CCC3}" type="parTrans" cxnId="{0EE44137-3427-4ACF-8F2E-9223C9D128A1}">
      <dgm:prSet/>
      <dgm:spPr/>
      <dgm:t>
        <a:bodyPr/>
        <a:lstStyle/>
        <a:p>
          <a:endParaRPr lang="en-US"/>
        </a:p>
      </dgm:t>
    </dgm:pt>
    <dgm:pt modelId="{8A925D49-9157-483D-AF7F-0E7BA73CF7B7}" type="sibTrans" cxnId="{0EE44137-3427-4ACF-8F2E-9223C9D128A1}">
      <dgm:prSet/>
      <dgm:spPr/>
      <dgm:t>
        <a:bodyPr/>
        <a:lstStyle/>
        <a:p>
          <a:endParaRPr lang="en-US"/>
        </a:p>
      </dgm:t>
    </dgm:pt>
    <dgm:pt modelId="{94357664-E0D5-44EB-ABE3-B7D7446E949C}">
      <dgm:prSet/>
      <dgm:spPr/>
      <dgm:t>
        <a:bodyPr/>
        <a:lstStyle/>
        <a:p>
          <a:r>
            <a:rPr lang="en-US">
              <a:latin typeface="Bookman Old Style"/>
            </a:rPr>
            <a:t>Die </a:t>
          </a:r>
          <a:r>
            <a:rPr lang="en-US" err="1">
              <a:latin typeface="Bookman Old Style"/>
            </a:rPr>
            <a:t>neubulgarische</a:t>
          </a:r>
          <a:r>
            <a:rPr lang="en-US">
              <a:latin typeface="Bookman Old Style"/>
            </a:rPr>
            <a:t> </a:t>
          </a:r>
          <a:r>
            <a:rPr lang="en-US" err="1">
              <a:latin typeface="Bookman Old Style"/>
            </a:rPr>
            <a:t>Periode</a:t>
          </a:r>
          <a:r>
            <a:rPr lang="en-US">
              <a:latin typeface="Bookman Old Style"/>
            </a:rPr>
            <a:t> – XV </a:t>
          </a:r>
          <a:r>
            <a:rPr lang="en-US" err="1">
              <a:latin typeface="Bookman Old Style"/>
            </a:rPr>
            <a:t>Jahrhundert</a:t>
          </a:r>
          <a:r>
            <a:rPr lang="en-US">
              <a:latin typeface="Bookman Old Style"/>
            </a:rPr>
            <a:t> bis </a:t>
          </a:r>
          <a:r>
            <a:rPr lang="en-US" err="1">
              <a:latin typeface="Bookman Old Style"/>
            </a:rPr>
            <a:t>heute</a:t>
          </a:r>
          <a:endParaRPr lang="en-US">
            <a:latin typeface="Bookman Old Style"/>
          </a:endParaRPr>
        </a:p>
      </dgm:t>
    </dgm:pt>
    <dgm:pt modelId="{0EF44882-3BE6-4655-BAFF-C8A8396BB3D4}" type="parTrans" cxnId="{7A8C6BE7-D848-4656-8DA6-9750FD87C17E}">
      <dgm:prSet/>
      <dgm:spPr/>
      <dgm:t>
        <a:bodyPr/>
        <a:lstStyle/>
        <a:p>
          <a:endParaRPr lang="en-US"/>
        </a:p>
      </dgm:t>
    </dgm:pt>
    <dgm:pt modelId="{4FA1CADC-DED6-4D18-9AD7-443BCBDDE3A1}" type="sibTrans" cxnId="{7A8C6BE7-D848-4656-8DA6-9750FD87C17E}">
      <dgm:prSet/>
      <dgm:spPr/>
      <dgm:t>
        <a:bodyPr/>
        <a:lstStyle/>
        <a:p>
          <a:endParaRPr lang="en-US"/>
        </a:p>
      </dgm:t>
    </dgm:pt>
    <dgm:pt modelId="{09A552D8-BB0B-47C6-AC9B-10A1CF463DCC}" type="pres">
      <dgm:prSet presAssocID="{99D88758-0DE9-49A0-9DA3-93908C941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41BD47B-16BE-48B1-A02D-5EAE8D2136F4}" type="pres">
      <dgm:prSet presAssocID="{E70BBB12-9A27-477F-85E6-E50923B441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31C649-41DC-45CE-B22A-0969AFC479C5}" type="pres">
      <dgm:prSet presAssocID="{A5A12612-4340-4427-94A9-7701388F0998}" presName="spacer" presStyleCnt="0"/>
      <dgm:spPr/>
    </dgm:pt>
    <dgm:pt modelId="{A528A048-FE08-4E3E-84AC-1BD466A8118B}" type="pres">
      <dgm:prSet presAssocID="{45FC18D9-34F8-41CF-9074-483A6D9B3F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8624589-7AAF-4D15-BEB1-4EC68CED7278}" type="pres">
      <dgm:prSet presAssocID="{8A925D49-9157-483D-AF7F-0E7BA73CF7B7}" presName="spacer" presStyleCnt="0"/>
      <dgm:spPr/>
    </dgm:pt>
    <dgm:pt modelId="{DEB9244A-D36B-45FF-9C3D-535FCD764F87}" type="pres">
      <dgm:prSet presAssocID="{94357664-E0D5-44EB-ABE3-B7D7446E94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A8C6BE7-D848-4656-8DA6-9750FD87C17E}" srcId="{99D88758-0DE9-49A0-9DA3-93908C94116A}" destId="{94357664-E0D5-44EB-ABE3-B7D7446E949C}" srcOrd="2" destOrd="0" parTransId="{0EF44882-3BE6-4655-BAFF-C8A8396BB3D4}" sibTransId="{4FA1CADC-DED6-4D18-9AD7-443BCBDDE3A1}"/>
    <dgm:cxn modelId="{D68E1BE3-D226-42D3-BED3-C44D5F886E66}" type="presOf" srcId="{45FC18D9-34F8-41CF-9074-483A6D9B3F15}" destId="{A528A048-FE08-4E3E-84AC-1BD466A8118B}" srcOrd="0" destOrd="0" presId="urn:microsoft.com/office/officeart/2005/8/layout/vList2"/>
    <dgm:cxn modelId="{71A40767-14EB-4C8A-B6BB-B60094049DEF}" type="presOf" srcId="{E70BBB12-9A27-477F-85E6-E50923B44133}" destId="{D41BD47B-16BE-48B1-A02D-5EAE8D2136F4}" srcOrd="0" destOrd="0" presId="urn:microsoft.com/office/officeart/2005/8/layout/vList2"/>
    <dgm:cxn modelId="{1BF8EFD9-39B7-4741-BEC6-E99CFE930B8A}" type="presOf" srcId="{99D88758-0DE9-49A0-9DA3-93908C94116A}" destId="{09A552D8-BB0B-47C6-AC9B-10A1CF463DCC}" srcOrd="0" destOrd="0" presId="urn:microsoft.com/office/officeart/2005/8/layout/vList2"/>
    <dgm:cxn modelId="{ED4BA93F-B33B-4AB7-8FA2-BF44CC9F336D}" type="presOf" srcId="{94357664-E0D5-44EB-ABE3-B7D7446E949C}" destId="{DEB9244A-D36B-45FF-9C3D-535FCD764F87}" srcOrd="0" destOrd="0" presId="urn:microsoft.com/office/officeart/2005/8/layout/vList2"/>
    <dgm:cxn modelId="{0EE44137-3427-4ACF-8F2E-9223C9D128A1}" srcId="{99D88758-0DE9-49A0-9DA3-93908C94116A}" destId="{45FC18D9-34F8-41CF-9074-483A6D9B3F15}" srcOrd="1" destOrd="0" parTransId="{CA561AC7-4AEA-4DE6-8591-34805408CCC3}" sibTransId="{8A925D49-9157-483D-AF7F-0E7BA73CF7B7}"/>
    <dgm:cxn modelId="{C55DC350-C97F-451E-8F5A-4F89C5254E49}" srcId="{99D88758-0DE9-49A0-9DA3-93908C94116A}" destId="{E70BBB12-9A27-477F-85E6-E50923B44133}" srcOrd="0" destOrd="0" parTransId="{D7383993-F962-4AF6-A70E-A782B2650A6F}" sibTransId="{A5A12612-4340-4427-94A9-7701388F0998}"/>
    <dgm:cxn modelId="{5526E99A-FA36-4BBA-88C3-993419E44FA7}" type="presParOf" srcId="{09A552D8-BB0B-47C6-AC9B-10A1CF463DCC}" destId="{D41BD47B-16BE-48B1-A02D-5EAE8D2136F4}" srcOrd="0" destOrd="0" presId="urn:microsoft.com/office/officeart/2005/8/layout/vList2"/>
    <dgm:cxn modelId="{9264933A-2D9F-44FB-94B7-58152BEA0973}" type="presParOf" srcId="{09A552D8-BB0B-47C6-AC9B-10A1CF463DCC}" destId="{4531C649-41DC-45CE-B22A-0969AFC479C5}" srcOrd="1" destOrd="0" presId="urn:microsoft.com/office/officeart/2005/8/layout/vList2"/>
    <dgm:cxn modelId="{22F0A6A7-3476-403F-8301-AEA430DB7D91}" type="presParOf" srcId="{09A552D8-BB0B-47C6-AC9B-10A1CF463DCC}" destId="{A528A048-FE08-4E3E-84AC-1BD466A8118B}" srcOrd="2" destOrd="0" presId="urn:microsoft.com/office/officeart/2005/8/layout/vList2"/>
    <dgm:cxn modelId="{1F13FF2E-804C-443F-AA93-C85744B6C500}" type="presParOf" srcId="{09A552D8-BB0B-47C6-AC9B-10A1CF463DCC}" destId="{78624589-7AAF-4D15-BEB1-4EC68CED7278}" srcOrd="3" destOrd="0" presId="urn:microsoft.com/office/officeart/2005/8/layout/vList2"/>
    <dgm:cxn modelId="{0D1E1D5D-79CE-4FCD-B1D7-A4384CCF1F93}" type="presParOf" srcId="{09A552D8-BB0B-47C6-AC9B-10A1CF463DCC}" destId="{DEB9244A-D36B-45FF-9C3D-535FCD764F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1BD47B-16BE-48B1-A02D-5EAE8D2136F4}">
      <dsp:nvSpPr>
        <dsp:cNvPr id="0" name=""/>
        <dsp:cNvSpPr/>
      </dsp:nvSpPr>
      <dsp:spPr>
        <a:xfrm>
          <a:off x="0" y="343464"/>
          <a:ext cx="594883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>
              <a:latin typeface="Bookman Old Style"/>
            </a:rPr>
            <a:t>Die </a:t>
          </a:r>
          <a:r>
            <a:rPr lang="en-US" sz="3000" kern="1200" err="1">
              <a:latin typeface="Bookman Old Style"/>
            </a:rPr>
            <a:t>altbulgarische</a:t>
          </a:r>
          <a:r>
            <a:rPr lang="en-US" sz="3000" kern="1200">
              <a:latin typeface="Bookman Old Style"/>
            </a:rPr>
            <a:t> </a:t>
          </a:r>
          <a:r>
            <a:rPr lang="en-US" sz="3000" kern="1200" err="1">
              <a:latin typeface="Bookman Old Style"/>
            </a:rPr>
            <a:t>Periode</a:t>
          </a:r>
          <a:r>
            <a:rPr lang="en-US" sz="3000" kern="1200">
              <a:latin typeface="Bookman Old Style"/>
            </a:rPr>
            <a:t> – IX bis XI </a:t>
          </a:r>
          <a:r>
            <a:rPr lang="en-US" sz="3000" kern="1200" err="1">
              <a:latin typeface="Bookman Old Style"/>
            </a:rPr>
            <a:t>Jahrhundert</a:t>
          </a:r>
          <a:endParaRPr lang="en-US" sz="3000" kern="1200">
            <a:latin typeface="Bookman Old Style"/>
          </a:endParaRPr>
        </a:p>
      </dsp:txBody>
      <dsp:txXfrm>
        <a:off x="0" y="343464"/>
        <a:ext cx="5948831" cy="1158299"/>
      </dsp:txXfrm>
    </dsp:sp>
    <dsp:sp modelId="{A528A048-FE08-4E3E-84AC-1BD466A8118B}">
      <dsp:nvSpPr>
        <dsp:cNvPr id="0" name=""/>
        <dsp:cNvSpPr/>
      </dsp:nvSpPr>
      <dsp:spPr>
        <a:xfrm>
          <a:off x="0" y="1588164"/>
          <a:ext cx="594883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>
              <a:latin typeface="Bookman Old Style"/>
            </a:rPr>
            <a:t>Die </a:t>
          </a:r>
          <a:r>
            <a:rPr lang="en-US" sz="3000" kern="1200" err="1">
              <a:latin typeface="Bookman Old Style"/>
            </a:rPr>
            <a:t>mittelbulgarische</a:t>
          </a:r>
          <a:r>
            <a:rPr lang="en-US" sz="3000" kern="1200">
              <a:latin typeface="Bookman Old Style"/>
            </a:rPr>
            <a:t> </a:t>
          </a:r>
          <a:r>
            <a:rPr lang="en-US" sz="3000" kern="1200" err="1">
              <a:latin typeface="Bookman Old Style"/>
            </a:rPr>
            <a:t>Periode</a:t>
          </a:r>
          <a:r>
            <a:rPr lang="en-US" sz="3000" kern="1200">
              <a:latin typeface="Bookman Old Style"/>
            </a:rPr>
            <a:t> – XII bis XIV </a:t>
          </a:r>
          <a:r>
            <a:rPr lang="en-US" sz="3000" kern="1200" err="1">
              <a:latin typeface="Bookman Old Style"/>
            </a:rPr>
            <a:t>Jahrhundert</a:t>
          </a:r>
          <a:endParaRPr lang="en-US" sz="3000" kern="1200">
            <a:latin typeface="Bookman Old Style"/>
          </a:endParaRPr>
        </a:p>
      </dsp:txBody>
      <dsp:txXfrm>
        <a:off x="0" y="1588164"/>
        <a:ext cx="5948831" cy="1158299"/>
      </dsp:txXfrm>
    </dsp:sp>
    <dsp:sp modelId="{DEB9244A-D36B-45FF-9C3D-535FCD764F87}">
      <dsp:nvSpPr>
        <dsp:cNvPr id="0" name=""/>
        <dsp:cNvSpPr/>
      </dsp:nvSpPr>
      <dsp:spPr>
        <a:xfrm>
          <a:off x="0" y="2832864"/>
          <a:ext cx="594883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>
              <a:latin typeface="Bookman Old Style"/>
            </a:rPr>
            <a:t>Die </a:t>
          </a:r>
          <a:r>
            <a:rPr lang="en-US" sz="3000" kern="1200" err="1">
              <a:latin typeface="Bookman Old Style"/>
            </a:rPr>
            <a:t>neubulgarische</a:t>
          </a:r>
          <a:r>
            <a:rPr lang="en-US" sz="3000" kern="1200">
              <a:latin typeface="Bookman Old Style"/>
            </a:rPr>
            <a:t> </a:t>
          </a:r>
          <a:r>
            <a:rPr lang="en-US" sz="3000" kern="1200" err="1">
              <a:latin typeface="Bookman Old Style"/>
            </a:rPr>
            <a:t>Periode</a:t>
          </a:r>
          <a:r>
            <a:rPr lang="en-US" sz="3000" kern="1200">
              <a:latin typeface="Bookman Old Style"/>
            </a:rPr>
            <a:t> – XV </a:t>
          </a:r>
          <a:r>
            <a:rPr lang="en-US" sz="3000" kern="1200" err="1">
              <a:latin typeface="Bookman Old Style"/>
            </a:rPr>
            <a:t>Jahrhundert</a:t>
          </a:r>
          <a:r>
            <a:rPr lang="en-US" sz="3000" kern="1200">
              <a:latin typeface="Bookman Old Style"/>
            </a:rPr>
            <a:t> bis </a:t>
          </a:r>
          <a:r>
            <a:rPr lang="en-US" sz="3000" kern="1200" err="1">
              <a:latin typeface="Bookman Old Style"/>
            </a:rPr>
            <a:t>heute</a:t>
          </a:r>
          <a:endParaRPr lang="en-US" sz="3000" kern="1200">
            <a:latin typeface="Bookman Old Style"/>
          </a:endParaRPr>
        </a:p>
      </dsp:txBody>
      <dsp:txXfrm>
        <a:off x="0" y="2832864"/>
        <a:ext cx="5948831" cy="1158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E982E50-3D3D-4EB1-9167-3534F6C75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13BF0C8B-4035-4285-96E3-65151F506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6127F52E-1FC0-47CF-A8F9-1B2C1356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3A772FE-26DB-481C-87D1-6783AD91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D699DB9B-E8B7-4600-BD6F-09C68D00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5228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08AE1B1-00A7-4102-9AB7-276D9001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4974E692-EFE5-448A-A420-153577EE3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9D501EDF-8CD2-4DA8-8F4E-85F36361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7F69699E-8F18-4645-83A5-0837233B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0692E506-B51F-4EAB-9995-86A93E36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6714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8757ABF6-208A-4959-8AB2-EAC38B134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A858CBD7-8D01-410A-A0A8-8DA516A18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396B0919-FE85-4A76-A18F-D5418529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A3633511-AA58-40DF-AF72-62544E7C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01B38F2A-7729-44D0-A5B6-1657CDFC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1361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12ABC01-7CEE-4397-8A6D-4241BCC8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3EA3AA8-4913-46C2-8B6C-CCB1B1C9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F259EE4D-9A18-4EA2-A5E3-582F990C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F6C2B315-CC2B-4F4F-B339-C4C20899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C1AE0E80-1E09-48C7-BF45-FE05C4B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344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488FFA4-E4E0-4B06-BE93-4F3ACA44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920852C6-AFA2-45F4-A202-9EFD4475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1C8B7D2E-6824-42BA-9FD0-27381003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EBDB0F6C-07F9-472D-8CE6-D75DD7CF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C90C970B-3D6E-4E4E-B45E-F7B48554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6971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9557E8B-C8E9-4EE7-8180-9E0F11A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EE36497-ACBC-43F5-9D79-383019634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FC0FE06E-5002-4D0D-85E1-DD99C63F3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BE7D7E74-45EB-4606-B49B-FC448DA9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BAF0DF68-164D-4578-94A9-2F099012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6D84D17B-CA5C-4A52-A004-9C5AA6AF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9059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8998E31-34F3-436A-A2E4-B04BFB60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205B4C24-2712-45E5-9B80-F00666846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1FC8191D-14C7-4C45-85BF-38D060ED2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39C67423-2A53-4CB5-B70C-3047BEAD8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D810D18E-EBD5-4C7E-A5A1-8AF29B047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A3A2484F-8F94-4746-9866-C8901B5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F39AE44A-6C65-4541-85CC-F2508A68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D2183D72-613D-4EDA-8ECC-5A89F010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9465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AF28E07-7675-49B6-9C84-1355EECB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D340D6E4-DDDF-4B7B-89BE-4F028547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FC8D4086-6B79-4892-AA3B-B522D476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AEF927A2-170A-49B3-BCD1-C9EF5381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050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1EDA9D69-C50E-4EF7-99E8-A8DFB4A5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D1BF0140-5B21-47EC-AB85-43B9BD2C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5840D7E5-80C4-46E9-82AE-E27E8A2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3514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A0A1B59-D876-47FF-8A76-5C6B63F1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DFF94D13-5845-42EA-BB1D-AB2CFF2B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CB652C17-5657-420D-ABA1-BCDD7989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5F42B218-04C6-43F0-9B70-10E669A7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0874B75F-1F54-4188-93E5-7B1D3DF3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1E1D48B3-1D83-4575-B4DD-4355F0D5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9998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DA224B5-9C3F-47C1-9D0B-C92442B2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6ACD0F74-B7CF-4C60-A9F5-04EB1352C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89BF2D96-1C24-4DB7-88F1-2B7FBA79F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DCBCC6F0-DA89-4BF1-B707-3237AC12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1EFE3C65-024F-40D2-BF03-0A529ADD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99264360-3C89-45A4-9CAA-36AD0F5B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4749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51037D06-D0D4-4142-857D-63EDD4F6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53C15095-60F6-4885-B2A7-69EDB189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654E8A8E-271F-43D8-B2B1-E7767DCB1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41309-353F-49EA-97B4-8DF88BD80EF1}" type="datetimeFigureOut">
              <a:rPr lang="bg-BG" smtClean="0"/>
              <a:pPr/>
              <a:t>23.4.2021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2914D143-7A30-4C60-91D1-8E1463D40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8A4E30A8-08D8-4808-928B-49BE598BA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6D1F-CE5E-4D4B-9C52-B64A283C420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400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lluebersetzer.de/Geschichte-Bulgarisch.htm?fbclid=IwAR1cx3a8XA4tiX9DDmwMRakltN_WiR1TAz_6v8c9CCpWPdHgAhqhmhAE4Y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e.qaz.wiki/wiki/Bulgarian_dialects?fbclid=IwAR1_oG9z6yIYYKBpWfpkB5h__GRU8YEGuHt0au3TBLH3QxO_534uyZCGKb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4BD8A37-C082-42B6-911F-C0E264C3B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931" y="2456412"/>
            <a:ext cx="6105194" cy="2221555"/>
          </a:xfrm>
        </p:spPr>
        <p:txBody>
          <a:bodyPr>
            <a:noAutofit/>
          </a:bodyPr>
          <a:lstStyle/>
          <a:p>
            <a:r>
              <a:rPr lang="de-DE" sz="5400">
                <a:solidFill>
                  <a:srgbClr val="FFFFFF"/>
                </a:solidFill>
                <a:latin typeface="Bookman Old Style"/>
              </a:rPr>
              <a:t>Die Geschichte der bulgarischen Sprache</a:t>
            </a:r>
            <a:endParaRPr lang="bg-BG" sz="5100"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D7D513BE-A893-4494-8B41-C30632086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9125" y="6209747"/>
            <a:ext cx="2804780" cy="648253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F506CCF-6C8A-4616-88A9-D233DDDA17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0940" y="6209746"/>
            <a:ext cx="724046" cy="623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3FC190-354A-E742-8249-EA1F4FCE67F8}"/>
              </a:ext>
            </a:extLst>
          </p:cNvPr>
          <p:cNvSpPr txBox="1"/>
          <p:nvPr/>
        </p:nvSpPr>
        <p:spPr>
          <a:xfrm>
            <a:off x="519314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2A074B-D952-0A49-B53B-0F03630217EC}"/>
              </a:ext>
            </a:extLst>
          </p:cNvPr>
          <p:cNvSpPr txBox="1"/>
          <p:nvPr/>
        </p:nvSpPr>
        <p:spPr>
          <a:xfrm>
            <a:off x="2115124" y="339047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062926-2974-BB49-B87F-C074E374EF23}"/>
              </a:ext>
            </a:extLst>
          </p:cNvPr>
          <p:cNvSpPr txBox="1"/>
          <p:nvPr/>
        </p:nvSpPr>
        <p:spPr>
          <a:xfrm>
            <a:off x="-2152076" y="393554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FF0000"/>
                </a:solidFill>
              </a:rPr>
              <a:t>.i</a:t>
            </a:r>
            <a:endParaRPr lang="x-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19C52-EBAC-4EEC-9A84-7AF561E2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8787"/>
            <a:ext cx="3102119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Beispiele für bulgarische Dialekte: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8C15E34-C790-4B1F-AFAB-14CC6F6A9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0971342"/>
              </p:ext>
            </p:extLst>
          </p:nvPr>
        </p:nvGraphicFramePr>
        <p:xfrm>
          <a:off x="4238625" y="2000250"/>
          <a:ext cx="7673212" cy="399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459">
                  <a:extLst>
                    <a:ext uri="{9D8B030D-6E8A-4147-A177-3AD203B41FA5}">
                      <a16:colId xmlns:a16="http://schemas.microsoft.com/office/drawing/2014/main" xmlns="" val="3190426839"/>
                    </a:ext>
                  </a:extLst>
                </a:gridCol>
                <a:gridCol w="3734753">
                  <a:extLst>
                    <a:ext uri="{9D8B030D-6E8A-4147-A177-3AD203B41FA5}">
                      <a16:colId xmlns:a16="http://schemas.microsoft.com/office/drawing/2014/main" xmlns="" val="2265232298"/>
                    </a:ext>
                  </a:extLst>
                </a:gridCol>
              </a:tblGrid>
              <a:tr h="10063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600" b="1" i="0" u="none" strike="noStrike" noProof="0" err="1">
                          <a:latin typeface="Calibri"/>
                        </a:rPr>
                        <a:t>Ostbulgarische</a:t>
                      </a:r>
                      <a:r>
                        <a:rPr lang="en-US" sz="2600" b="1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US" sz="2600" b="1" i="0" u="none" strike="noStrike" noProof="0" err="1">
                          <a:latin typeface="Calibri"/>
                        </a:rPr>
                        <a:t>Dialekte</a:t>
                      </a:r>
                      <a:r>
                        <a:rPr lang="en-US" sz="2600" b="1" i="0" u="none" strike="noStrike" noProof="0">
                          <a:latin typeface="Calibri"/>
                        </a:rPr>
                        <a:t>:</a:t>
                      </a:r>
                    </a:p>
                  </a:txBody>
                  <a:tcPr marL="132181" marR="132181" marT="66091" marB="66091"/>
                </a:tc>
                <a:tc>
                  <a:txBody>
                    <a:bodyPr/>
                    <a:lstStyle/>
                    <a:p>
                      <a:r>
                        <a:rPr lang="en-US" sz="2600" err="1"/>
                        <a:t>Westbulgarische</a:t>
                      </a:r>
                      <a:r>
                        <a:rPr lang="en-US" sz="2600" dirty="0"/>
                        <a:t> </a:t>
                      </a:r>
                      <a:r>
                        <a:rPr lang="en-US" sz="2600" err="1"/>
                        <a:t>Dialekte</a:t>
                      </a:r>
                      <a:r>
                        <a:rPr lang="en-US" sz="2600"/>
                        <a:t>:</a:t>
                      </a:r>
                    </a:p>
                  </a:txBody>
                  <a:tcPr marL="132181" marR="132181" marT="66091" marB="66091"/>
                </a:tc>
                <a:extLst>
                  <a:ext uri="{0D108BD9-81ED-4DB2-BD59-A6C34878D82A}">
                    <a16:rowId xmlns:a16="http://schemas.microsoft.com/office/drawing/2014/main" xmlns="" val="3304387443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r>
                        <a:rPr lang="en-US" sz="2600" err="1"/>
                        <a:t>Zentralbalkan</a:t>
                      </a:r>
                      <a:r>
                        <a:rPr lang="en-US" sz="2600" dirty="0"/>
                        <a:t> </a:t>
                      </a:r>
                      <a:r>
                        <a:rPr lang="en-US" sz="2600" err="1"/>
                        <a:t>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tc>
                  <a:txBody>
                    <a:bodyPr/>
                    <a:lstStyle/>
                    <a:p>
                      <a:r>
                        <a:rPr lang="en-US" sz="2600" err="1"/>
                        <a:t>Kyustendil-Dialekt</a:t>
                      </a:r>
                      <a:r>
                        <a:rPr lang="en-US" sz="2600" dirty="0"/>
                        <a:t> </a:t>
                      </a:r>
                    </a:p>
                  </a:txBody>
                  <a:tcPr marL="132181" marR="132181" marT="66091" marB="66091"/>
                </a:tc>
                <a:extLst>
                  <a:ext uri="{0D108BD9-81ED-4DB2-BD59-A6C34878D82A}">
                    <a16:rowId xmlns:a16="http://schemas.microsoft.com/office/drawing/2014/main" xmlns="" val="3417812959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r>
                        <a:rPr lang="en-US" sz="2600" err="1"/>
                        <a:t>Strandzha</a:t>
                      </a:r>
                      <a:r>
                        <a:rPr lang="en-US" sz="2600" dirty="0"/>
                        <a:t> </a:t>
                      </a:r>
                      <a:r>
                        <a:rPr lang="en-US" sz="2600" err="1"/>
                        <a:t>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Belogradchik-</a:t>
                      </a:r>
                      <a:r>
                        <a:rPr lang="en-US" sz="2600" err="1"/>
                        <a:t>Dialekt</a:t>
                      </a:r>
                      <a:r>
                        <a:rPr lang="en-US" sz="2600" dirty="0"/>
                        <a:t> </a:t>
                      </a:r>
                    </a:p>
                  </a:txBody>
                  <a:tcPr marL="132181" marR="132181" marT="66091" marB="66091"/>
                </a:tc>
                <a:extLst>
                  <a:ext uri="{0D108BD9-81ED-4DB2-BD59-A6C34878D82A}">
                    <a16:rowId xmlns:a16="http://schemas.microsoft.com/office/drawing/2014/main" xmlns="" val="3896033541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r>
                        <a:rPr lang="en-US" sz="2600" err="1"/>
                        <a:t>Thrakischer</a:t>
                      </a:r>
                      <a:r>
                        <a:rPr lang="en-US" sz="2600" dirty="0"/>
                        <a:t> </a:t>
                      </a:r>
                      <a:r>
                        <a:rPr lang="en-US" sz="2600" err="1"/>
                        <a:t>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Vratsa-</a:t>
                      </a:r>
                      <a:r>
                        <a:rPr lang="en-US" sz="2600" err="1"/>
                        <a:t>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extLst>
                  <a:ext uri="{0D108BD9-81ED-4DB2-BD59-A6C34878D82A}">
                    <a16:rowId xmlns:a16="http://schemas.microsoft.com/office/drawing/2014/main" xmlns="" val="601443982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r>
                        <a:rPr lang="en-US" sz="2600" err="1"/>
                        <a:t>Smolyanischer</a:t>
                      </a:r>
                      <a:r>
                        <a:rPr lang="en-US" sz="2600" dirty="0"/>
                        <a:t> </a:t>
                      </a:r>
                      <a:r>
                        <a:rPr lang="en-US" sz="2600" err="1"/>
                        <a:t>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Sofia-</a:t>
                      </a:r>
                      <a:r>
                        <a:rPr lang="en-US" sz="2600" err="1"/>
                        <a:t>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extLst>
                  <a:ext uri="{0D108BD9-81ED-4DB2-BD59-A6C34878D82A}">
                    <a16:rowId xmlns:a16="http://schemas.microsoft.com/office/drawing/2014/main" xmlns="" val="198209757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r>
                        <a:rPr lang="en-US" sz="2600" err="1"/>
                        <a:t>Panagyurishte</a:t>
                      </a:r>
                      <a:r>
                        <a:rPr lang="en-US" sz="2600" dirty="0"/>
                        <a:t> </a:t>
                      </a:r>
                      <a:r>
                        <a:rPr lang="en-US" sz="2600" err="1"/>
                        <a:t>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tc>
                  <a:txBody>
                    <a:bodyPr/>
                    <a:lstStyle/>
                    <a:p>
                      <a:r>
                        <a:rPr lang="en-US" sz="2600" err="1"/>
                        <a:t>Botevgrad-Dialekt</a:t>
                      </a:r>
                      <a:endParaRPr lang="en-US" sz="2600" dirty="0" err="1"/>
                    </a:p>
                  </a:txBody>
                  <a:tcPr marL="132181" marR="132181" marT="66091" marB="66091"/>
                </a:tc>
                <a:extLst>
                  <a:ext uri="{0D108BD9-81ED-4DB2-BD59-A6C34878D82A}">
                    <a16:rowId xmlns:a16="http://schemas.microsoft.com/office/drawing/2014/main" xmlns="" val="1803459690"/>
                  </a:ext>
                </a:extLst>
              </a:tr>
            </a:tbl>
          </a:graphicData>
        </a:graphic>
      </p:graphicFrame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305A13BA-60D8-4D77-AC16-0A57072D25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9BAA23A-478A-46A0-BB7A-723D7256E6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86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97F7B-96D5-413A-8514-119CCC5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latin typeface="Bookman Old Style"/>
                <a:cs typeface="Calibri Light"/>
              </a:rPr>
              <a:t>Quelle: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F884B5-7DA2-4504-A49B-6647FD58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https://www.schnelluebersetzer.de/Geschichte-Bulgarisch.htm?fbclid=IwAR1cx3a8XA4tiX9DDmwMRakltN_WiR1TAz_6v8c9CCpWPdHgAhqhmhAE4Yw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rgbClr val="000000"/>
                </a:solidFill>
                <a:ea typeface="+mn-lt"/>
                <a:cs typeface="+mn-lt"/>
                <a:hlinkClick r:id="rId4"/>
              </a:rPr>
              <a:t>https://de.qaz.wiki/wiki/Bulgarian_dialects?fbclid=IwAR1_oG9z6yIYYKBpWfpkB5h__GRU8YEGuHt0au3TBLH3QxO_534uyZCGKbI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5593D1E-F191-4309-9909-5EE9B8DB34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947BD49-8D10-4F3A-956A-EB1BB7BB24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66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FE1AD3-B2BC-4567-8B4A-DCB8F9080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70A28E-4FD8-4474-A206-E15B5EBB3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E75AAD-F4A4-4ED2-9A2F-B2412F936C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A61DD-C11E-4A1F-8EA1-A4FC7A1A1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117673"/>
            <a:ext cx="10684151" cy="199197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z="7200">
                <a:solidFill>
                  <a:srgbClr val="FFFFFF"/>
                </a:solidFill>
                <a:latin typeface="Bookman Old Style"/>
                <a:cs typeface="Calibri Light"/>
              </a:rPr>
              <a:t>Danke </a:t>
            </a:r>
            <a:r>
              <a:rPr lang="de-DE" sz="7200">
                <a:solidFill>
                  <a:srgbClr val="FFFFFF"/>
                </a:solidFill>
                <a:latin typeface="Bookman Old Style"/>
                <a:ea typeface="+mj-lt"/>
                <a:cs typeface="+mj-lt"/>
              </a:rPr>
              <a:t>für</a:t>
            </a:r>
            <a:r>
              <a:rPr lang="de-DE" sz="7200">
                <a:solidFill>
                  <a:srgbClr val="FFFFFF"/>
                </a:solidFill>
                <a:latin typeface="Bookman Old Style"/>
                <a:cs typeface="Calibri Light"/>
              </a:rPr>
              <a:t> die Aufmerksamkeit!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A20CE0B-92EC-45FD-8F68-38003D6D8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09E3CE-87F0-43B0-833D-F81270588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1" y="4242730"/>
            <a:ext cx="10890023" cy="730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solidFill>
                  <a:schemeClr val="bg1"/>
                </a:solidFill>
                <a:latin typeface="Bookman Old Style"/>
                <a:ea typeface="+mn-lt"/>
                <a:cs typeface="+mn-lt"/>
              </a:rPr>
              <a:t>Erstellt von Bojan, </a:t>
            </a:r>
            <a:r>
              <a:rPr lang="de-DE" err="1">
                <a:solidFill>
                  <a:schemeClr val="bg1"/>
                </a:solidFill>
                <a:latin typeface="Bookman Old Style"/>
                <a:ea typeface="+mn-lt"/>
                <a:cs typeface="+mn-lt"/>
              </a:rPr>
              <a:t>Nadezhda</a:t>
            </a:r>
            <a:r>
              <a:rPr lang="de-DE">
                <a:solidFill>
                  <a:schemeClr val="bg1"/>
                </a:solidFill>
                <a:latin typeface="Bookman Old Style"/>
                <a:ea typeface="+mn-lt"/>
                <a:cs typeface="+mn-lt"/>
              </a:rPr>
              <a:t>, Vladimir, Bojana, Monika und Angel</a:t>
            </a:r>
            <a:endParaRPr lang="de-DE">
              <a:solidFill>
                <a:schemeClr val="bg1"/>
              </a:solidFill>
              <a:latin typeface="Bookman Old Style"/>
              <a:cs typeface="Calibri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C4A5485-73D5-4E7D-B4C1-D50AC5FC9F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1E3055E-ECB4-4CEB-A531-D438CEBA7B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56A656-7F7A-C04F-B75C-AFC69DBD72B4}"/>
              </a:ext>
            </a:extLst>
          </p:cNvPr>
          <p:cNvSpPr txBox="1"/>
          <p:nvPr/>
        </p:nvSpPr>
        <p:spPr>
          <a:xfrm>
            <a:off x="-4838" y="5631667"/>
            <a:ext cx="7520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700" dirty="0"/>
              <a:t>Die </a:t>
            </a:r>
            <a:r>
              <a:rPr lang="en-GB" sz="1700" dirty="0" err="1"/>
              <a:t>Unterstützung</a:t>
            </a:r>
            <a:r>
              <a:rPr lang="en-GB" sz="1700" dirty="0"/>
              <a:t> </a:t>
            </a:r>
            <a:r>
              <a:rPr lang="en-GB" sz="1700" dirty="0" err="1"/>
              <a:t>der</a:t>
            </a:r>
            <a:r>
              <a:rPr lang="en-GB" sz="1700" dirty="0"/>
              <a:t> </a:t>
            </a:r>
            <a:r>
              <a:rPr lang="en-GB" sz="1700" dirty="0" err="1"/>
              <a:t>Europäischen</a:t>
            </a:r>
            <a:r>
              <a:rPr lang="en-GB" sz="1700" dirty="0"/>
              <a:t> </a:t>
            </a:r>
            <a:r>
              <a:rPr lang="en-GB" sz="1700" dirty="0" err="1"/>
              <a:t>Kommission</a:t>
            </a:r>
            <a:r>
              <a:rPr lang="en-GB" sz="1700" dirty="0"/>
              <a:t> </a:t>
            </a:r>
            <a:r>
              <a:rPr lang="en-GB" sz="1700" dirty="0" err="1"/>
              <a:t>für</a:t>
            </a:r>
            <a:r>
              <a:rPr lang="en-GB" sz="1700" dirty="0"/>
              <a:t> die </a:t>
            </a:r>
            <a:r>
              <a:rPr lang="en-GB" sz="1700" dirty="0" err="1"/>
              <a:t>Erstellung</a:t>
            </a:r>
            <a:r>
              <a:rPr lang="en-GB" sz="1700" dirty="0"/>
              <a:t> </a:t>
            </a:r>
            <a:r>
              <a:rPr lang="en-GB" sz="1700" dirty="0" err="1"/>
              <a:t>dieser</a:t>
            </a:r>
            <a:r>
              <a:rPr lang="en-GB" sz="1700" dirty="0"/>
              <a:t> </a:t>
            </a:r>
            <a:r>
              <a:rPr lang="en-GB" sz="1700" dirty="0" err="1"/>
              <a:t>Veröffentlichung</a:t>
            </a:r>
            <a:r>
              <a:rPr lang="en-GB" sz="1700" dirty="0"/>
              <a:t> </a:t>
            </a:r>
            <a:r>
              <a:rPr lang="en-GB" sz="1700" dirty="0" err="1"/>
              <a:t>stellt</a:t>
            </a:r>
            <a:r>
              <a:rPr lang="en-GB" sz="1700" dirty="0"/>
              <a:t> </a:t>
            </a:r>
            <a:r>
              <a:rPr lang="en-GB" sz="1700" dirty="0" err="1"/>
              <a:t>keine</a:t>
            </a:r>
            <a:r>
              <a:rPr lang="en-GB" sz="1700" dirty="0"/>
              <a:t> </a:t>
            </a:r>
            <a:r>
              <a:rPr lang="en-GB" sz="1700" dirty="0" err="1"/>
              <a:t>Billigung</a:t>
            </a:r>
            <a:r>
              <a:rPr lang="en-GB" sz="1700" dirty="0"/>
              <a:t> des </a:t>
            </a:r>
            <a:r>
              <a:rPr lang="en-GB" sz="1700" dirty="0" err="1"/>
              <a:t>Inhalts</a:t>
            </a:r>
            <a:r>
              <a:rPr lang="en-GB" sz="1700" dirty="0"/>
              <a:t> dar, </a:t>
            </a:r>
            <a:r>
              <a:rPr lang="en-GB" sz="1700" dirty="0" err="1"/>
              <a:t>welcher</a:t>
            </a:r>
            <a:r>
              <a:rPr lang="en-GB" sz="1700" dirty="0"/>
              <a:t> </a:t>
            </a:r>
            <a:r>
              <a:rPr lang="en-GB" sz="1700" dirty="0" err="1"/>
              <a:t>nur</a:t>
            </a:r>
            <a:r>
              <a:rPr lang="en-GB" sz="1700" dirty="0"/>
              <a:t> die </a:t>
            </a:r>
            <a:r>
              <a:rPr lang="en-GB" sz="1700" dirty="0" err="1"/>
              <a:t>Ansichten</a:t>
            </a:r>
            <a:r>
              <a:rPr lang="en-GB" sz="1700" dirty="0"/>
              <a:t> </a:t>
            </a:r>
            <a:r>
              <a:rPr lang="en-GB" sz="1700" dirty="0" err="1"/>
              <a:t>der</a:t>
            </a:r>
            <a:r>
              <a:rPr lang="en-GB" sz="1700" dirty="0"/>
              <a:t> </a:t>
            </a:r>
            <a:r>
              <a:rPr lang="en-GB" sz="1700" dirty="0" err="1"/>
              <a:t>Verfasser</a:t>
            </a:r>
            <a:r>
              <a:rPr lang="en-GB" sz="1700" dirty="0"/>
              <a:t> </a:t>
            </a:r>
            <a:r>
              <a:rPr lang="en-GB" sz="1700" dirty="0" err="1"/>
              <a:t>wiedergibt</a:t>
            </a:r>
            <a:r>
              <a:rPr lang="en-GB" sz="1700" dirty="0"/>
              <a:t>, und die </a:t>
            </a:r>
            <a:r>
              <a:rPr lang="en-GB" sz="1700" dirty="0" err="1"/>
              <a:t>Kommission</a:t>
            </a:r>
            <a:r>
              <a:rPr lang="en-GB" sz="1700" dirty="0"/>
              <a:t> </a:t>
            </a:r>
            <a:r>
              <a:rPr lang="en-GB" sz="1700" dirty="0" err="1"/>
              <a:t>kann</a:t>
            </a:r>
            <a:r>
              <a:rPr lang="en-GB" sz="1700" dirty="0"/>
              <a:t> </a:t>
            </a:r>
            <a:r>
              <a:rPr lang="en-GB" sz="1700" dirty="0" err="1"/>
              <a:t>nicht</a:t>
            </a:r>
            <a:r>
              <a:rPr lang="en-GB" sz="1700" dirty="0"/>
              <a:t> </a:t>
            </a:r>
            <a:r>
              <a:rPr lang="en-GB" sz="1700" dirty="0" err="1"/>
              <a:t>für</a:t>
            </a:r>
            <a:r>
              <a:rPr lang="en-GB" sz="1700" dirty="0"/>
              <a:t> </a:t>
            </a:r>
            <a:r>
              <a:rPr lang="en-GB" sz="1700" dirty="0" err="1"/>
              <a:t>eine</a:t>
            </a:r>
            <a:r>
              <a:rPr lang="en-GB" sz="1700" dirty="0"/>
              <a:t> </a:t>
            </a:r>
            <a:r>
              <a:rPr lang="en-GB" sz="1700" dirty="0" err="1"/>
              <a:t>etwaige</a:t>
            </a:r>
            <a:r>
              <a:rPr lang="en-GB" sz="1700" dirty="0"/>
              <a:t> </a:t>
            </a:r>
            <a:r>
              <a:rPr lang="en-GB" sz="1700" dirty="0" err="1"/>
              <a:t>Verwendung</a:t>
            </a:r>
            <a:r>
              <a:rPr lang="en-GB" sz="1700" dirty="0"/>
              <a:t> </a:t>
            </a:r>
            <a:r>
              <a:rPr lang="en-GB" sz="1700" dirty="0" err="1"/>
              <a:t>der</a:t>
            </a:r>
            <a:r>
              <a:rPr lang="en-GB" sz="1700" dirty="0"/>
              <a:t> </a:t>
            </a:r>
            <a:r>
              <a:rPr lang="en-GB" sz="1700" dirty="0" err="1"/>
              <a:t>darin</a:t>
            </a:r>
            <a:r>
              <a:rPr lang="en-GB" sz="1700" dirty="0"/>
              <a:t> </a:t>
            </a:r>
            <a:r>
              <a:rPr lang="en-GB" sz="1700" dirty="0" err="1"/>
              <a:t>enthaltenen</a:t>
            </a:r>
            <a:r>
              <a:rPr lang="en-GB" sz="1700" dirty="0"/>
              <a:t> </a:t>
            </a:r>
            <a:r>
              <a:rPr lang="en-GB" sz="1700" dirty="0" err="1"/>
              <a:t>Informationen</a:t>
            </a:r>
            <a:r>
              <a:rPr lang="en-GB" sz="1700" dirty="0"/>
              <a:t> </a:t>
            </a:r>
            <a:r>
              <a:rPr lang="en-GB" sz="1700" dirty="0" err="1"/>
              <a:t>haftbar</a:t>
            </a:r>
            <a:r>
              <a:rPr lang="en-GB" sz="1700" dirty="0"/>
              <a:t> </a:t>
            </a:r>
            <a:r>
              <a:rPr lang="en-GB" sz="1700" dirty="0" err="1"/>
              <a:t>gemacht</a:t>
            </a:r>
            <a:r>
              <a:rPr lang="en-GB" sz="1700" dirty="0"/>
              <a:t> </a:t>
            </a:r>
            <a:r>
              <a:rPr lang="en-GB" sz="1700" dirty="0" err="1"/>
              <a:t>werden</a:t>
            </a:r>
            <a:r>
              <a:rPr lang="en-GB" sz="1700" dirty="0"/>
              <a:t>.</a:t>
            </a:r>
            <a:endParaRPr lang="x-none" sz="1700" dirty="0"/>
          </a:p>
        </p:txBody>
      </p:sp>
    </p:spTree>
    <p:extLst>
      <p:ext uri="{BB962C8B-B14F-4D97-AF65-F5344CB8AC3E}">
        <p14:creationId xmlns:p14="http://schemas.microsoft.com/office/powerpoint/2010/main" xmlns="" val="5921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FD861A-2E8A-E44E-A5B4-14429C7457DC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246DC-7D64-EE45-95A7-899AF618CD20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601968-D48A-7E46-98C1-9EC332C649FD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ECF2B0-4169-5E4D-82D6-E161545DC484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xmlns="" id="{3164A066-4F71-E642-8AE6-3D0D682033EE}"/>
              </a:ext>
            </a:extLst>
          </p:cNvPr>
          <p:cNvSpPr/>
          <p:nvPr/>
        </p:nvSpPr>
        <p:spPr>
          <a:xfrm>
            <a:off x="314086" y="2252541"/>
            <a:ext cx="11584193" cy="2090859"/>
          </a:xfrm>
          <a:prstGeom prst="ribbon2">
            <a:avLst>
              <a:gd name="adj1" fmla="val 33333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B0FA97-DA29-9A46-9FBF-5A43064DA6A0}"/>
              </a:ext>
            </a:extLst>
          </p:cNvPr>
          <p:cNvSpPr txBox="1"/>
          <p:nvPr/>
        </p:nvSpPr>
        <p:spPr>
          <a:xfrm>
            <a:off x="2044327" y="2329129"/>
            <a:ext cx="812371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Die</a:t>
            </a:r>
            <a:r>
              <a:rPr lang="en-GB" dirty="0"/>
              <a:t> </a:t>
            </a:r>
            <a:r>
              <a:rPr lang="en-GB" dirty="0" err="1">
                <a:solidFill>
                  <a:schemeClr val="bg1"/>
                </a:solidFill>
              </a:rPr>
              <a:t>Unterstützung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Europäischen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Kommission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für</a:t>
            </a:r>
            <a:r>
              <a:rPr lang="en-GB" dirty="0">
                <a:solidFill>
                  <a:schemeClr val="bg1"/>
                </a:solidFill>
              </a:rPr>
              <a:t> die </a:t>
            </a:r>
            <a:r>
              <a:rPr lang="en-GB" dirty="0" err="1">
                <a:solidFill>
                  <a:schemeClr val="bg1"/>
                </a:solidFill>
              </a:rPr>
              <a:t>Erstellung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dieser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Veröffentlichung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stellt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keine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Billigung</a:t>
            </a:r>
            <a:r>
              <a:rPr lang="en-GB" dirty="0">
                <a:solidFill>
                  <a:schemeClr val="bg1"/>
                </a:solidFill>
              </a:rPr>
              <a:t> des </a:t>
            </a:r>
            <a:r>
              <a:rPr lang="en-GB" dirty="0" err="1">
                <a:solidFill>
                  <a:schemeClr val="bg1"/>
                </a:solidFill>
              </a:rPr>
              <a:t>Inhalts</a:t>
            </a:r>
            <a:r>
              <a:rPr lang="en-GB" dirty="0">
                <a:solidFill>
                  <a:schemeClr val="bg1"/>
                </a:solidFill>
              </a:rPr>
              <a:t> dar, </a:t>
            </a:r>
            <a:r>
              <a:rPr lang="en-GB" dirty="0" err="1">
                <a:solidFill>
                  <a:schemeClr val="bg1"/>
                </a:solidFill>
              </a:rPr>
              <a:t>welcher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nur</a:t>
            </a:r>
            <a:r>
              <a:rPr lang="en-GB" dirty="0">
                <a:solidFill>
                  <a:schemeClr val="bg1"/>
                </a:solidFill>
              </a:rPr>
              <a:t> die </a:t>
            </a:r>
            <a:r>
              <a:rPr lang="en-GB" dirty="0" err="1">
                <a:solidFill>
                  <a:schemeClr val="bg1"/>
                </a:solidFill>
              </a:rPr>
              <a:t>Ansichten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Verfasser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wiedergibt</a:t>
            </a:r>
            <a:r>
              <a:rPr lang="en-GB" dirty="0">
                <a:solidFill>
                  <a:schemeClr val="bg1"/>
                </a:solidFill>
              </a:rPr>
              <a:t>, und die </a:t>
            </a:r>
            <a:r>
              <a:rPr lang="en-GB" dirty="0" err="1">
                <a:solidFill>
                  <a:schemeClr val="bg1"/>
                </a:solidFill>
              </a:rPr>
              <a:t>Kommission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kann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nicht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für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eine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etwaige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Verwendung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enthaltenen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Informationen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haftbar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gemacht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werden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2955E239-9F57-8044-8CB7-93F3F7D4C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113" y="6100145"/>
            <a:ext cx="1018251" cy="72129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10DDB4B7-6483-E546-BD9F-8C946D288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4364" y="6100145"/>
            <a:ext cx="3717636" cy="7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85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1F40F483-2008-4A79-B173-4A9DA0AC3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D0446FEB-8296-4C58-A416-FE66BF933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xmlns="" id="{B14F32D1-131A-4E26-9F16-AF1A8F488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xmlns="" id="{1ABC2BC2-F576-4967-9EDA-93DBDDD8D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63468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jigsaw puzzle, object&#10;&#10;Description automatically generated">
            <a:extLst>
              <a:ext uri="{FF2B5EF4-FFF2-40B4-BE49-F238E27FC236}">
                <a16:creationId xmlns:a16="http://schemas.microsoft.com/office/drawing/2014/main" xmlns="" id="{306E5BE6-51F9-4711-A30F-12EFE35E1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357" r="45312" b="-1"/>
          <a:stretch/>
        </p:blipFill>
        <p:spPr>
          <a:xfrm>
            <a:off x="-486" y="-148759"/>
            <a:ext cx="4902411" cy="7152874"/>
          </a:xfrm>
          <a:prstGeom prst="rect">
            <a:avLst/>
          </a:prstGeom>
        </p:spPr>
      </p:pic>
      <p:sp>
        <p:nvSpPr>
          <p:cNvPr id="44" name="Rectangle 8">
            <a:extLst>
              <a:ext uri="{FF2B5EF4-FFF2-40B4-BE49-F238E27FC236}">
                <a16:creationId xmlns:a16="http://schemas.microsoft.com/office/drawing/2014/main" xmlns="" id="{C1ED7A15-93F4-4241-81AA-1F6EDAE94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D88ABA5-1697-4D97-B710-35D1960D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379" y="418773"/>
            <a:ext cx="5840770" cy="16935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Inhalt</a:t>
            </a:r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410B7F-9B7B-4E2E-A793-82A17C4C39AD}"/>
              </a:ext>
            </a:extLst>
          </p:cNvPr>
          <p:cNvSpPr txBox="1"/>
          <p:nvPr/>
        </p:nvSpPr>
        <p:spPr>
          <a:xfrm>
            <a:off x="5425840" y="1810036"/>
            <a:ext cx="6241308" cy="43993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685800" indent="-342900">
              <a:lnSpc>
                <a:spcPct val="11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Woher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kommt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die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bulgarische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Sprache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?</a:t>
            </a:r>
            <a:endParaRPr lang="en-US" sz="2400" dirty="0">
              <a:latin typeface="Bookman Old Style"/>
              <a:cs typeface="Calibri" panose="020F0502020204030204"/>
            </a:endParaRPr>
          </a:p>
          <a:p>
            <a:pPr marL="685800" indent="-342900">
              <a:lnSpc>
                <a:spcPct val="11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US" sz="2400" dirty="0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pPr marL="685800" indent="-342900">
              <a:lnSpc>
                <a:spcPct val="11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Perioden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in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der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bulgarischen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Sprache</a:t>
            </a:r>
            <a:endParaRPr lang="en-US" sz="2400" dirty="0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pPr marL="685800" indent="-342900">
              <a:lnSpc>
                <a:spcPct val="11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US" sz="2400" dirty="0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pPr marL="685800" indent="-342900">
              <a:lnSpc>
                <a:spcPct val="11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Bulgarisch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heute</a:t>
            </a:r>
            <a:endParaRPr lang="en-US" sz="2400" dirty="0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pPr marL="685800" indent="-342900">
              <a:lnSpc>
                <a:spcPct val="11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US" sz="2400" dirty="0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pPr marL="685800" indent="-342900">
              <a:lnSpc>
                <a:spcPct val="11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Bulgarische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dirty="0" err="1">
                <a:solidFill>
                  <a:srgbClr val="FEFFFF"/>
                </a:solidFill>
                <a:latin typeface="Bookman Old Style"/>
              </a:rPr>
              <a:t>Dialekte</a:t>
            </a:r>
            <a:endParaRPr lang="en-US" sz="2400" dirty="0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8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A9F8C18-2E56-4ED4-B94A-79FF1F1352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9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FDDDF24-4926-4C23-A473-449A87A1BA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01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xmlns="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xmlns="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xmlns="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xmlns="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1DB79-773B-44DE-BED5-9E7B0862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34" y="1160344"/>
            <a:ext cx="10306520" cy="944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Woher</a:t>
            </a:r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 </a:t>
            </a:r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kommt</a:t>
            </a:r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 die </a:t>
            </a:r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bulgarische</a:t>
            </a:r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 </a:t>
            </a:r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Sprache</a:t>
            </a:r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?</a:t>
            </a:r>
          </a:p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transport, aircraft&#10;&#10;Description automatically generated">
            <a:extLst>
              <a:ext uri="{FF2B5EF4-FFF2-40B4-BE49-F238E27FC236}">
                <a16:creationId xmlns:a16="http://schemas.microsoft.com/office/drawing/2014/main" xmlns="" id="{72055994-B5EF-41C8-835F-B88BD04C6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090" r="6012" b="3"/>
          <a:stretch/>
        </p:blipFill>
        <p:spPr>
          <a:xfrm>
            <a:off x="1303817" y="2627314"/>
            <a:ext cx="3096592" cy="3563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840482-AAE1-4B0D-A403-EF90758144D8}"/>
              </a:ext>
            </a:extLst>
          </p:cNvPr>
          <p:cNvSpPr txBox="1"/>
          <p:nvPr/>
        </p:nvSpPr>
        <p:spPr>
          <a:xfrm>
            <a:off x="4699647" y="2357681"/>
            <a:ext cx="6464937" cy="4237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cs typeface="Calibri" panose="020F0502020204030204"/>
            </a:endParaRPr>
          </a:p>
          <a:p>
            <a:pPr marL="514350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 err="1">
                <a:latin typeface="Bookman Old Style"/>
              </a:rPr>
              <a:t>Eine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der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ältesten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slawischen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Sprachen</a:t>
            </a:r>
            <a:endParaRPr lang="en-US" sz="2400" dirty="0">
              <a:latin typeface="Bookman Old Style"/>
              <a:cs typeface="Calibri"/>
            </a:endParaRPr>
          </a:p>
          <a:p>
            <a:pPr marL="514350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US" sz="2400" dirty="0">
              <a:latin typeface="Bookman Old Style"/>
              <a:cs typeface="Calibri"/>
            </a:endParaRPr>
          </a:p>
          <a:p>
            <a:pPr marL="514350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>
                <a:latin typeface="Bookman Old Style"/>
              </a:rPr>
              <a:t>Die </a:t>
            </a:r>
            <a:r>
              <a:rPr lang="en-US" sz="2400" dirty="0" err="1">
                <a:latin typeface="Bookman Old Style"/>
              </a:rPr>
              <a:t>früheste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schriftlich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dokumentierte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slawische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Sprache</a:t>
            </a:r>
            <a:endParaRPr lang="en-US" sz="2400" dirty="0">
              <a:latin typeface="Bookman Old Style"/>
              <a:cs typeface="Calibri"/>
            </a:endParaRPr>
          </a:p>
          <a:p>
            <a:pPr marL="514350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US" sz="2400" dirty="0">
              <a:latin typeface="Bookman Old Style"/>
              <a:cs typeface="Calibri"/>
            </a:endParaRPr>
          </a:p>
          <a:p>
            <a:pPr marL="514350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>
                <a:latin typeface="Bookman Old Style"/>
              </a:rPr>
              <a:t>Von </a:t>
            </a:r>
            <a:r>
              <a:rPr lang="en-US" sz="2400" dirty="0" err="1">
                <a:latin typeface="Bookman Old Style"/>
              </a:rPr>
              <a:t>etwa</a:t>
            </a:r>
            <a:r>
              <a:rPr lang="en-US" sz="2400" dirty="0">
                <a:latin typeface="Bookman Old Style"/>
              </a:rPr>
              <a:t> 6 </a:t>
            </a:r>
            <a:r>
              <a:rPr lang="en-US" sz="2400" dirty="0" err="1">
                <a:latin typeface="Bookman Old Style"/>
              </a:rPr>
              <a:t>Millionen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Menschen</a:t>
            </a:r>
            <a:r>
              <a:rPr lang="en-US" sz="2400" dirty="0">
                <a:latin typeface="Bookman Old Style"/>
              </a:rPr>
              <a:t> </a:t>
            </a:r>
            <a:r>
              <a:rPr lang="en-US" sz="2400" dirty="0" err="1">
                <a:latin typeface="Bookman Old Style"/>
              </a:rPr>
              <a:t>gesprochen</a:t>
            </a:r>
            <a:endParaRPr lang="en-US" sz="2400" dirty="0">
              <a:latin typeface="Bookman Old Style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D13AE4D3-63B1-4B40-8944-415AC6414F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ECDA0C5-ECF6-404C-9E25-02FADA35CF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23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AD9C2-4386-420E-B63E-B98C9634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57" y="904118"/>
            <a:ext cx="3183265" cy="4560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Perioden</a:t>
            </a:r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 in der </a:t>
            </a:r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bulgarishen</a:t>
            </a:r>
            <a:r>
              <a:rPr lang="en-US" sz="4000" kern="1200">
                <a:solidFill>
                  <a:srgbClr val="FFFFFF"/>
                </a:solidFill>
                <a:latin typeface="Bookman Old Style"/>
              </a:rPr>
              <a:t> </a:t>
            </a:r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Sprache</a:t>
            </a:r>
            <a:endParaRPr lang="en-US" sz="4000" kern="1200" err="1">
              <a:solidFill>
                <a:srgbClr val="FFFFFF"/>
              </a:solidFill>
              <a:latin typeface="Bookman Old Style"/>
              <a:cs typeface="Calibri Light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4" name="TextBox 2">
            <a:extLst>
              <a:ext uri="{FF2B5EF4-FFF2-40B4-BE49-F238E27FC236}">
                <a16:creationId xmlns:a16="http://schemas.microsoft.com/office/drawing/2014/main" xmlns="" id="{DDA09CF9-BD36-45FE-AD98-168FF9ECFCAA}"/>
              </a:ext>
            </a:extLst>
          </p:cNvPr>
          <p:cNvGraphicFramePr/>
          <p:nvPr/>
        </p:nvGraphicFramePr>
        <p:xfrm>
          <a:off x="5221862" y="1719618"/>
          <a:ext cx="5948831" cy="433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040C5C2-4EFC-40C2-A6F4-26B39F55C0B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1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AC40650-F812-4EBD-8566-843F0CAD769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08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3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5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EF365-6668-4FEC-95DB-C16B892B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  <a:latin typeface="Bookman Old Style"/>
                <a:cs typeface="Calibri Light"/>
              </a:rPr>
              <a:t>Altbulgarische Periode</a:t>
            </a:r>
            <a:endParaRPr lang="en-US" sz="4000"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5" name="Picture 5" descr="A picture containing text, rug, furniture&#10;&#10;Description automatically generated">
            <a:extLst>
              <a:ext uri="{FF2B5EF4-FFF2-40B4-BE49-F238E27FC236}">
                <a16:creationId xmlns:a16="http://schemas.microsoft.com/office/drawing/2014/main" xmlns="" id="{67E24A6A-6700-4877-A8B3-7E8CBA127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924" r="1" b="13692"/>
          <a:stretch/>
        </p:blipFill>
        <p:spPr>
          <a:xfrm>
            <a:off x="1424902" y="2492376"/>
            <a:ext cx="3328841" cy="36983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1260B-E857-4E3D-BBCE-E0C14C00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2" y="2494450"/>
            <a:ext cx="6262836" cy="3993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err="1">
                <a:latin typeface="Bookman Old Style"/>
                <a:ea typeface="+mn-lt"/>
                <a:cs typeface="+mn-lt"/>
              </a:rPr>
              <a:t>Entwicklung</a:t>
            </a:r>
            <a:r>
              <a:rPr lang="en-US" sz="2400">
                <a:latin typeface="Bookman Old Style"/>
                <a:ea typeface="+mn-lt"/>
                <a:cs typeface="+mn-lt"/>
              </a:rPr>
              <a:t> des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slawischen</a:t>
            </a:r>
            <a:r>
              <a:rPr lang="en-US" sz="2400">
                <a:latin typeface="Bookman Old Style"/>
                <a:ea typeface="+mn-lt"/>
                <a:cs typeface="+mn-lt"/>
              </a:rPr>
              <a:t> Alphabets </a:t>
            </a:r>
            <a:endParaRPr lang="en-US" sz="2400">
              <a:latin typeface="Bookman Old Style"/>
              <a:cs typeface="Calibri"/>
            </a:endParaRP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>
                <a:latin typeface="Bookman Old Style"/>
                <a:ea typeface="+mn-lt"/>
                <a:cs typeface="+mn-lt"/>
              </a:rPr>
              <a:t>Das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goldene</a:t>
            </a:r>
            <a:r>
              <a:rPr lang="en-US" sz="240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Zeitalter</a:t>
            </a:r>
            <a:r>
              <a:rPr lang="en-US" sz="2400">
                <a:latin typeface="Bookman Old Style"/>
                <a:ea typeface="+mn-lt"/>
                <a:cs typeface="+mn-lt"/>
              </a:rPr>
              <a:t> der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bulgarischen</a:t>
            </a:r>
            <a:r>
              <a:rPr lang="en-US" sz="2400">
                <a:latin typeface="Bookman Old Style"/>
                <a:ea typeface="+mn-lt"/>
                <a:cs typeface="+mn-lt"/>
              </a:rPr>
              <a:t> Kultur</a:t>
            </a: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err="1">
                <a:latin typeface="Bookman Old Style"/>
                <a:ea typeface="+mn-lt"/>
                <a:cs typeface="+mn-lt"/>
              </a:rPr>
              <a:t>Einflüsse</a:t>
            </a:r>
            <a:r>
              <a:rPr lang="en-US" sz="2400">
                <a:latin typeface="Bookman Old Style"/>
                <a:ea typeface="+mn-lt"/>
                <a:cs typeface="+mn-lt"/>
              </a:rPr>
              <a:t> der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bulgarischen</a:t>
            </a:r>
            <a:r>
              <a:rPr lang="en-US" sz="240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Sprache</a:t>
            </a:r>
            <a:r>
              <a:rPr lang="en-US" sz="240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auch</a:t>
            </a:r>
            <a:r>
              <a:rPr lang="en-US" sz="2400">
                <a:latin typeface="Bookman Old Style"/>
                <a:ea typeface="+mn-lt"/>
                <a:cs typeface="+mn-lt"/>
              </a:rPr>
              <a:t> auf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andere</a:t>
            </a:r>
            <a:r>
              <a:rPr lang="en-US" sz="2400">
                <a:latin typeface="Bookman Old Style"/>
                <a:ea typeface="+mn-lt"/>
                <a:cs typeface="+mn-lt"/>
              </a:rPr>
              <a:t> </a:t>
            </a:r>
            <a:r>
              <a:rPr lang="en-US" sz="2400" err="1">
                <a:latin typeface="Bookman Old Style"/>
                <a:ea typeface="+mn-lt"/>
                <a:cs typeface="+mn-lt"/>
              </a:rPr>
              <a:t>slawische</a:t>
            </a:r>
            <a:r>
              <a:rPr lang="en-US" sz="2400">
                <a:latin typeface="Bookman Old Style"/>
                <a:ea typeface="+mn-lt"/>
                <a:cs typeface="+mn-lt"/>
              </a:rPr>
              <a:t> Kulturen</a:t>
            </a:r>
            <a:endParaRPr lang="en-US" sz="2400">
              <a:latin typeface="Bookman Old Style"/>
              <a:cs typeface="Calibri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85842168-06F2-44EC-9C55-9544323DDB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2EB222-E1E6-4B08-95B0-8D1A987ED0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99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1DBD7-930D-4D50-8D62-307228E2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49" y="964959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Bookman Old Style"/>
              </a:rPr>
              <a:t>Eine </a:t>
            </a:r>
            <a:r>
              <a:rPr lang="en-US" sz="4000" err="1">
                <a:solidFill>
                  <a:srgbClr val="FFFFFF"/>
                </a:solidFill>
                <a:latin typeface="Bookman Old Style"/>
              </a:rPr>
              <a:t>neue</a:t>
            </a:r>
            <a:r>
              <a:rPr lang="en-US" sz="4000">
                <a:solidFill>
                  <a:srgbClr val="FFFFFF"/>
                </a:solidFill>
                <a:latin typeface="Bookman Old Style"/>
              </a:rPr>
              <a:t> </a:t>
            </a:r>
            <a:r>
              <a:rPr lang="en-US" sz="4000" err="1">
                <a:solidFill>
                  <a:srgbClr val="FFFFFF"/>
                </a:solidFill>
                <a:latin typeface="Bookman Old Style"/>
              </a:rPr>
              <a:t>Periode</a:t>
            </a:r>
            <a:r>
              <a:rPr lang="en-US" sz="4000">
                <a:solidFill>
                  <a:srgbClr val="FFFFFF"/>
                </a:solidFill>
                <a:latin typeface="Bookman Old Style"/>
              </a:rPr>
              <a:t> </a:t>
            </a:r>
            <a:r>
              <a:rPr lang="en-US" sz="4000" err="1">
                <a:solidFill>
                  <a:srgbClr val="FFFFFF"/>
                </a:solidFill>
                <a:latin typeface="Bookman Old Style"/>
              </a:rPr>
              <a:t>für</a:t>
            </a:r>
            <a:r>
              <a:rPr lang="en-US" sz="4000">
                <a:solidFill>
                  <a:srgbClr val="FFFFFF"/>
                </a:solidFill>
                <a:latin typeface="Bookman Old Style"/>
              </a:rPr>
              <a:t> das </a:t>
            </a:r>
            <a:r>
              <a:rPr lang="en-US" sz="4000" err="1">
                <a:solidFill>
                  <a:srgbClr val="FFFFFF"/>
                </a:solidFill>
                <a:latin typeface="Bookman Old Style"/>
              </a:rPr>
              <a:t>bulgarische</a:t>
            </a:r>
            <a:r>
              <a:rPr lang="en-US" sz="4000">
                <a:solidFill>
                  <a:srgbClr val="FFFFFF"/>
                </a:solidFill>
                <a:latin typeface="Bookman Old Style"/>
              </a:rPr>
              <a:t> Reich und seine </a:t>
            </a:r>
            <a:r>
              <a:rPr lang="en-US" sz="4000" err="1">
                <a:solidFill>
                  <a:srgbClr val="FFFFFF"/>
                </a:solidFill>
                <a:latin typeface="Bookman Old Style"/>
              </a:rPr>
              <a:t>Sprache</a:t>
            </a:r>
            <a:endParaRPr lang="en-US" sz="4000">
              <a:solidFill>
                <a:srgbClr val="FFFFFF"/>
              </a:solidFill>
              <a:latin typeface="Bookman Old Style"/>
            </a:endParaRPr>
          </a:p>
          <a:p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7" name="Picture 7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xmlns="" id="{78E5A301-F05D-4B9E-8ECD-41D599F95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3" b="10630"/>
          <a:stretch/>
        </p:blipFill>
        <p:spPr>
          <a:xfrm>
            <a:off x="1424902" y="2492376"/>
            <a:ext cx="3455841" cy="38332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C065A2-5B37-492B-8BAE-E2A0839B0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6096759" cy="3963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>
                <a:latin typeface="Bookman Old Style"/>
              </a:rPr>
              <a:t>Die </a:t>
            </a:r>
            <a:r>
              <a:rPr lang="en-US" sz="2400" err="1">
                <a:latin typeface="Bookman Old Style"/>
              </a:rPr>
              <a:t>mittelbulgarische</a:t>
            </a:r>
            <a:r>
              <a:rPr lang="en-US" sz="240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Periode</a:t>
            </a:r>
            <a:endParaRPr lang="en-US" err="1">
              <a:latin typeface="Bookman Old Style"/>
            </a:endParaRP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err="1">
                <a:latin typeface="Bookman Old Style"/>
              </a:rPr>
              <a:t>Beginn</a:t>
            </a:r>
            <a:r>
              <a:rPr lang="en-US" sz="2400">
                <a:latin typeface="Bookman Old Style"/>
              </a:rPr>
              <a:t> </a:t>
            </a:r>
            <a:r>
              <a:rPr lang="en-US" sz="2400" err="1">
                <a:latin typeface="Bookman Old Style"/>
              </a:rPr>
              <a:t>mit</a:t>
            </a:r>
            <a:r>
              <a:rPr lang="en-US" sz="2400">
                <a:latin typeface="Bookman Old Style"/>
              </a:rPr>
              <a:t> der </a:t>
            </a:r>
            <a:r>
              <a:rPr lang="en-US" sz="2400" err="1">
                <a:latin typeface="Bookman Old Style"/>
              </a:rPr>
              <a:t>Wiederherstellung</a:t>
            </a:r>
            <a:r>
              <a:rPr lang="en-US" sz="2400">
                <a:latin typeface="Bookman Old Style"/>
              </a:rPr>
              <a:t> des </a:t>
            </a:r>
            <a:r>
              <a:rPr lang="en-US" sz="2400" err="1">
                <a:latin typeface="Bookman Old Style"/>
              </a:rPr>
              <a:t>bulgarischen</a:t>
            </a:r>
            <a:r>
              <a:rPr lang="en-US" sz="240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Reiches</a:t>
            </a:r>
            <a:endParaRPr lang="en-US" sz="2400" err="1">
              <a:latin typeface="Bookman Old Style"/>
              <a:cs typeface="Calibri" panose="020F0502020204030204"/>
            </a:endParaRP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>
                <a:latin typeface="Bookman Old Style"/>
              </a:rPr>
              <a:t>Ende </a:t>
            </a:r>
            <a:r>
              <a:rPr lang="en-US" sz="2400" err="1">
                <a:latin typeface="Bookman Old Style"/>
              </a:rPr>
              <a:t>mit</a:t>
            </a:r>
            <a:r>
              <a:rPr lang="en-US" sz="2400">
                <a:latin typeface="Bookman Old Style"/>
              </a:rPr>
              <a:t> der </a:t>
            </a:r>
            <a:r>
              <a:rPr lang="en-US" sz="2400" err="1">
                <a:latin typeface="Bookman Old Style"/>
              </a:rPr>
              <a:t>türkischen</a:t>
            </a:r>
            <a:r>
              <a:rPr lang="en-US" sz="240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Eroberung</a:t>
            </a:r>
            <a:endParaRPr lang="en-US" sz="2400" err="1">
              <a:latin typeface="Bookman Old Style"/>
              <a:cs typeface="Calibri" panose="020F0502020204030204"/>
            </a:endParaRP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err="1">
                <a:latin typeface="Bookman Old Style"/>
              </a:rPr>
              <a:t>Kirchenslawisch</a:t>
            </a:r>
            <a:endParaRPr lang="en-US" sz="2400" err="1">
              <a:latin typeface="Bookman Old Style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 sz="2400">
              <a:cs typeface="Calibri" panose="020F0502020204030204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C2C67D05-63C4-4853-8B09-24A1283888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37C9DC9-16BD-427A-A0AE-FF679F0402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72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F40F483-2008-4A79-B173-4A9DA0AC3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0446FEB-8296-4C58-A416-FE66BF933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B14F32D1-131A-4E26-9F16-AF1A8F488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1ABC2BC2-F576-4967-9EDA-93DBDDD8D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63468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189A57DA-E8EA-40EE-A9FA-27CFA92481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937" y="456934"/>
            <a:ext cx="3478490" cy="5521414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C1ED7A15-93F4-4241-81AA-1F6EDAE94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187E9-BD67-4076-B7DD-D075D5D7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818091"/>
            <a:ext cx="6094770" cy="17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Bulgarisch</a:t>
            </a:r>
            <a:r>
              <a:rPr lang="en-US" sz="4000" kern="1200" dirty="0">
                <a:solidFill>
                  <a:srgbClr val="FFFFFF"/>
                </a:solidFill>
                <a:latin typeface="Bookman Old Style"/>
              </a:rPr>
              <a:t> </a:t>
            </a:r>
            <a:r>
              <a:rPr lang="en-US" sz="4000" kern="1200" err="1">
                <a:solidFill>
                  <a:srgbClr val="FFFFFF"/>
                </a:solidFill>
                <a:latin typeface="Bookman Old Style"/>
              </a:rPr>
              <a:t>heute</a:t>
            </a:r>
            <a:endParaRPr lang="en-US" sz="4000" kern="1200">
              <a:solidFill>
                <a:srgbClr val="FFFFFF"/>
              </a:solidFill>
              <a:latin typeface="Bookman Old Style"/>
            </a:endParaRPr>
          </a:p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5FBEFA-9388-4E87-94A9-FB43745F9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2840" y="2435267"/>
            <a:ext cx="5840770" cy="3080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rgbClr val="FEFFFF"/>
                </a:solidFill>
                <a:latin typeface="Bookman Old Style"/>
              </a:rPr>
              <a:t>Die </a:t>
            </a:r>
            <a:r>
              <a:rPr lang="en-US" sz="2400" err="1">
                <a:solidFill>
                  <a:srgbClr val="FEFFFF"/>
                </a:solidFill>
                <a:latin typeface="Bookman Old Style"/>
              </a:rPr>
              <a:t>neubulgarische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err="1">
                <a:solidFill>
                  <a:srgbClr val="FEFFFF"/>
                </a:solidFill>
                <a:latin typeface="Bookman Old Style"/>
              </a:rPr>
              <a:t>Periode</a:t>
            </a:r>
            <a:endParaRPr lang="en-US" sz="2400">
              <a:latin typeface="Bookman Old Style"/>
              <a:cs typeface="Calibri" panose="020F0502020204030204"/>
            </a:endParaRP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rgbClr val="FEFFFF"/>
                </a:solidFill>
                <a:latin typeface="Bookman Old Style"/>
              </a:rPr>
              <a:t>Durch </a:t>
            </a:r>
            <a:r>
              <a:rPr lang="en-US" sz="2400" err="1">
                <a:solidFill>
                  <a:srgbClr val="FEFFFF"/>
                </a:solidFill>
                <a:latin typeface="Bookman Old Style"/>
              </a:rPr>
              <a:t>Literatur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err="1">
                <a:solidFill>
                  <a:srgbClr val="FEFFFF"/>
                </a:solidFill>
                <a:latin typeface="Bookman Old Style"/>
              </a:rPr>
              <a:t>entwickelte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err="1">
                <a:solidFill>
                  <a:srgbClr val="FEFFFF"/>
                </a:solidFill>
                <a:latin typeface="Bookman Old Style"/>
              </a:rPr>
              <a:t>Dialekte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 </a:t>
            </a:r>
            <a:endParaRPr lang="en-US" sz="2400" dirty="0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rgbClr val="FEFFFF"/>
                </a:solidFill>
                <a:latin typeface="Bookman Old Style"/>
              </a:rPr>
              <a:t>Die proto-</a:t>
            </a:r>
            <a:r>
              <a:rPr lang="en-US" sz="2400" err="1">
                <a:solidFill>
                  <a:srgbClr val="FEFFFF"/>
                </a:solidFill>
                <a:latin typeface="Bookman Old Style"/>
              </a:rPr>
              <a:t>bulgarische</a:t>
            </a:r>
            <a:r>
              <a:rPr lang="en-US" sz="2400" dirty="0">
                <a:solidFill>
                  <a:srgbClr val="FEFFFF"/>
                </a:solidFill>
                <a:latin typeface="Bookman Old Style"/>
              </a:rPr>
              <a:t> </a:t>
            </a:r>
            <a:r>
              <a:rPr lang="en-US" sz="2400" err="1">
                <a:solidFill>
                  <a:srgbClr val="FEFFFF"/>
                </a:solidFill>
                <a:latin typeface="Bookman Old Style"/>
              </a:rPr>
              <a:t>Sprache</a:t>
            </a:r>
            <a:endParaRPr lang="en-US" sz="2400" err="1">
              <a:solidFill>
                <a:srgbClr val="FEFFFF"/>
              </a:solidFill>
              <a:latin typeface="Bookman Old Style"/>
              <a:cs typeface="Calibri" panose="020F0502020204030204"/>
            </a:endParaRPr>
          </a:p>
          <a:p>
            <a:endParaRPr lang="en-US" sz="2400">
              <a:solidFill>
                <a:srgbClr val="FEFFFF"/>
              </a:solidFill>
            </a:endParaRPr>
          </a:p>
          <a:p>
            <a:endParaRPr lang="en-US" sz="2400">
              <a:solidFill>
                <a:srgbClr val="FEFFFF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B90379B8-39B0-4E55-827A-C1DD35AB1A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FA80190-32B4-437C-8224-4F910B2BB4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42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4B60E-AB04-4CD5-BA6D-FF62BE33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Bulgarische Dialekte </a:t>
            </a:r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9DD0D-D63C-49BE-9A91-6FBA942A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42" y="2653200"/>
            <a:ext cx="4664732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400" dirty="0" err="1">
                <a:latin typeface="Bookman Old Style"/>
                <a:cs typeface="Calibri" panose="020F0502020204030204"/>
              </a:rPr>
              <a:t>Stammung</a:t>
            </a:r>
            <a:r>
              <a:rPr lang="en-US" sz="2400" dirty="0">
                <a:latin typeface="Bookman Old Style"/>
                <a:cs typeface="Calibri" panose="020F0502020204030204"/>
              </a:rPr>
              <a:t> </a:t>
            </a:r>
            <a:r>
              <a:rPr lang="en-US" sz="2400" dirty="0" err="1">
                <a:latin typeface="Bookman Old Style"/>
                <a:cs typeface="Calibri" panose="020F0502020204030204"/>
              </a:rPr>
              <a:t>der</a:t>
            </a:r>
            <a:r>
              <a:rPr lang="en-US" sz="2400" dirty="0">
                <a:latin typeface="Bookman Old Style"/>
                <a:cs typeface="Calibri" panose="020F0502020204030204"/>
              </a:rPr>
              <a:t> </a:t>
            </a:r>
            <a:r>
              <a:rPr lang="en-US" sz="2400" dirty="0" err="1">
                <a:latin typeface="Bookman Old Style"/>
                <a:cs typeface="Calibri" panose="020F0502020204030204"/>
              </a:rPr>
              <a:t>bulgarischen</a:t>
            </a:r>
            <a:r>
              <a:rPr lang="en-US" sz="2400" dirty="0">
                <a:latin typeface="Bookman Old Style"/>
                <a:cs typeface="Calibri" panose="020F0502020204030204"/>
              </a:rPr>
              <a:t> </a:t>
            </a:r>
            <a:r>
              <a:rPr lang="en-US" sz="2400" dirty="0" err="1">
                <a:latin typeface="Bookman Old Style"/>
                <a:cs typeface="Calibri" panose="020F0502020204030204"/>
              </a:rPr>
              <a:t>Dialektologie</a:t>
            </a:r>
            <a:endParaRPr lang="en-US"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latin typeface="Bookman Old Style"/>
                <a:cs typeface="Calibri" panose="020F0502020204030204"/>
              </a:rPr>
              <a:t>Die </a:t>
            </a:r>
            <a:r>
              <a:rPr lang="en-US" sz="2400" dirty="0" err="1">
                <a:latin typeface="Bookman Old Style"/>
                <a:cs typeface="Calibri" panose="020F0502020204030204"/>
              </a:rPr>
              <a:t>dialekte</a:t>
            </a:r>
            <a:r>
              <a:rPr lang="en-US" sz="2400" dirty="0">
                <a:latin typeface="Bookman Old Style"/>
                <a:cs typeface="Calibri" panose="020F0502020204030204"/>
              </a:rPr>
              <a:t> </a:t>
            </a:r>
            <a:r>
              <a:rPr lang="en-US" sz="2400" dirty="0" err="1">
                <a:latin typeface="Bookman Old Style"/>
                <a:cs typeface="Calibri" panose="020F0502020204030204"/>
              </a:rPr>
              <a:t>Trennung</a:t>
            </a:r>
            <a:r>
              <a:rPr lang="en-US" sz="2400" dirty="0">
                <a:latin typeface="Bookman Old Style"/>
                <a:cs typeface="Calibri" panose="020F0502020204030204"/>
              </a:rPr>
              <a:t> – </a:t>
            </a:r>
            <a:r>
              <a:rPr lang="en-US" sz="2400" dirty="0" err="1">
                <a:latin typeface="Bookman Old Style"/>
                <a:cs typeface="Calibri" panose="020F0502020204030204"/>
              </a:rPr>
              <a:t>Ost</a:t>
            </a:r>
            <a:r>
              <a:rPr lang="en-US" sz="2400" dirty="0">
                <a:latin typeface="Bookman Old Style"/>
                <a:cs typeface="Calibri" panose="020F0502020204030204"/>
              </a:rPr>
              <a:t> und West</a:t>
            </a:r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latin typeface="Bookman Old Style"/>
                <a:cs typeface="Calibri" panose="020F0502020204030204"/>
              </a:rPr>
              <a:t>Die Rup-</a:t>
            </a:r>
            <a:r>
              <a:rPr lang="en-US" sz="2400" dirty="0" err="1">
                <a:latin typeface="Bookman Old Style"/>
                <a:cs typeface="Calibri" panose="020F0502020204030204"/>
              </a:rPr>
              <a:t>Dialektgruppe</a:t>
            </a:r>
            <a:endParaRPr lang="en-US" sz="2400" dirty="0">
              <a:latin typeface="Bookman Old Style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400" dirty="0" err="1">
                <a:latin typeface="Bookman Old Style"/>
                <a:cs typeface="Calibri" panose="020F0502020204030204"/>
              </a:rPr>
              <a:t>Einfluss</a:t>
            </a:r>
            <a:r>
              <a:rPr lang="en-US" sz="2400" dirty="0">
                <a:latin typeface="Bookman Old Style"/>
                <a:cs typeface="Calibri" panose="020F0502020204030204"/>
              </a:rPr>
              <a:t> </a:t>
            </a:r>
            <a:r>
              <a:rPr lang="en-US" sz="2400" dirty="0" err="1">
                <a:latin typeface="Bookman Old Style"/>
                <a:cs typeface="Calibri" panose="020F0502020204030204"/>
              </a:rPr>
              <a:t>der</a:t>
            </a:r>
            <a:r>
              <a:rPr lang="en-US" sz="2400" dirty="0">
                <a:latin typeface="Bookman Old Style"/>
                <a:cs typeface="Calibri" panose="020F0502020204030204"/>
              </a:rPr>
              <a:t> </a:t>
            </a:r>
            <a:r>
              <a:rPr lang="en-US" sz="2400" dirty="0" err="1">
                <a:latin typeface="Bookman Old Style"/>
                <a:cs typeface="Calibri" panose="020F0502020204030204"/>
              </a:rPr>
              <a:t>Nachbarländer</a:t>
            </a:r>
            <a:endParaRPr lang="en-US" sz="2400" dirty="0">
              <a:latin typeface="Bookman Old Style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400" dirty="0"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400" dirty="0"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400" dirty="0">
              <a:cs typeface="Calibri" panose="020F0502020204030204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xmlns="" id="{F52B4450-B340-4DE6-A49D-8AD7BC116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7" t="58" b="10268"/>
          <a:stretch/>
        </p:blipFill>
        <p:spPr>
          <a:xfrm>
            <a:off x="6119812" y="2565888"/>
            <a:ext cx="5017059" cy="3338227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8FBC7E4A-7A1A-4339-BB6B-A5D1F80F13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781" y="6112061"/>
            <a:ext cx="3614057" cy="741973"/>
          </a:xfrm>
          <a:prstGeom prst="rect">
            <a:avLst/>
          </a:prstGeom>
        </p:spPr>
      </p:pic>
      <p:pic>
        <p:nvPicPr>
          <p:cNvPr id="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826D02D-F2AE-46F2-B19C-376CD0BB1E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8000" y="6112933"/>
            <a:ext cx="1042761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124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254</Words>
  <Application>Microsoft Office PowerPoint</Application>
  <PresentationFormat>По избор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Тема на Office</vt:lpstr>
      <vt:lpstr>Die Geschichte der bulgarischen Sprache</vt:lpstr>
      <vt:lpstr>Слайд 2</vt:lpstr>
      <vt:lpstr>Inhalt:</vt:lpstr>
      <vt:lpstr>Woher kommt die bulgarische Sprache? </vt:lpstr>
      <vt:lpstr>Perioden in der bulgarishen Sprache</vt:lpstr>
      <vt:lpstr>Altbulgarische Periode</vt:lpstr>
      <vt:lpstr>Eine neue Periode für das bulgarische Reich und seine Sprache </vt:lpstr>
      <vt:lpstr>Bulgarisch heute </vt:lpstr>
      <vt:lpstr>Bulgarische Dialekte </vt:lpstr>
      <vt:lpstr>Beispiele für bulgarische Dialekte:</vt:lpstr>
      <vt:lpstr>Quelle:</vt:lpstr>
      <vt:lpstr>Danke für die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Geschichte der bulgarischen Sprache</dc:title>
  <dc:creator>Boyana Pecova</dc:creator>
  <cp:lastModifiedBy>ASPIRE</cp:lastModifiedBy>
  <cp:revision>81</cp:revision>
  <dcterms:created xsi:type="dcterms:W3CDTF">2021-04-09T06:45:04Z</dcterms:created>
  <dcterms:modified xsi:type="dcterms:W3CDTF">2021-04-23T16:30:00Z</dcterms:modified>
</cp:coreProperties>
</file>