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3"/>
    <p:restoredTop sz="96327"/>
  </p:normalViewPr>
  <p:slideViewPr>
    <p:cSldViewPr snapToGrid="0" snapToObjects="1">
      <p:cViewPr varScale="1">
        <p:scale>
          <a:sx n="104" d="100"/>
          <a:sy n="104" d="100"/>
        </p:scale>
        <p:origin x="232"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AAC4A5-8176-454E-9484-88F3020C853C}"/>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16993490-2AD4-9446-A97A-DAD14AFD50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B5626D8-2F35-8943-A912-26D26959E0DB}"/>
              </a:ext>
            </a:extLst>
          </p:cNvPr>
          <p:cNvSpPr>
            <a:spLocks noGrp="1"/>
          </p:cNvSpPr>
          <p:nvPr>
            <p:ph type="dt" sz="half" idx="10"/>
          </p:nvPr>
        </p:nvSpPr>
        <p:spPr/>
        <p:txBody>
          <a:bodyPr/>
          <a:lstStyle/>
          <a:p>
            <a:fld id="{A9382C0E-A523-DA4D-812A-5F2BB771A59E}" type="datetimeFigureOut">
              <a:rPr lang="de-DE" smtClean="0"/>
              <a:t>07.10.20</a:t>
            </a:fld>
            <a:endParaRPr lang="de-DE"/>
          </a:p>
        </p:txBody>
      </p:sp>
      <p:sp>
        <p:nvSpPr>
          <p:cNvPr id="5" name="Fußzeilenplatzhalter 4">
            <a:extLst>
              <a:ext uri="{FF2B5EF4-FFF2-40B4-BE49-F238E27FC236}">
                <a16:creationId xmlns:a16="http://schemas.microsoft.com/office/drawing/2014/main" id="{3D4FFF44-1E42-4447-9835-2ED134F0BC9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18D7FBE-4EBB-4B4E-97B1-AD423953C8A7}"/>
              </a:ext>
            </a:extLst>
          </p:cNvPr>
          <p:cNvSpPr>
            <a:spLocks noGrp="1"/>
          </p:cNvSpPr>
          <p:nvPr>
            <p:ph type="sldNum" sz="quarter" idx="12"/>
          </p:nvPr>
        </p:nvSpPr>
        <p:spPr/>
        <p:txBody>
          <a:bodyPr/>
          <a:lstStyle/>
          <a:p>
            <a:fld id="{B675BBCF-3B3A-324E-A244-3DCE6A8FDACF}" type="slidenum">
              <a:rPr lang="de-DE" smtClean="0"/>
              <a:t>‹Nr.›</a:t>
            </a:fld>
            <a:endParaRPr lang="de-DE"/>
          </a:p>
        </p:txBody>
      </p:sp>
    </p:spTree>
    <p:extLst>
      <p:ext uri="{BB962C8B-B14F-4D97-AF65-F5344CB8AC3E}">
        <p14:creationId xmlns:p14="http://schemas.microsoft.com/office/powerpoint/2010/main" val="4034526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86EAC9-D64B-4043-927E-39F29E2F95AE}"/>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4262138-BE47-7942-B3E0-09B17DBC730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D65A7D5-4374-5340-8249-5EBACBB45403}"/>
              </a:ext>
            </a:extLst>
          </p:cNvPr>
          <p:cNvSpPr>
            <a:spLocks noGrp="1"/>
          </p:cNvSpPr>
          <p:nvPr>
            <p:ph type="dt" sz="half" idx="10"/>
          </p:nvPr>
        </p:nvSpPr>
        <p:spPr/>
        <p:txBody>
          <a:bodyPr/>
          <a:lstStyle/>
          <a:p>
            <a:fld id="{A9382C0E-A523-DA4D-812A-5F2BB771A59E}" type="datetimeFigureOut">
              <a:rPr lang="de-DE" smtClean="0"/>
              <a:t>07.10.20</a:t>
            </a:fld>
            <a:endParaRPr lang="de-DE"/>
          </a:p>
        </p:txBody>
      </p:sp>
      <p:sp>
        <p:nvSpPr>
          <p:cNvPr id="5" name="Fußzeilenplatzhalter 4">
            <a:extLst>
              <a:ext uri="{FF2B5EF4-FFF2-40B4-BE49-F238E27FC236}">
                <a16:creationId xmlns:a16="http://schemas.microsoft.com/office/drawing/2014/main" id="{3D2F6473-707A-2E44-9510-FFB34CE93B0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74DD747-E03D-D642-8C6B-3B77DB87F9CF}"/>
              </a:ext>
            </a:extLst>
          </p:cNvPr>
          <p:cNvSpPr>
            <a:spLocks noGrp="1"/>
          </p:cNvSpPr>
          <p:nvPr>
            <p:ph type="sldNum" sz="quarter" idx="12"/>
          </p:nvPr>
        </p:nvSpPr>
        <p:spPr/>
        <p:txBody>
          <a:bodyPr/>
          <a:lstStyle/>
          <a:p>
            <a:fld id="{B675BBCF-3B3A-324E-A244-3DCE6A8FDACF}" type="slidenum">
              <a:rPr lang="de-DE" smtClean="0"/>
              <a:t>‹Nr.›</a:t>
            </a:fld>
            <a:endParaRPr lang="de-DE"/>
          </a:p>
        </p:txBody>
      </p:sp>
    </p:spTree>
    <p:extLst>
      <p:ext uri="{BB962C8B-B14F-4D97-AF65-F5344CB8AC3E}">
        <p14:creationId xmlns:p14="http://schemas.microsoft.com/office/powerpoint/2010/main" val="2687884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6F96A74C-4D63-B34F-9979-363B0A6A8079}"/>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92687176-281C-8E4D-8E0B-11BE982BFE9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36DC3B2-C16C-F84D-A1A3-B4BE2AAE9C33}"/>
              </a:ext>
            </a:extLst>
          </p:cNvPr>
          <p:cNvSpPr>
            <a:spLocks noGrp="1"/>
          </p:cNvSpPr>
          <p:nvPr>
            <p:ph type="dt" sz="half" idx="10"/>
          </p:nvPr>
        </p:nvSpPr>
        <p:spPr/>
        <p:txBody>
          <a:bodyPr/>
          <a:lstStyle/>
          <a:p>
            <a:fld id="{A9382C0E-A523-DA4D-812A-5F2BB771A59E}" type="datetimeFigureOut">
              <a:rPr lang="de-DE" smtClean="0"/>
              <a:t>07.10.20</a:t>
            </a:fld>
            <a:endParaRPr lang="de-DE"/>
          </a:p>
        </p:txBody>
      </p:sp>
      <p:sp>
        <p:nvSpPr>
          <p:cNvPr id="5" name="Fußzeilenplatzhalter 4">
            <a:extLst>
              <a:ext uri="{FF2B5EF4-FFF2-40B4-BE49-F238E27FC236}">
                <a16:creationId xmlns:a16="http://schemas.microsoft.com/office/drawing/2014/main" id="{59575350-1EE6-374E-A6C9-2E3AD158D43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E3F949B-A31A-B447-8DB0-0525578B8B4B}"/>
              </a:ext>
            </a:extLst>
          </p:cNvPr>
          <p:cNvSpPr>
            <a:spLocks noGrp="1"/>
          </p:cNvSpPr>
          <p:nvPr>
            <p:ph type="sldNum" sz="quarter" idx="12"/>
          </p:nvPr>
        </p:nvSpPr>
        <p:spPr/>
        <p:txBody>
          <a:bodyPr/>
          <a:lstStyle/>
          <a:p>
            <a:fld id="{B675BBCF-3B3A-324E-A244-3DCE6A8FDACF}" type="slidenum">
              <a:rPr lang="de-DE" smtClean="0"/>
              <a:t>‹Nr.›</a:t>
            </a:fld>
            <a:endParaRPr lang="de-DE"/>
          </a:p>
        </p:txBody>
      </p:sp>
    </p:spTree>
    <p:extLst>
      <p:ext uri="{BB962C8B-B14F-4D97-AF65-F5344CB8AC3E}">
        <p14:creationId xmlns:p14="http://schemas.microsoft.com/office/powerpoint/2010/main" val="2068503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830EE-25E7-5242-B1CF-631FFAB5714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EC5C74C-9DF3-3448-BEBA-BE12DF6503EE}"/>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6C30F33-3111-8744-87C3-0E761714CDF9}"/>
              </a:ext>
            </a:extLst>
          </p:cNvPr>
          <p:cNvSpPr>
            <a:spLocks noGrp="1"/>
          </p:cNvSpPr>
          <p:nvPr>
            <p:ph type="dt" sz="half" idx="10"/>
          </p:nvPr>
        </p:nvSpPr>
        <p:spPr/>
        <p:txBody>
          <a:bodyPr/>
          <a:lstStyle/>
          <a:p>
            <a:fld id="{A9382C0E-A523-DA4D-812A-5F2BB771A59E}" type="datetimeFigureOut">
              <a:rPr lang="de-DE" smtClean="0"/>
              <a:t>07.10.20</a:t>
            </a:fld>
            <a:endParaRPr lang="de-DE"/>
          </a:p>
        </p:txBody>
      </p:sp>
      <p:sp>
        <p:nvSpPr>
          <p:cNvPr id="5" name="Fußzeilenplatzhalter 4">
            <a:extLst>
              <a:ext uri="{FF2B5EF4-FFF2-40B4-BE49-F238E27FC236}">
                <a16:creationId xmlns:a16="http://schemas.microsoft.com/office/drawing/2014/main" id="{9BC0B6FC-CE21-AE46-998D-C2F2732D462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FBEB612-A932-0A4E-BAB1-F919B540E7BF}"/>
              </a:ext>
            </a:extLst>
          </p:cNvPr>
          <p:cNvSpPr>
            <a:spLocks noGrp="1"/>
          </p:cNvSpPr>
          <p:nvPr>
            <p:ph type="sldNum" sz="quarter" idx="12"/>
          </p:nvPr>
        </p:nvSpPr>
        <p:spPr/>
        <p:txBody>
          <a:bodyPr/>
          <a:lstStyle/>
          <a:p>
            <a:fld id="{B675BBCF-3B3A-324E-A244-3DCE6A8FDACF}" type="slidenum">
              <a:rPr lang="de-DE" smtClean="0"/>
              <a:t>‹Nr.›</a:t>
            </a:fld>
            <a:endParaRPr lang="de-DE"/>
          </a:p>
        </p:txBody>
      </p:sp>
    </p:spTree>
    <p:extLst>
      <p:ext uri="{BB962C8B-B14F-4D97-AF65-F5344CB8AC3E}">
        <p14:creationId xmlns:p14="http://schemas.microsoft.com/office/powerpoint/2010/main" val="3069877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CF689F-EE41-C04E-8494-D168072D9BA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06E0502-4AA0-7B41-8B97-08F585C920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3B09229-9481-8F47-A8EA-D9DF6ACA715A}"/>
              </a:ext>
            </a:extLst>
          </p:cNvPr>
          <p:cNvSpPr>
            <a:spLocks noGrp="1"/>
          </p:cNvSpPr>
          <p:nvPr>
            <p:ph type="dt" sz="half" idx="10"/>
          </p:nvPr>
        </p:nvSpPr>
        <p:spPr/>
        <p:txBody>
          <a:bodyPr/>
          <a:lstStyle/>
          <a:p>
            <a:fld id="{A9382C0E-A523-DA4D-812A-5F2BB771A59E}" type="datetimeFigureOut">
              <a:rPr lang="de-DE" smtClean="0"/>
              <a:t>07.10.20</a:t>
            </a:fld>
            <a:endParaRPr lang="de-DE"/>
          </a:p>
        </p:txBody>
      </p:sp>
      <p:sp>
        <p:nvSpPr>
          <p:cNvPr id="5" name="Fußzeilenplatzhalter 4">
            <a:extLst>
              <a:ext uri="{FF2B5EF4-FFF2-40B4-BE49-F238E27FC236}">
                <a16:creationId xmlns:a16="http://schemas.microsoft.com/office/drawing/2014/main" id="{FE2D15E0-83F6-EC45-9AE6-C110CE8B1E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CD17347-EACC-324C-9B9A-9F5DEACF759C}"/>
              </a:ext>
            </a:extLst>
          </p:cNvPr>
          <p:cNvSpPr>
            <a:spLocks noGrp="1"/>
          </p:cNvSpPr>
          <p:nvPr>
            <p:ph type="sldNum" sz="quarter" idx="12"/>
          </p:nvPr>
        </p:nvSpPr>
        <p:spPr/>
        <p:txBody>
          <a:bodyPr/>
          <a:lstStyle/>
          <a:p>
            <a:fld id="{B675BBCF-3B3A-324E-A244-3DCE6A8FDACF}" type="slidenum">
              <a:rPr lang="de-DE" smtClean="0"/>
              <a:t>‹Nr.›</a:t>
            </a:fld>
            <a:endParaRPr lang="de-DE"/>
          </a:p>
        </p:txBody>
      </p:sp>
    </p:spTree>
    <p:extLst>
      <p:ext uri="{BB962C8B-B14F-4D97-AF65-F5344CB8AC3E}">
        <p14:creationId xmlns:p14="http://schemas.microsoft.com/office/powerpoint/2010/main" val="2271345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D14AF0-A018-4B41-AED6-041B41ED8DB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3148BFD-D52F-CF46-AF2F-2B341967B67E}"/>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1390695-6E5A-4244-8189-7BB5DA33635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CCC3946-819F-EB4D-96FF-FEE749DE9823}"/>
              </a:ext>
            </a:extLst>
          </p:cNvPr>
          <p:cNvSpPr>
            <a:spLocks noGrp="1"/>
          </p:cNvSpPr>
          <p:nvPr>
            <p:ph type="dt" sz="half" idx="10"/>
          </p:nvPr>
        </p:nvSpPr>
        <p:spPr/>
        <p:txBody>
          <a:bodyPr/>
          <a:lstStyle/>
          <a:p>
            <a:fld id="{A9382C0E-A523-DA4D-812A-5F2BB771A59E}" type="datetimeFigureOut">
              <a:rPr lang="de-DE" smtClean="0"/>
              <a:t>07.10.20</a:t>
            </a:fld>
            <a:endParaRPr lang="de-DE"/>
          </a:p>
        </p:txBody>
      </p:sp>
      <p:sp>
        <p:nvSpPr>
          <p:cNvPr id="6" name="Fußzeilenplatzhalter 5">
            <a:extLst>
              <a:ext uri="{FF2B5EF4-FFF2-40B4-BE49-F238E27FC236}">
                <a16:creationId xmlns:a16="http://schemas.microsoft.com/office/drawing/2014/main" id="{25AB8541-B1B0-3246-9F53-E532D1C9617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02DE302-7E78-994D-AB75-831CB22CB369}"/>
              </a:ext>
            </a:extLst>
          </p:cNvPr>
          <p:cNvSpPr>
            <a:spLocks noGrp="1"/>
          </p:cNvSpPr>
          <p:nvPr>
            <p:ph type="sldNum" sz="quarter" idx="12"/>
          </p:nvPr>
        </p:nvSpPr>
        <p:spPr/>
        <p:txBody>
          <a:bodyPr/>
          <a:lstStyle/>
          <a:p>
            <a:fld id="{B675BBCF-3B3A-324E-A244-3DCE6A8FDACF}" type="slidenum">
              <a:rPr lang="de-DE" smtClean="0"/>
              <a:t>‹Nr.›</a:t>
            </a:fld>
            <a:endParaRPr lang="de-DE"/>
          </a:p>
        </p:txBody>
      </p:sp>
    </p:spTree>
    <p:extLst>
      <p:ext uri="{BB962C8B-B14F-4D97-AF65-F5344CB8AC3E}">
        <p14:creationId xmlns:p14="http://schemas.microsoft.com/office/powerpoint/2010/main" val="765624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12FC2A-05B0-BC4A-B6EF-8325CC6D67A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35BDAF9-32DD-3549-8D39-106F67287C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5131185-CA9D-8746-99ED-E804E1C0E2A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A8E4F8F1-285D-A343-A8BC-B3E48B4134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F5E1B68-DD4B-9440-95FE-48CFD4530718}"/>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EE8C535-55E3-A54A-8ECF-B19ACE0C38D0}"/>
              </a:ext>
            </a:extLst>
          </p:cNvPr>
          <p:cNvSpPr>
            <a:spLocks noGrp="1"/>
          </p:cNvSpPr>
          <p:nvPr>
            <p:ph type="dt" sz="half" idx="10"/>
          </p:nvPr>
        </p:nvSpPr>
        <p:spPr/>
        <p:txBody>
          <a:bodyPr/>
          <a:lstStyle/>
          <a:p>
            <a:fld id="{A9382C0E-A523-DA4D-812A-5F2BB771A59E}" type="datetimeFigureOut">
              <a:rPr lang="de-DE" smtClean="0"/>
              <a:t>07.10.20</a:t>
            </a:fld>
            <a:endParaRPr lang="de-DE"/>
          </a:p>
        </p:txBody>
      </p:sp>
      <p:sp>
        <p:nvSpPr>
          <p:cNvPr id="8" name="Fußzeilenplatzhalter 7">
            <a:extLst>
              <a:ext uri="{FF2B5EF4-FFF2-40B4-BE49-F238E27FC236}">
                <a16:creationId xmlns:a16="http://schemas.microsoft.com/office/drawing/2014/main" id="{D181DD10-7CBD-6640-9074-C149F90D4118}"/>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06125B2A-EA7C-8042-BF00-CCE572839D50}"/>
              </a:ext>
            </a:extLst>
          </p:cNvPr>
          <p:cNvSpPr>
            <a:spLocks noGrp="1"/>
          </p:cNvSpPr>
          <p:nvPr>
            <p:ph type="sldNum" sz="quarter" idx="12"/>
          </p:nvPr>
        </p:nvSpPr>
        <p:spPr/>
        <p:txBody>
          <a:bodyPr/>
          <a:lstStyle/>
          <a:p>
            <a:fld id="{B675BBCF-3B3A-324E-A244-3DCE6A8FDACF}" type="slidenum">
              <a:rPr lang="de-DE" smtClean="0"/>
              <a:t>‹Nr.›</a:t>
            </a:fld>
            <a:endParaRPr lang="de-DE"/>
          </a:p>
        </p:txBody>
      </p:sp>
    </p:spTree>
    <p:extLst>
      <p:ext uri="{BB962C8B-B14F-4D97-AF65-F5344CB8AC3E}">
        <p14:creationId xmlns:p14="http://schemas.microsoft.com/office/powerpoint/2010/main" val="423016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9710DD-F6D1-B245-B956-183E47FA2DB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7C4E55E6-5048-3E4E-B989-92BC316EFC0F}"/>
              </a:ext>
            </a:extLst>
          </p:cNvPr>
          <p:cNvSpPr>
            <a:spLocks noGrp="1"/>
          </p:cNvSpPr>
          <p:nvPr>
            <p:ph type="dt" sz="half" idx="10"/>
          </p:nvPr>
        </p:nvSpPr>
        <p:spPr/>
        <p:txBody>
          <a:bodyPr/>
          <a:lstStyle/>
          <a:p>
            <a:fld id="{A9382C0E-A523-DA4D-812A-5F2BB771A59E}" type="datetimeFigureOut">
              <a:rPr lang="de-DE" smtClean="0"/>
              <a:t>07.10.20</a:t>
            </a:fld>
            <a:endParaRPr lang="de-DE"/>
          </a:p>
        </p:txBody>
      </p:sp>
      <p:sp>
        <p:nvSpPr>
          <p:cNvPr id="4" name="Fußzeilenplatzhalter 3">
            <a:extLst>
              <a:ext uri="{FF2B5EF4-FFF2-40B4-BE49-F238E27FC236}">
                <a16:creationId xmlns:a16="http://schemas.microsoft.com/office/drawing/2014/main" id="{EABBEEDF-B477-5848-A5D6-2E5C1411428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9A19D3F6-1259-A64B-B350-B84EE24A53E0}"/>
              </a:ext>
            </a:extLst>
          </p:cNvPr>
          <p:cNvSpPr>
            <a:spLocks noGrp="1"/>
          </p:cNvSpPr>
          <p:nvPr>
            <p:ph type="sldNum" sz="quarter" idx="12"/>
          </p:nvPr>
        </p:nvSpPr>
        <p:spPr/>
        <p:txBody>
          <a:bodyPr/>
          <a:lstStyle/>
          <a:p>
            <a:fld id="{B675BBCF-3B3A-324E-A244-3DCE6A8FDACF}" type="slidenum">
              <a:rPr lang="de-DE" smtClean="0"/>
              <a:t>‹Nr.›</a:t>
            </a:fld>
            <a:endParaRPr lang="de-DE"/>
          </a:p>
        </p:txBody>
      </p:sp>
    </p:spTree>
    <p:extLst>
      <p:ext uri="{BB962C8B-B14F-4D97-AF65-F5344CB8AC3E}">
        <p14:creationId xmlns:p14="http://schemas.microsoft.com/office/powerpoint/2010/main" val="2065214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50A0D60-95AB-0545-94B3-E9E3F13FA3C1}"/>
              </a:ext>
            </a:extLst>
          </p:cNvPr>
          <p:cNvSpPr>
            <a:spLocks noGrp="1"/>
          </p:cNvSpPr>
          <p:nvPr>
            <p:ph type="dt" sz="half" idx="10"/>
          </p:nvPr>
        </p:nvSpPr>
        <p:spPr/>
        <p:txBody>
          <a:bodyPr/>
          <a:lstStyle/>
          <a:p>
            <a:fld id="{A9382C0E-A523-DA4D-812A-5F2BB771A59E}" type="datetimeFigureOut">
              <a:rPr lang="de-DE" smtClean="0"/>
              <a:t>07.10.20</a:t>
            </a:fld>
            <a:endParaRPr lang="de-DE"/>
          </a:p>
        </p:txBody>
      </p:sp>
      <p:sp>
        <p:nvSpPr>
          <p:cNvPr id="3" name="Fußzeilenplatzhalter 2">
            <a:extLst>
              <a:ext uri="{FF2B5EF4-FFF2-40B4-BE49-F238E27FC236}">
                <a16:creationId xmlns:a16="http://schemas.microsoft.com/office/drawing/2014/main" id="{4F51FB04-3967-994C-8C10-DF1AC0A00D4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0DECFD22-7AB1-5740-ADD9-6BA9AA55C9FB}"/>
              </a:ext>
            </a:extLst>
          </p:cNvPr>
          <p:cNvSpPr>
            <a:spLocks noGrp="1"/>
          </p:cNvSpPr>
          <p:nvPr>
            <p:ph type="sldNum" sz="quarter" idx="12"/>
          </p:nvPr>
        </p:nvSpPr>
        <p:spPr/>
        <p:txBody>
          <a:bodyPr/>
          <a:lstStyle/>
          <a:p>
            <a:fld id="{B675BBCF-3B3A-324E-A244-3DCE6A8FDACF}" type="slidenum">
              <a:rPr lang="de-DE" smtClean="0"/>
              <a:t>‹Nr.›</a:t>
            </a:fld>
            <a:endParaRPr lang="de-DE"/>
          </a:p>
        </p:txBody>
      </p:sp>
    </p:spTree>
    <p:extLst>
      <p:ext uri="{BB962C8B-B14F-4D97-AF65-F5344CB8AC3E}">
        <p14:creationId xmlns:p14="http://schemas.microsoft.com/office/powerpoint/2010/main" val="1610013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8E8EE9-F5FD-CF4C-807A-2FD72FF4B39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EEAE1CDB-F3A2-AC42-B285-885E6AF49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3D076B1-9748-5649-B3AE-CFE4E30961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EFF166D-5CE6-AB40-A35E-6F3B266F3A5A}"/>
              </a:ext>
            </a:extLst>
          </p:cNvPr>
          <p:cNvSpPr>
            <a:spLocks noGrp="1"/>
          </p:cNvSpPr>
          <p:nvPr>
            <p:ph type="dt" sz="half" idx="10"/>
          </p:nvPr>
        </p:nvSpPr>
        <p:spPr/>
        <p:txBody>
          <a:bodyPr/>
          <a:lstStyle/>
          <a:p>
            <a:fld id="{A9382C0E-A523-DA4D-812A-5F2BB771A59E}" type="datetimeFigureOut">
              <a:rPr lang="de-DE" smtClean="0"/>
              <a:t>07.10.20</a:t>
            </a:fld>
            <a:endParaRPr lang="de-DE"/>
          </a:p>
        </p:txBody>
      </p:sp>
      <p:sp>
        <p:nvSpPr>
          <p:cNvPr id="6" name="Fußzeilenplatzhalter 5">
            <a:extLst>
              <a:ext uri="{FF2B5EF4-FFF2-40B4-BE49-F238E27FC236}">
                <a16:creationId xmlns:a16="http://schemas.microsoft.com/office/drawing/2014/main" id="{7D980688-955E-5143-BC70-13C5FE8645C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AE275DA-8B44-D24A-966E-305B24C56B41}"/>
              </a:ext>
            </a:extLst>
          </p:cNvPr>
          <p:cNvSpPr>
            <a:spLocks noGrp="1"/>
          </p:cNvSpPr>
          <p:nvPr>
            <p:ph type="sldNum" sz="quarter" idx="12"/>
          </p:nvPr>
        </p:nvSpPr>
        <p:spPr/>
        <p:txBody>
          <a:bodyPr/>
          <a:lstStyle/>
          <a:p>
            <a:fld id="{B675BBCF-3B3A-324E-A244-3DCE6A8FDACF}" type="slidenum">
              <a:rPr lang="de-DE" smtClean="0"/>
              <a:t>‹Nr.›</a:t>
            </a:fld>
            <a:endParaRPr lang="de-DE"/>
          </a:p>
        </p:txBody>
      </p:sp>
    </p:spTree>
    <p:extLst>
      <p:ext uri="{BB962C8B-B14F-4D97-AF65-F5344CB8AC3E}">
        <p14:creationId xmlns:p14="http://schemas.microsoft.com/office/powerpoint/2010/main" val="2701736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6C24B4-8B25-C74A-9EC7-AE6AB9604B9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34B7F0D-FF6C-0C44-B17F-1DD9E7BC74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BA06A56-592D-0F4D-A41F-BE401FE588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0754EB6-16FA-0E44-975B-86523603A414}"/>
              </a:ext>
            </a:extLst>
          </p:cNvPr>
          <p:cNvSpPr>
            <a:spLocks noGrp="1"/>
          </p:cNvSpPr>
          <p:nvPr>
            <p:ph type="dt" sz="half" idx="10"/>
          </p:nvPr>
        </p:nvSpPr>
        <p:spPr/>
        <p:txBody>
          <a:bodyPr/>
          <a:lstStyle/>
          <a:p>
            <a:fld id="{A9382C0E-A523-DA4D-812A-5F2BB771A59E}" type="datetimeFigureOut">
              <a:rPr lang="de-DE" smtClean="0"/>
              <a:t>07.10.20</a:t>
            </a:fld>
            <a:endParaRPr lang="de-DE"/>
          </a:p>
        </p:txBody>
      </p:sp>
      <p:sp>
        <p:nvSpPr>
          <p:cNvPr id="6" name="Fußzeilenplatzhalter 5">
            <a:extLst>
              <a:ext uri="{FF2B5EF4-FFF2-40B4-BE49-F238E27FC236}">
                <a16:creationId xmlns:a16="http://schemas.microsoft.com/office/drawing/2014/main" id="{96417056-065E-754B-803D-F0887A5C386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1624522-6A6E-BD41-8B97-B16AE4A89646}"/>
              </a:ext>
            </a:extLst>
          </p:cNvPr>
          <p:cNvSpPr>
            <a:spLocks noGrp="1"/>
          </p:cNvSpPr>
          <p:nvPr>
            <p:ph type="sldNum" sz="quarter" idx="12"/>
          </p:nvPr>
        </p:nvSpPr>
        <p:spPr/>
        <p:txBody>
          <a:bodyPr/>
          <a:lstStyle/>
          <a:p>
            <a:fld id="{B675BBCF-3B3A-324E-A244-3DCE6A8FDACF}" type="slidenum">
              <a:rPr lang="de-DE" smtClean="0"/>
              <a:t>‹Nr.›</a:t>
            </a:fld>
            <a:endParaRPr lang="de-DE"/>
          </a:p>
        </p:txBody>
      </p:sp>
    </p:spTree>
    <p:extLst>
      <p:ext uri="{BB962C8B-B14F-4D97-AF65-F5344CB8AC3E}">
        <p14:creationId xmlns:p14="http://schemas.microsoft.com/office/powerpoint/2010/main" val="3157494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76014B8-B1DD-8E44-9FA5-7065F54C3C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478FFA5-EA73-874A-A4C2-1648193174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DEC7E5A-83A1-F144-B217-CFF2B62725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82C0E-A523-DA4D-812A-5F2BB771A59E}" type="datetimeFigureOut">
              <a:rPr lang="de-DE" smtClean="0"/>
              <a:t>07.10.20</a:t>
            </a:fld>
            <a:endParaRPr lang="de-DE"/>
          </a:p>
        </p:txBody>
      </p:sp>
      <p:sp>
        <p:nvSpPr>
          <p:cNvPr id="5" name="Fußzeilenplatzhalter 4">
            <a:extLst>
              <a:ext uri="{FF2B5EF4-FFF2-40B4-BE49-F238E27FC236}">
                <a16:creationId xmlns:a16="http://schemas.microsoft.com/office/drawing/2014/main" id="{FB3E424D-EF18-6747-BDFD-360E39587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5E3B5260-F290-A945-9606-208FD1A22A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5BBCF-3B3A-324E-A244-3DCE6A8FDACF}" type="slidenum">
              <a:rPr lang="de-DE" smtClean="0"/>
              <a:t>‹Nr.›</a:t>
            </a:fld>
            <a:endParaRPr lang="de-DE"/>
          </a:p>
        </p:txBody>
      </p:sp>
    </p:spTree>
    <p:extLst>
      <p:ext uri="{BB962C8B-B14F-4D97-AF65-F5344CB8AC3E}">
        <p14:creationId xmlns:p14="http://schemas.microsoft.com/office/powerpoint/2010/main" val="1493698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oethe.de/prj/mwd/de/idl/sas/sy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41913E-1CC8-844B-9C8C-0DDAFCB27B46}"/>
              </a:ext>
            </a:extLst>
          </p:cNvPr>
          <p:cNvSpPr>
            <a:spLocks noGrp="1"/>
          </p:cNvSpPr>
          <p:nvPr>
            <p:ph type="ctrTitle"/>
          </p:nvPr>
        </p:nvSpPr>
        <p:spPr/>
        <p:txBody>
          <a:bodyPr/>
          <a:lstStyle/>
          <a:p>
            <a:r>
              <a:rPr lang="de-DE" b="1" dirty="0"/>
              <a:t>Das Schulsystem in Deutschland</a:t>
            </a:r>
            <a:endParaRPr lang="de-DE" dirty="0"/>
          </a:p>
        </p:txBody>
      </p:sp>
      <p:pic>
        <p:nvPicPr>
          <p:cNvPr id="1026" name="Picture 2" descr="Kostenlose Bild: Flagge, Deutschland">
            <a:extLst>
              <a:ext uri="{FF2B5EF4-FFF2-40B4-BE49-F238E27FC236}">
                <a16:creationId xmlns:a16="http://schemas.microsoft.com/office/drawing/2014/main" id="{13D98D77-5945-B044-845C-1BC23EDB50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6628" y="612971"/>
            <a:ext cx="1671080" cy="1018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1309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3" name="Inhaltsplatzhalter 2">
            <a:extLst>
              <a:ext uri="{FF2B5EF4-FFF2-40B4-BE49-F238E27FC236}">
                <a16:creationId xmlns:a16="http://schemas.microsoft.com/office/drawing/2014/main" id="{9297ECBD-5F97-BF47-8EA9-DB7E2EC7A6BC}"/>
              </a:ext>
            </a:extLst>
          </p:cNvPr>
          <p:cNvSpPr>
            <a:spLocks noGrp="1"/>
          </p:cNvSpPr>
          <p:nvPr>
            <p:ph idx="1"/>
          </p:nvPr>
        </p:nvSpPr>
        <p:spPr>
          <a:xfrm>
            <a:off x="838200" y="370703"/>
            <a:ext cx="10515600" cy="5806260"/>
          </a:xfrm>
        </p:spPr>
        <p:txBody>
          <a:bodyPr>
            <a:normAutofit/>
          </a:bodyPr>
          <a:lstStyle/>
          <a:p>
            <a:pPr marL="0" indent="0">
              <a:buNone/>
            </a:pPr>
            <a:endParaRPr lang="de-DE" dirty="0"/>
          </a:p>
          <a:p>
            <a:r>
              <a:rPr lang="de-DE" dirty="0"/>
              <a:t>In Deutschland gibt es verschiedene Schularten. In </a:t>
            </a:r>
            <a:r>
              <a:rPr lang="de-DE" b="1" dirty="0"/>
              <a:t>die Grundschule </a:t>
            </a:r>
            <a:r>
              <a:rPr lang="de-DE" dirty="0"/>
              <a:t>gehen alle Kinder ab 6 oder 7 Jahren. Nach der 4. Klasse gehen die Kinder auf eine weiterführende Schule. Es gibt ganz unterschiedliche weiterführende Schulen: </a:t>
            </a:r>
          </a:p>
          <a:p>
            <a:r>
              <a:rPr lang="de-DE" b="1" dirty="0"/>
              <a:t>Die Hauptschule</a:t>
            </a:r>
            <a:r>
              <a:rPr lang="de-DE" dirty="0"/>
              <a:t> (5.-9. Klasse): hier macht man einen Hauptschulabschluss oder einen qualifizierenden Hauptschulabschluss. In der Hauptschule hat man auch praktische Fächer wie Werken oder Technisches Zeichnen. </a:t>
            </a:r>
          </a:p>
          <a:p>
            <a:r>
              <a:rPr lang="de-DE" b="1" dirty="0"/>
              <a:t>Die Realschule</a:t>
            </a:r>
            <a:r>
              <a:rPr lang="de-DE" dirty="0"/>
              <a:t> (5.-10. Klasse) wo man den Realschulabschluss macht. Nach der Haupt- oder Realschule kann man einen Beruf lernen. </a:t>
            </a:r>
          </a:p>
          <a:p>
            <a:r>
              <a:rPr lang="de-DE" b="1" dirty="0"/>
              <a:t>Das Gymnasium </a:t>
            </a:r>
            <a:r>
              <a:rPr lang="de-DE" dirty="0"/>
              <a:t>(bis zur 12. Klasse). Hier macht man das Abitur und kann dann an einer Universität studieren.</a:t>
            </a:r>
          </a:p>
          <a:p>
            <a:endParaRPr lang="de-DE" dirty="0"/>
          </a:p>
        </p:txBody>
      </p:sp>
    </p:spTree>
    <p:extLst>
      <p:ext uri="{BB962C8B-B14F-4D97-AF65-F5344CB8AC3E}">
        <p14:creationId xmlns:p14="http://schemas.microsoft.com/office/powerpoint/2010/main" val="348209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3" name="Inhaltsplatzhalter 2">
            <a:extLst>
              <a:ext uri="{FF2B5EF4-FFF2-40B4-BE49-F238E27FC236}">
                <a16:creationId xmlns:a16="http://schemas.microsoft.com/office/drawing/2014/main" id="{F0FDCDFF-27DE-5240-9A3D-8E086B78F160}"/>
              </a:ext>
            </a:extLst>
          </p:cNvPr>
          <p:cNvSpPr>
            <a:spLocks noGrp="1"/>
          </p:cNvSpPr>
          <p:nvPr>
            <p:ph idx="1"/>
          </p:nvPr>
        </p:nvSpPr>
        <p:spPr>
          <a:xfrm>
            <a:off x="838200" y="1272746"/>
            <a:ext cx="10515600" cy="4904217"/>
          </a:xfrm>
        </p:spPr>
        <p:txBody>
          <a:bodyPr/>
          <a:lstStyle/>
          <a:p>
            <a:r>
              <a:rPr lang="de-DE" dirty="0"/>
              <a:t>In manchen Bundesländern wie in Hessen gibt es </a:t>
            </a:r>
            <a:r>
              <a:rPr lang="de-DE" b="1" dirty="0"/>
              <a:t>Gesamtschulen</a:t>
            </a:r>
            <a:r>
              <a:rPr lang="de-DE" dirty="0"/>
              <a:t>:</a:t>
            </a:r>
          </a:p>
          <a:p>
            <a:r>
              <a:rPr lang="de-DE" dirty="0"/>
              <a:t>Eine Gesamtschule fasst verschiedene Bildungsgänge in einer Schule zusammen: die Hauptschule, die Realschule sowie die Mittelstufe (Sekundarstufe I) des gymnasialen Bildungsgangs. Alle Abschlüsse, die in diesen einzelnen Bildungsgängen vergeben werden, können von den Schülerinnen und Schülern einer Gesamtschule erworben werden.</a:t>
            </a:r>
          </a:p>
          <a:p>
            <a:r>
              <a:rPr lang="de-DE" dirty="0"/>
              <a:t>Eine Gesamtschule kann eine Grundstufe (Jahrgangsstufen 1 bis 4) sowie eine gymnasiale Oberstufe umfassen.</a:t>
            </a:r>
          </a:p>
          <a:p>
            <a:endParaRPr lang="de-DE" dirty="0"/>
          </a:p>
        </p:txBody>
      </p:sp>
    </p:spTree>
    <p:extLst>
      <p:ext uri="{BB962C8B-B14F-4D97-AF65-F5344CB8AC3E}">
        <p14:creationId xmlns:p14="http://schemas.microsoft.com/office/powerpoint/2010/main" val="1210527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3" name="Inhaltsplatzhalter 2">
            <a:extLst>
              <a:ext uri="{FF2B5EF4-FFF2-40B4-BE49-F238E27FC236}">
                <a16:creationId xmlns:a16="http://schemas.microsoft.com/office/drawing/2014/main" id="{B2E97E82-F7C8-AB45-9790-5E6D5DEB79CB}"/>
              </a:ext>
            </a:extLst>
          </p:cNvPr>
          <p:cNvSpPr>
            <a:spLocks noGrp="1"/>
          </p:cNvSpPr>
          <p:nvPr>
            <p:ph idx="1"/>
          </p:nvPr>
        </p:nvSpPr>
        <p:spPr/>
        <p:txBody>
          <a:bodyPr/>
          <a:lstStyle/>
          <a:p>
            <a:r>
              <a:rPr lang="de-DE" b="1" dirty="0"/>
              <a:t>Die Käthe-Kollwitz-Schule ist eine integrierte Gesamtschule (IGS)</a:t>
            </a:r>
          </a:p>
          <a:p>
            <a:pPr marL="0" indent="0">
              <a:buNone/>
            </a:pPr>
            <a:r>
              <a:rPr lang="de-DE" dirty="0"/>
              <a:t>In einer IGS sind die Bildungsgänge Haupt- und Realschule sowie die sechsjährige Mittelstufe des gymnasialen Bildungsgangs nach dem Prinzip längeren gemeinsamen Lernens integriert. Eine Einteilung der Schülerinnen und Schüler in Haupt-, Realschul- und Gymnasialzweig erfolgt nicht. </a:t>
            </a:r>
          </a:p>
        </p:txBody>
      </p:sp>
    </p:spTree>
    <p:extLst>
      <p:ext uri="{BB962C8B-B14F-4D97-AF65-F5344CB8AC3E}">
        <p14:creationId xmlns:p14="http://schemas.microsoft.com/office/powerpoint/2010/main" val="2343226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3B16A1D-C7DA-CD48-BEEA-99EDE21DBE95}"/>
              </a:ext>
            </a:extLst>
          </p:cNvPr>
          <p:cNvSpPr>
            <a:spLocks noGrp="1"/>
          </p:cNvSpPr>
          <p:nvPr>
            <p:ph idx="1"/>
          </p:nvPr>
        </p:nvSpPr>
        <p:spPr/>
        <p:txBody>
          <a:bodyPr/>
          <a:lstStyle/>
          <a:p>
            <a:r>
              <a:rPr lang="de-DE" dirty="0"/>
              <a:t>In der IGS besuchen die Schülerinnen und Schüler feste gemeinsame Lerngruppen, in denen sie vor dem Hintergrund ihrer unterschiedlichen Kompetenzen gemeinsam lernen. Ab einem bestimmten Zeitpunkt werden sie in differenzierten Kursen auf zwei oder drei unterschiedlichen Anspruchsniveaus unterrichtet – und zwar in Mathematik, der ersten und zweiten Fremdsprache, Deutsch, Physik, Chemie und gegebenenfalls auch in Biologie.</a:t>
            </a:r>
          </a:p>
          <a:p>
            <a:endParaRPr lang="de-DE" dirty="0"/>
          </a:p>
        </p:txBody>
      </p:sp>
    </p:spTree>
    <p:extLst>
      <p:ext uri="{BB962C8B-B14F-4D97-AF65-F5344CB8AC3E}">
        <p14:creationId xmlns:p14="http://schemas.microsoft.com/office/powerpoint/2010/main" val="1433163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04D3182-DCEA-074E-827E-8E82BDA14F79}"/>
              </a:ext>
            </a:extLst>
          </p:cNvPr>
          <p:cNvSpPr>
            <a:spLocks noGrp="1"/>
          </p:cNvSpPr>
          <p:nvPr>
            <p:ph idx="1"/>
          </p:nvPr>
        </p:nvSpPr>
        <p:spPr/>
        <p:txBody>
          <a:bodyPr/>
          <a:lstStyle/>
          <a:p>
            <a:r>
              <a:rPr lang="de-DE" sz="1800" dirty="0"/>
              <a:t>Quellen:</a:t>
            </a:r>
          </a:p>
          <a:p>
            <a:r>
              <a:rPr lang="de-DE" sz="1800" i="1" u="sng" dirty="0">
                <a:hlinkClick r:id="rId2">
                  <a:extLst>
                    <a:ext uri="{A12FA001-AC4F-418D-AE19-62706E023703}">
                      <ahyp:hlinkClr xmlns:ahyp="http://schemas.microsoft.com/office/drawing/2018/hyperlinkcolor" val="tx"/>
                    </a:ext>
                  </a:extLst>
                </a:hlinkClick>
              </a:rPr>
              <a:t>https://www.goethe.de/prj/mwd/de/idl/sas/sys.html</a:t>
            </a:r>
            <a:endParaRPr lang="de-DE" sz="1800" u="sng" dirty="0"/>
          </a:p>
          <a:p>
            <a:r>
              <a:rPr lang="de-DE" sz="1800" i="1" dirty="0"/>
              <a:t>https://</a:t>
            </a:r>
            <a:r>
              <a:rPr lang="de-DE" sz="1800" i="1" dirty="0" err="1"/>
              <a:t>kultusministerium.hessen.de</a:t>
            </a:r>
            <a:r>
              <a:rPr lang="de-DE" sz="1800" i="1" dirty="0"/>
              <a:t>/schule/</a:t>
            </a:r>
            <a:r>
              <a:rPr lang="de-DE" sz="1800" i="1" dirty="0" err="1"/>
              <a:t>schulformen</a:t>
            </a:r>
            <a:r>
              <a:rPr lang="de-DE" sz="1800" i="1" dirty="0"/>
              <a:t>/</a:t>
            </a:r>
            <a:r>
              <a:rPr lang="de-DE" sz="1800" i="1" dirty="0" err="1"/>
              <a:t>gesamtschule</a:t>
            </a:r>
            <a:endParaRPr lang="de-DE" sz="1800" dirty="0"/>
          </a:p>
          <a:p>
            <a:endParaRPr lang="de-DE" dirty="0"/>
          </a:p>
        </p:txBody>
      </p:sp>
    </p:spTree>
    <p:extLst>
      <p:ext uri="{BB962C8B-B14F-4D97-AF65-F5344CB8AC3E}">
        <p14:creationId xmlns:p14="http://schemas.microsoft.com/office/powerpoint/2010/main" val="91653117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346</Words>
  <Application>Microsoft Macintosh PowerPoint</Application>
  <PresentationFormat>Breitbild</PresentationFormat>
  <Paragraphs>15</Paragraphs>
  <Slides>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Calibri</vt:lpstr>
      <vt:lpstr>Calibri Light</vt:lpstr>
      <vt:lpstr>Office</vt:lpstr>
      <vt:lpstr>Das Schulsystem in Deutschland</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Schulsystem in Deutschland</dc:title>
  <dc:creator>Lucile Blume</dc:creator>
  <cp:lastModifiedBy>Lucile Blume</cp:lastModifiedBy>
  <cp:revision>4</cp:revision>
  <dcterms:created xsi:type="dcterms:W3CDTF">2020-10-07T08:47:39Z</dcterms:created>
  <dcterms:modified xsi:type="dcterms:W3CDTF">2020-10-07T09:13:29Z</dcterms:modified>
</cp:coreProperties>
</file>