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3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066C1-CCC7-480C-8AF6-F01D82F63FC9}" type="datetimeFigureOut">
              <a:rPr lang="de-DE" smtClean="0"/>
              <a:t>01.10.20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592F3-3609-4DE7-B8CC-61B493192B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292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BE76AAC-C596-476D-8BB9-00340BF0694D}" type="datetimeFigureOut">
              <a:rPr lang="de-DE" smtClean="0"/>
              <a:t>01.10.20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B916FE5-4F38-4551-8EDF-87E2B65E727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422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6AAC-C596-476D-8BB9-00340BF0694D}" type="datetimeFigureOut">
              <a:rPr lang="de-DE" smtClean="0"/>
              <a:t>01.10.20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6FE5-4F38-4551-8EDF-87E2B65E72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012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6AAC-C596-476D-8BB9-00340BF0694D}" type="datetimeFigureOut">
              <a:rPr lang="de-DE" smtClean="0"/>
              <a:t>01.10.20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6FE5-4F38-4551-8EDF-87E2B65E727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423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6AAC-C596-476D-8BB9-00340BF0694D}" type="datetimeFigureOut">
              <a:rPr lang="de-DE" smtClean="0"/>
              <a:t>01.10.20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6FE5-4F38-4551-8EDF-87E2B65E7279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51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6AAC-C596-476D-8BB9-00340BF0694D}" type="datetimeFigureOut">
              <a:rPr lang="de-DE" smtClean="0"/>
              <a:t>01.10.20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6FE5-4F38-4551-8EDF-87E2B65E72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629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6AAC-C596-476D-8BB9-00340BF0694D}" type="datetimeFigureOut">
              <a:rPr lang="de-DE" smtClean="0"/>
              <a:t>01.10.20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6FE5-4F38-4551-8EDF-87E2B65E7279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80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6AAC-C596-476D-8BB9-00340BF0694D}" type="datetimeFigureOut">
              <a:rPr lang="de-DE" smtClean="0"/>
              <a:t>01.10.20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6FE5-4F38-4551-8EDF-87E2B65E727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59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6AAC-C596-476D-8BB9-00340BF0694D}" type="datetimeFigureOut">
              <a:rPr lang="de-DE" smtClean="0"/>
              <a:t>01.10.20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6FE5-4F38-4551-8EDF-87E2B65E727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599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6AAC-C596-476D-8BB9-00340BF0694D}" type="datetimeFigureOut">
              <a:rPr lang="de-DE" smtClean="0"/>
              <a:t>01.10.20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6FE5-4F38-4551-8EDF-87E2B65E727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07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6AAC-C596-476D-8BB9-00340BF0694D}" type="datetimeFigureOut">
              <a:rPr lang="de-DE" smtClean="0"/>
              <a:t>01.10.20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6FE5-4F38-4551-8EDF-87E2B65E72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664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6AAC-C596-476D-8BB9-00340BF0694D}" type="datetimeFigureOut">
              <a:rPr lang="de-DE" smtClean="0"/>
              <a:t>01.10.20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6FE5-4F38-4551-8EDF-87E2B65E727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07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6AAC-C596-476D-8BB9-00340BF0694D}" type="datetimeFigureOut">
              <a:rPr lang="de-DE" smtClean="0"/>
              <a:t>01.10.20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6FE5-4F38-4551-8EDF-87E2B65E72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389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6AAC-C596-476D-8BB9-00340BF0694D}" type="datetimeFigureOut">
              <a:rPr lang="de-DE" smtClean="0"/>
              <a:t>01.10.20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6FE5-4F38-4551-8EDF-87E2B65E727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3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6AAC-C596-476D-8BB9-00340BF0694D}" type="datetimeFigureOut">
              <a:rPr lang="de-DE" smtClean="0"/>
              <a:t>01.10.20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6FE5-4F38-4551-8EDF-87E2B65E727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99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6AAC-C596-476D-8BB9-00340BF0694D}" type="datetimeFigureOut">
              <a:rPr lang="de-DE" smtClean="0"/>
              <a:t>01.10.20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6FE5-4F38-4551-8EDF-87E2B65E72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743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6AAC-C596-476D-8BB9-00340BF0694D}" type="datetimeFigureOut">
              <a:rPr lang="de-DE" smtClean="0"/>
              <a:t>01.10.20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6FE5-4F38-4551-8EDF-87E2B65E727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48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6AAC-C596-476D-8BB9-00340BF0694D}" type="datetimeFigureOut">
              <a:rPr lang="de-DE" smtClean="0"/>
              <a:t>01.10.20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6FE5-4F38-4551-8EDF-87E2B65E72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85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E76AAC-C596-476D-8BB9-00340BF0694D}" type="datetimeFigureOut">
              <a:rPr lang="de-DE" smtClean="0"/>
              <a:t>01.10.20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916FE5-4F38-4551-8EDF-87E2B65E72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2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92397" y="1578523"/>
            <a:ext cx="6815669" cy="1515533"/>
          </a:xfrm>
        </p:spPr>
        <p:txBody>
          <a:bodyPr/>
          <a:lstStyle/>
          <a:p>
            <a:r>
              <a:rPr lang="de-DE" b="1" dirty="0">
                <a:latin typeface="Constantia" panose="02030602050306030303" pitchFamily="18" charset="0"/>
              </a:rPr>
              <a:t>Gestik</a:t>
            </a:r>
            <a:r>
              <a:rPr lang="de-DE" dirty="0">
                <a:latin typeface="Constantia" panose="02030602050306030303" pitchFamily="18" charset="0"/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Käthe - Kollwitz – Schule</a:t>
            </a:r>
          </a:p>
          <a:p>
            <a:r>
              <a:rPr lang="de-DE" sz="2400" dirty="0"/>
              <a:t>Langenselbold</a:t>
            </a:r>
          </a:p>
        </p:txBody>
      </p:sp>
    </p:spTree>
    <p:extLst>
      <p:ext uri="{BB962C8B-B14F-4D97-AF65-F5344CB8AC3E}">
        <p14:creationId xmlns:p14="http://schemas.microsoft.com/office/powerpoint/2010/main" val="3829895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232" y="853526"/>
            <a:ext cx="3413188" cy="512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7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Constantia" panose="02030602050306030303" pitchFamily="18" charset="0"/>
              </a:rPr>
              <a:t>Hallo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3528" y="982663"/>
            <a:ext cx="3259744" cy="4892675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Constantia" panose="02030602050306030303" pitchFamily="18" charset="0"/>
              </a:rPr>
              <a:t>In den Ländern Südostasien und der Türkei wird es als eine Beleidigung angesehen.</a:t>
            </a:r>
          </a:p>
          <a:p>
            <a:r>
              <a:rPr lang="de-DE" sz="2000" dirty="0">
                <a:latin typeface="Constantia" panose="02030602050306030303" pitchFamily="18" charset="0"/>
              </a:rPr>
              <a:t>In Deutschland begrüßen wir uns damit.</a:t>
            </a:r>
          </a:p>
        </p:txBody>
      </p:sp>
    </p:spTree>
    <p:extLst>
      <p:ext uri="{BB962C8B-B14F-4D97-AF65-F5344CB8AC3E}">
        <p14:creationId xmlns:p14="http://schemas.microsoft.com/office/powerpoint/2010/main" val="3273956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632" y="783336"/>
            <a:ext cx="533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5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Constantia" panose="02030602050306030303" pitchFamily="18" charset="0"/>
              </a:rPr>
              <a:t>Vogel zeigen 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7063" y="982663"/>
            <a:ext cx="4892675" cy="4892675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Constantia" panose="02030602050306030303" pitchFamily="18" charset="0"/>
              </a:rPr>
              <a:t>Als Motorradfahrer weist man in den USA daraufhin, dass die Polizei in der Nähe ist. </a:t>
            </a:r>
          </a:p>
          <a:p>
            <a:r>
              <a:rPr lang="de-DE" sz="2000" dirty="0">
                <a:latin typeface="Constantia" panose="02030602050306030303" pitchFamily="18" charset="0"/>
              </a:rPr>
              <a:t>In Deutschland fragen wir damit „Bist du verrückt?!“.</a:t>
            </a:r>
          </a:p>
        </p:txBody>
      </p:sp>
    </p:spTree>
    <p:extLst>
      <p:ext uri="{BB962C8B-B14F-4D97-AF65-F5344CB8AC3E}">
        <p14:creationId xmlns:p14="http://schemas.microsoft.com/office/powerpoint/2010/main" val="3259589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455" y="1063434"/>
            <a:ext cx="6997175" cy="466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99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Constantia" panose="02030602050306030303" pitchFamily="18" charset="0"/>
              </a:rPr>
              <a:t>Lockruf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2650" y="1966913"/>
            <a:ext cx="4381500" cy="2924175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Constantia" panose="02030602050306030303" pitchFamily="18" charset="0"/>
              </a:rPr>
              <a:t>Dieses Zeichen ist in Asien eine Unverschämtheit ,da man auf diese Weise nur Hunde lockt.</a:t>
            </a:r>
          </a:p>
          <a:p>
            <a:r>
              <a:rPr lang="de-DE" sz="2000" dirty="0">
                <a:latin typeface="Constantia" panose="02030602050306030303" pitchFamily="18" charset="0"/>
              </a:rPr>
              <a:t>In Deutschland bedeutet es „Komm mal her!“. </a:t>
            </a:r>
          </a:p>
        </p:txBody>
      </p:sp>
    </p:spTree>
    <p:extLst>
      <p:ext uri="{BB962C8B-B14F-4D97-AF65-F5344CB8AC3E}">
        <p14:creationId xmlns:p14="http://schemas.microsoft.com/office/powerpoint/2010/main" val="1034334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312" y="927456"/>
            <a:ext cx="7242048" cy="482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12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800" dirty="0">
                <a:latin typeface="Constantia" panose="02030602050306030303" pitchFamily="18" charset="0"/>
              </a:rPr>
              <a:t>Keine Ahnung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138" y="1606895"/>
            <a:ext cx="5470525" cy="3644211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Constantia" panose="02030602050306030303" pitchFamily="18" charset="0"/>
              </a:rPr>
              <a:t>In den meisten Ländern benutzen wir es für „Keine Ahnung“ oder „Ich weiß nicht“.</a:t>
            </a:r>
          </a:p>
          <a:p>
            <a:r>
              <a:rPr lang="de-DE" sz="2000" dirty="0">
                <a:latin typeface="Constantia" panose="02030602050306030303" pitchFamily="18" charset="0"/>
              </a:rPr>
              <a:t>In Deutschland benutzen wir es ebenfalls dafür.</a:t>
            </a:r>
          </a:p>
        </p:txBody>
      </p:sp>
    </p:spTree>
    <p:extLst>
      <p:ext uri="{BB962C8B-B14F-4D97-AF65-F5344CB8AC3E}">
        <p14:creationId xmlns:p14="http://schemas.microsoft.com/office/powerpoint/2010/main" val="2291410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776" y="859066"/>
            <a:ext cx="3836049" cy="507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94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latin typeface="Constantia" panose="02030602050306030303" pitchFamily="18" charset="0"/>
              </a:rPr>
              <a:t>Bist du bescheuert?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40115" y="3172305"/>
            <a:ext cx="3718455" cy="2438404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Constantia" panose="02030602050306030303" pitchFamily="18" charset="0"/>
              </a:rPr>
              <a:t>In Japan ist es eine normale Geste eine Sache abzulehnen.</a:t>
            </a:r>
          </a:p>
          <a:p>
            <a:r>
              <a:rPr lang="de-DE" sz="2000" dirty="0">
                <a:latin typeface="Constantia" panose="02030602050306030303" pitchFamily="18" charset="0"/>
              </a:rPr>
              <a:t>In Deutschland bedeutet es : „Bist du verrückt?“.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0256" y="1400532"/>
            <a:ext cx="3182111" cy="421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7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02" y="1109472"/>
            <a:ext cx="59055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40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>
                <a:latin typeface="Constantia" panose="02030602050306030303" pitchFamily="18" charset="0"/>
              </a:rPr>
              <a:t>Vielen Dank für eure Aufmerksamkeit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465" y="1369103"/>
            <a:ext cx="6833636" cy="294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7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 err="1">
                <a:latin typeface="Constantia" panose="02030602050306030303" pitchFamily="18" charset="0"/>
              </a:rPr>
              <a:t>Victory</a:t>
            </a:r>
            <a:r>
              <a:rPr lang="de-DE" sz="6000" dirty="0">
                <a:latin typeface="Constantia" panose="02030602050306030303" pitchFamily="18" charset="0"/>
              </a:rPr>
              <a:t> 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138" y="1381965"/>
            <a:ext cx="5470525" cy="409407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Constantia" panose="02030602050306030303" pitchFamily="18" charset="0"/>
              </a:rPr>
              <a:t>In den Ländern England, Irland, Australien oder Neuseeland ein Zeichen für die Beleidigung „F*** </a:t>
            </a:r>
            <a:r>
              <a:rPr lang="de-DE" sz="2000" dirty="0" err="1">
                <a:latin typeface="Constantia" panose="02030602050306030303" pitchFamily="18" charset="0"/>
              </a:rPr>
              <a:t>you</a:t>
            </a:r>
            <a:r>
              <a:rPr lang="de-DE" sz="2000" dirty="0">
                <a:latin typeface="Constantia" panose="02030602050306030303" pitchFamily="18" charset="0"/>
              </a:rPr>
              <a:t>!“</a:t>
            </a:r>
          </a:p>
          <a:p>
            <a:r>
              <a:rPr lang="de-DE" sz="2000" dirty="0">
                <a:latin typeface="Constantia" panose="02030602050306030303" pitchFamily="18" charset="0"/>
              </a:rPr>
              <a:t>In Deutschland bedeutet es </a:t>
            </a:r>
            <a:r>
              <a:rPr lang="de-DE" sz="2000" dirty="0" err="1">
                <a:latin typeface="Constantia" panose="02030602050306030303" pitchFamily="18" charset="0"/>
              </a:rPr>
              <a:t>Peace</a:t>
            </a:r>
            <a:r>
              <a:rPr lang="de-DE" sz="2000" dirty="0">
                <a:latin typeface="Constantia" panose="02030602050306030303" pitchFamily="18" charset="0"/>
              </a:rPr>
              <a:t> (Frieden).</a:t>
            </a:r>
          </a:p>
        </p:txBody>
      </p:sp>
    </p:spTree>
    <p:extLst>
      <p:ext uri="{BB962C8B-B14F-4D97-AF65-F5344CB8AC3E}">
        <p14:creationId xmlns:p14="http://schemas.microsoft.com/office/powerpoint/2010/main" val="158341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644" y="1517904"/>
            <a:ext cx="5995283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8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3810" y="1425110"/>
            <a:ext cx="3718455" cy="1371600"/>
          </a:xfrm>
        </p:spPr>
        <p:txBody>
          <a:bodyPr>
            <a:normAutofit/>
          </a:bodyPr>
          <a:lstStyle/>
          <a:p>
            <a:r>
              <a:rPr lang="de-DE" sz="4800" dirty="0">
                <a:latin typeface="Constantia" panose="02030602050306030303" pitchFamily="18" charset="0"/>
              </a:rPr>
              <a:t>In Ordnung 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138" y="1614259"/>
            <a:ext cx="5470525" cy="3629482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de-DE" sz="2000" dirty="0">
                <a:latin typeface="Constantia" panose="02030602050306030303" pitchFamily="18" charset="0"/>
              </a:rPr>
              <a:t>In Frankreich ist es ein Zeichen für „wertlos“. In Japan spielt man   dabei um Geld, in Brasilien und Thailand ist ein Kreissymbol eine sexuelle Geste. </a:t>
            </a:r>
          </a:p>
          <a:p>
            <a:r>
              <a:rPr lang="de-DE" sz="2000" dirty="0">
                <a:latin typeface="Constantia" panose="02030602050306030303" pitchFamily="18" charset="0"/>
              </a:rPr>
              <a:t>In Deutschland benutzen wir es für „Ok“ sagen oder für ein Spiel.</a:t>
            </a:r>
          </a:p>
        </p:txBody>
      </p:sp>
    </p:spTree>
    <p:extLst>
      <p:ext uri="{BB962C8B-B14F-4D97-AF65-F5344CB8AC3E}">
        <p14:creationId xmlns:p14="http://schemas.microsoft.com/office/powerpoint/2010/main" val="236343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392" y="786384"/>
            <a:ext cx="5321808" cy="53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Constantia" panose="02030602050306030303" pitchFamily="18" charset="0"/>
              </a:rPr>
              <a:t>Hörner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7063" y="982663"/>
            <a:ext cx="4892675" cy="4892675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Constantia" panose="02030602050306030303" pitchFamily="18" charset="0"/>
              </a:rPr>
              <a:t>Was die Menschen gerne als Zeichen für „Rock On“ benutzen ist am Mittelmeer ein Symbol für den ehelichen Betrug.</a:t>
            </a:r>
          </a:p>
          <a:p>
            <a:r>
              <a:rPr lang="de-DE" sz="2000" dirty="0">
                <a:latin typeface="Constantia" panose="02030602050306030303" pitchFamily="18" charset="0"/>
              </a:rPr>
              <a:t>In Deutschland bedeutet es auch „Rock On“. </a:t>
            </a:r>
          </a:p>
        </p:txBody>
      </p:sp>
    </p:spTree>
    <p:extLst>
      <p:ext uri="{BB962C8B-B14F-4D97-AF65-F5344CB8AC3E}">
        <p14:creationId xmlns:p14="http://schemas.microsoft.com/office/powerpoint/2010/main" val="54075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704" y="996696"/>
            <a:ext cx="4914575" cy="480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83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800" dirty="0">
                <a:latin typeface="Constantia" panose="02030602050306030303" pitchFamily="18" charset="0"/>
              </a:rPr>
              <a:t>Daumen Hoch 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0853" y="982663"/>
            <a:ext cx="5005094" cy="4892675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Constantia" panose="02030602050306030303" pitchFamily="18" charset="0"/>
              </a:rPr>
              <a:t>Russland, Griechenland und Australien sehen darin eine sexuelle Geste. </a:t>
            </a:r>
          </a:p>
          <a:p>
            <a:r>
              <a:rPr lang="de-DE" sz="2000" dirty="0">
                <a:latin typeface="Constantia" panose="02030602050306030303" pitchFamily="18" charset="0"/>
              </a:rPr>
              <a:t>In Deutschland bedeutet es „Gut gemacht“.</a:t>
            </a:r>
          </a:p>
          <a:p>
            <a:endParaRPr lang="de-DE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81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271</Words>
  <Application>Microsoft Macintosh PowerPoint</Application>
  <PresentationFormat>Breitbild</PresentationFormat>
  <Paragraphs>31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Constantia</vt:lpstr>
      <vt:lpstr>Garamond</vt:lpstr>
      <vt:lpstr>Organisch</vt:lpstr>
      <vt:lpstr>Gestik </vt:lpstr>
      <vt:lpstr>PowerPoint-Präsentation</vt:lpstr>
      <vt:lpstr>Victory </vt:lpstr>
      <vt:lpstr>PowerPoint-Präsentation</vt:lpstr>
      <vt:lpstr>In Ordnung </vt:lpstr>
      <vt:lpstr>PowerPoint-Präsentation</vt:lpstr>
      <vt:lpstr>Hörner</vt:lpstr>
      <vt:lpstr>PowerPoint-Präsentation</vt:lpstr>
      <vt:lpstr>Daumen Hoch </vt:lpstr>
      <vt:lpstr>PowerPoint-Präsentation</vt:lpstr>
      <vt:lpstr>Hallo</vt:lpstr>
      <vt:lpstr>PowerPoint-Präsentation</vt:lpstr>
      <vt:lpstr>Vogel zeigen </vt:lpstr>
      <vt:lpstr>PowerPoint-Präsentation</vt:lpstr>
      <vt:lpstr>Lockruf</vt:lpstr>
      <vt:lpstr>PowerPoint-Präsentation</vt:lpstr>
      <vt:lpstr>Keine Ahnung</vt:lpstr>
      <vt:lpstr>PowerPoint-Präsentation</vt:lpstr>
      <vt:lpstr>Bist du bescheuert?</vt:lpstr>
      <vt:lpstr>Vielen Dank für eure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Gestik</dc:title>
  <dc:creator>Windows-Benutzer</dc:creator>
  <cp:lastModifiedBy>Lucile Blume</cp:lastModifiedBy>
  <cp:revision>13</cp:revision>
  <cp:lastPrinted>2020-01-29T08:04:11Z</cp:lastPrinted>
  <dcterms:created xsi:type="dcterms:W3CDTF">2020-01-22T07:18:22Z</dcterms:created>
  <dcterms:modified xsi:type="dcterms:W3CDTF">2020-10-01T08:15:32Z</dcterms:modified>
</cp:coreProperties>
</file>