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94" r:id="rId2"/>
  </p:sldMasterIdLst>
  <p:notesMasterIdLst>
    <p:notesMasterId r:id="rId14"/>
  </p:notesMasterIdLst>
  <p:sldIdLst>
    <p:sldId id="256" r:id="rId3"/>
    <p:sldId id="257" r:id="rId4"/>
    <p:sldId id="259" r:id="rId5"/>
    <p:sldId id="260" r:id="rId6"/>
    <p:sldId id="258" r:id="rId7"/>
    <p:sldId id="261" r:id="rId8"/>
    <p:sldId id="262" r:id="rId9"/>
    <p:sldId id="263" r:id="rId10"/>
    <p:sldId id="264" r:id="rId11"/>
    <p:sldId id="265" r:id="rId12"/>
    <p:sldId id="266"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2" autoAdjust="0"/>
    <p:restoredTop sz="94694" autoAdjust="0"/>
  </p:normalViewPr>
  <p:slideViewPr>
    <p:cSldViewPr snapToGrid="0">
      <p:cViewPr varScale="1">
        <p:scale>
          <a:sx n="113" d="100"/>
          <a:sy n="113" d="100"/>
        </p:scale>
        <p:origin x="176"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71ED7-BD83-4737-83E2-C981ED9BC168}" type="doc">
      <dgm:prSet loTypeId="urn:microsoft.com/office/officeart/2008/layout/RadialCluster" loCatId="cycle" qsTypeId="urn:microsoft.com/office/officeart/2005/8/quickstyle/simple5" qsCatId="simple" csTypeId="urn:microsoft.com/office/officeart/2005/8/colors/accent3_4" csCatId="accent3" phldr="1"/>
      <dgm:spPr/>
      <dgm:t>
        <a:bodyPr/>
        <a:lstStyle/>
        <a:p>
          <a:endParaRPr lang="de-DE"/>
        </a:p>
      </dgm:t>
    </dgm:pt>
    <dgm:pt modelId="{B03F587B-C987-46D5-9F6B-A38FC3752993}">
      <dgm:prSet phldrT="[Text]">
        <dgm:style>
          <a:lnRef idx="3">
            <a:schemeClr val="lt1"/>
          </a:lnRef>
          <a:fillRef idx="1">
            <a:schemeClr val="dk1"/>
          </a:fillRef>
          <a:effectRef idx="1">
            <a:schemeClr val="dk1"/>
          </a:effectRef>
          <a:fontRef idx="minor">
            <a:schemeClr val="lt1"/>
          </a:fontRef>
        </dgm:style>
      </dgm:prSet>
      <dgm:spPr/>
      <dgm:t>
        <a:bodyPr/>
        <a:lstStyle/>
        <a:p>
          <a:r>
            <a:rPr lang="de-DE" dirty="0"/>
            <a:t>Kommunikation in Zeiten von Corona</a:t>
          </a:r>
        </a:p>
      </dgm:t>
    </dgm:pt>
    <dgm:pt modelId="{45F8C652-8B35-409A-ABF5-62B40247784A}" type="parTrans" cxnId="{2728FC03-FC66-41AD-BB8E-F128FF3F3F9B}">
      <dgm:prSet/>
      <dgm:spPr/>
      <dgm:t>
        <a:bodyPr/>
        <a:lstStyle/>
        <a:p>
          <a:endParaRPr lang="de-DE"/>
        </a:p>
      </dgm:t>
    </dgm:pt>
    <dgm:pt modelId="{B0E48DC6-88A4-407B-9890-DF3FCF8C09B4}" type="sibTrans" cxnId="{2728FC03-FC66-41AD-BB8E-F128FF3F3F9B}">
      <dgm:prSet/>
      <dgm:spPr/>
      <dgm:t>
        <a:bodyPr/>
        <a:lstStyle/>
        <a:p>
          <a:endParaRPr lang="de-DE"/>
        </a:p>
      </dgm:t>
    </dgm:pt>
    <dgm:pt modelId="{F3F9974F-87C0-4AB1-933B-30FFDDE9D399}">
      <dgm:prSet phldrT="[Text]">
        <dgm:style>
          <a:lnRef idx="3">
            <a:schemeClr val="lt1"/>
          </a:lnRef>
          <a:fillRef idx="1">
            <a:schemeClr val="dk1"/>
          </a:fillRef>
          <a:effectRef idx="1">
            <a:schemeClr val="dk1"/>
          </a:effectRef>
          <a:fontRef idx="minor">
            <a:schemeClr val="lt1"/>
          </a:fontRef>
        </dgm:style>
      </dgm:prSet>
      <dgm:spPr/>
      <dgm:t>
        <a:bodyPr/>
        <a:lstStyle/>
        <a:p>
          <a:r>
            <a:rPr lang="de-DE" dirty="0"/>
            <a:t>Maskenpflicht</a:t>
          </a:r>
        </a:p>
      </dgm:t>
    </dgm:pt>
    <dgm:pt modelId="{66F97633-AB04-47D4-ACB3-80E7CEE78B14}" type="parTrans" cxnId="{B2C3022C-C366-49F0-B812-6B3279D37392}">
      <dgm:prSet/>
      <dgm:spPr/>
      <dgm:t>
        <a:bodyPr/>
        <a:lstStyle/>
        <a:p>
          <a:endParaRPr lang="de-DE"/>
        </a:p>
      </dgm:t>
    </dgm:pt>
    <dgm:pt modelId="{4E4A924A-DB5F-4928-A96D-C8C485C86351}" type="sibTrans" cxnId="{B2C3022C-C366-49F0-B812-6B3279D37392}">
      <dgm:prSet/>
      <dgm:spPr/>
      <dgm:t>
        <a:bodyPr/>
        <a:lstStyle/>
        <a:p>
          <a:endParaRPr lang="de-DE"/>
        </a:p>
      </dgm:t>
    </dgm:pt>
    <dgm:pt modelId="{A0CFC84D-C4BC-4069-8FAE-A73E153A7B7D}">
      <dgm:prSet phldrT="[Text]">
        <dgm:style>
          <a:lnRef idx="3">
            <a:schemeClr val="lt1"/>
          </a:lnRef>
          <a:fillRef idx="1">
            <a:schemeClr val="dk1"/>
          </a:fillRef>
          <a:effectRef idx="1">
            <a:schemeClr val="dk1"/>
          </a:effectRef>
          <a:fontRef idx="minor">
            <a:schemeClr val="lt1"/>
          </a:fontRef>
        </dgm:style>
      </dgm:prSet>
      <dgm:spPr/>
      <dgm:t>
        <a:bodyPr/>
        <a:lstStyle/>
        <a:p>
          <a:r>
            <a:rPr lang="de-DE" dirty="0"/>
            <a:t>Kein Körperkontakt</a:t>
          </a:r>
        </a:p>
      </dgm:t>
    </dgm:pt>
    <dgm:pt modelId="{54C1EFC6-2986-47C2-B573-0B39845A069B}" type="parTrans" cxnId="{3EEBD114-1E54-4B72-9F7E-D17BAED8D4EE}">
      <dgm:prSet/>
      <dgm:spPr/>
      <dgm:t>
        <a:bodyPr/>
        <a:lstStyle/>
        <a:p>
          <a:endParaRPr lang="de-DE"/>
        </a:p>
      </dgm:t>
    </dgm:pt>
    <dgm:pt modelId="{5A729516-3325-4BED-8AE6-8873AC18C010}" type="sibTrans" cxnId="{3EEBD114-1E54-4B72-9F7E-D17BAED8D4EE}">
      <dgm:prSet/>
      <dgm:spPr/>
      <dgm:t>
        <a:bodyPr/>
        <a:lstStyle/>
        <a:p>
          <a:endParaRPr lang="de-DE"/>
        </a:p>
      </dgm:t>
    </dgm:pt>
    <dgm:pt modelId="{86AA65EF-DD4F-4469-88AB-36BB26F418D1}">
      <dgm:prSet phldrT="[Text]">
        <dgm:style>
          <a:lnRef idx="3">
            <a:schemeClr val="lt1"/>
          </a:lnRef>
          <a:fillRef idx="1">
            <a:schemeClr val="dk1"/>
          </a:fillRef>
          <a:effectRef idx="1">
            <a:schemeClr val="dk1"/>
          </a:effectRef>
          <a:fontRef idx="minor">
            <a:schemeClr val="lt1"/>
          </a:fontRef>
        </dgm:style>
      </dgm:prSet>
      <dgm:spPr/>
      <dgm:t>
        <a:bodyPr/>
        <a:lstStyle/>
        <a:p>
          <a:r>
            <a:rPr lang="de-DE" dirty="0"/>
            <a:t>Fake News</a:t>
          </a:r>
        </a:p>
      </dgm:t>
    </dgm:pt>
    <dgm:pt modelId="{398F95F5-173F-4836-AE52-F2C2E78E7C49}" type="parTrans" cxnId="{E85C95A9-2730-4ED9-B13C-754952D5A68D}">
      <dgm:prSet/>
      <dgm:spPr/>
      <dgm:t>
        <a:bodyPr/>
        <a:lstStyle/>
        <a:p>
          <a:endParaRPr lang="de-DE"/>
        </a:p>
      </dgm:t>
    </dgm:pt>
    <dgm:pt modelId="{DCFD6578-F89A-45CE-A89D-0328CBC4F369}" type="sibTrans" cxnId="{E85C95A9-2730-4ED9-B13C-754952D5A68D}">
      <dgm:prSet/>
      <dgm:spPr/>
      <dgm:t>
        <a:bodyPr/>
        <a:lstStyle/>
        <a:p>
          <a:endParaRPr lang="de-DE"/>
        </a:p>
      </dgm:t>
    </dgm:pt>
    <dgm:pt modelId="{830F2AD0-5FDC-470B-A0BE-EA712BF6350F}">
      <dgm:prSet>
        <dgm:style>
          <a:lnRef idx="3">
            <a:schemeClr val="lt1"/>
          </a:lnRef>
          <a:fillRef idx="1">
            <a:schemeClr val="dk1"/>
          </a:fillRef>
          <a:effectRef idx="1">
            <a:schemeClr val="dk1"/>
          </a:effectRef>
          <a:fontRef idx="minor">
            <a:schemeClr val="lt1"/>
          </a:fontRef>
        </dgm:style>
      </dgm:prSet>
      <dgm:spPr/>
      <dgm:t>
        <a:bodyPr/>
        <a:lstStyle/>
        <a:p>
          <a:r>
            <a:rPr lang="de-DE" dirty="0"/>
            <a:t>Kontakt über das Internet</a:t>
          </a:r>
        </a:p>
      </dgm:t>
    </dgm:pt>
    <dgm:pt modelId="{0903A9CE-1D09-47A1-9AD2-911588D9F589}" type="parTrans" cxnId="{1B1FB346-A30E-4041-B693-886B77D9955D}">
      <dgm:prSet/>
      <dgm:spPr/>
      <dgm:t>
        <a:bodyPr/>
        <a:lstStyle/>
        <a:p>
          <a:endParaRPr lang="de-DE"/>
        </a:p>
      </dgm:t>
    </dgm:pt>
    <dgm:pt modelId="{D254A311-9314-47A5-AA8C-481BCD8BB6A5}" type="sibTrans" cxnId="{1B1FB346-A30E-4041-B693-886B77D9955D}">
      <dgm:prSet/>
      <dgm:spPr/>
      <dgm:t>
        <a:bodyPr/>
        <a:lstStyle/>
        <a:p>
          <a:endParaRPr lang="de-DE"/>
        </a:p>
      </dgm:t>
    </dgm:pt>
    <dgm:pt modelId="{CBAD2779-221D-47F6-9FC4-5AFFE9FA4D60}">
      <dgm:prSet phldrT="[Text]">
        <dgm:style>
          <a:lnRef idx="3">
            <a:schemeClr val="lt1"/>
          </a:lnRef>
          <a:fillRef idx="1">
            <a:schemeClr val="dk1"/>
          </a:fillRef>
          <a:effectRef idx="1">
            <a:schemeClr val="dk1"/>
          </a:effectRef>
          <a:fontRef idx="minor">
            <a:schemeClr val="lt1"/>
          </a:fontRef>
        </dgm:style>
      </dgm:prSet>
      <dgm:spPr/>
      <dgm:t>
        <a:bodyPr/>
        <a:lstStyle/>
        <a:p>
          <a:r>
            <a:rPr lang="de-DE" dirty="0" err="1"/>
            <a:t>Facetime</a:t>
          </a:r>
          <a:r>
            <a:rPr lang="de-DE" dirty="0"/>
            <a:t>, Anrufe</a:t>
          </a:r>
        </a:p>
      </dgm:t>
    </dgm:pt>
    <dgm:pt modelId="{A53542B3-13AE-4B99-961C-7DB20C50FB41}" type="parTrans" cxnId="{C61B278E-0FA6-46EE-83D7-B5ABCAD82C10}">
      <dgm:prSet/>
      <dgm:spPr/>
      <dgm:t>
        <a:bodyPr/>
        <a:lstStyle/>
        <a:p>
          <a:endParaRPr lang="de-DE"/>
        </a:p>
      </dgm:t>
    </dgm:pt>
    <dgm:pt modelId="{A1FDCF6F-0597-477A-B119-81DE7186A65B}" type="sibTrans" cxnId="{C61B278E-0FA6-46EE-83D7-B5ABCAD82C10}">
      <dgm:prSet/>
      <dgm:spPr/>
      <dgm:t>
        <a:bodyPr/>
        <a:lstStyle/>
        <a:p>
          <a:endParaRPr lang="de-DE"/>
        </a:p>
      </dgm:t>
    </dgm:pt>
    <dgm:pt modelId="{E690AD8C-0D20-44B9-955E-7E38312A04FF}">
      <dgm:prSet phldrT="[Text]">
        <dgm:style>
          <a:lnRef idx="3">
            <a:schemeClr val="lt1"/>
          </a:lnRef>
          <a:fillRef idx="1">
            <a:schemeClr val="dk1"/>
          </a:fillRef>
          <a:effectRef idx="1">
            <a:schemeClr val="dk1"/>
          </a:effectRef>
          <a:fontRef idx="minor">
            <a:schemeClr val="lt1"/>
          </a:fontRef>
        </dgm:style>
      </dgm:prSet>
      <dgm:spPr/>
      <dgm:t>
        <a:bodyPr/>
        <a:lstStyle/>
        <a:p>
          <a:r>
            <a:rPr lang="de-DE" dirty="0"/>
            <a:t>Quarantäne</a:t>
          </a:r>
        </a:p>
      </dgm:t>
    </dgm:pt>
    <dgm:pt modelId="{10F43A34-33C7-4CC5-B654-133EDB3DE142}" type="parTrans" cxnId="{7455D4E7-C811-4B91-9E04-E1A6B23F75A0}">
      <dgm:prSet/>
      <dgm:spPr/>
      <dgm:t>
        <a:bodyPr/>
        <a:lstStyle/>
        <a:p>
          <a:endParaRPr lang="de-DE"/>
        </a:p>
      </dgm:t>
    </dgm:pt>
    <dgm:pt modelId="{0AC23569-EA40-43EA-A9ED-A80A2ED037AF}" type="sibTrans" cxnId="{7455D4E7-C811-4B91-9E04-E1A6B23F75A0}">
      <dgm:prSet/>
      <dgm:spPr/>
      <dgm:t>
        <a:bodyPr/>
        <a:lstStyle/>
        <a:p>
          <a:endParaRPr lang="de-DE"/>
        </a:p>
      </dgm:t>
    </dgm:pt>
    <dgm:pt modelId="{3BFF296E-0B20-4A10-B9E1-10A5A9A1C076}">
      <dgm:prSet>
        <dgm:style>
          <a:lnRef idx="3">
            <a:schemeClr val="lt1"/>
          </a:lnRef>
          <a:fillRef idx="1">
            <a:schemeClr val="dk1"/>
          </a:fillRef>
          <a:effectRef idx="1">
            <a:schemeClr val="dk1"/>
          </a:effectRef>
          <a:fontRef idx="minor">
            <a:schemeClr val="lt1"/>
          </a:fontRef>
        </dgm:style>
      </dgm:prSet>
      <dgm:spPr/>
      <dgm:t>
        <a:bodyPr/>
        <a:lstStyle/>
        <a:p>
          <a:r>
            <a:rPr lang="de-DE" dirty="0"/>
            <a:t>Online Schule</a:t>
          </a:r>
        </a:p>
      </dgm:t>
    </dgm:pt>
    <dgm:pt modelId="{4ADF00FB-29DA-4D40-8F09-84FDBF331439}" type="parTrans" cxnId="{A0891D90-E57D-4B97-9D90-4AC8709FDEFF}">
      <dgm:prSet/>
      <dgm:spPr/>
      <dgm:t>
        <a:bodyPr/>
        <a:lstStyle/>
        <a:p>
          <a:endParaRPr lang="de-DE"/>
        </a:p>
      </dgm:t>
    </dgm:pt>
    <dgm:pt modelId="{FE3B1BDF-03B0-4CDD-BC24-44C03E8DCE6D}" type="sibTrans" cxnId="{A0891D90-E57D-4B97-9D90-4AC8709FDEFF}">
      <dgm:prSet/>
      <dgm:spPr/>
      <dgm:t>
        <a:bodyPr/>
        <a:lstStyle/>
        <a:p>
          <a:endParaRPr lang="de-DE"/>
        </a:p>
      </dgm:t>
    </dgm:pt>
    <dgm:pt modelId="{9AF0A117-A1B2-4A0A-9D25-28B453FB5752}" type="pres">
      <dgm:prSet presAssocID="{06A71ED7-BD83-4737-83E2-C981ED9BC168}" presName="Name0" presStyleCnt="0">
        <dgm:presLayoutVars>
          <dgm:chMax val="1"/>
          <dgm:chPref val="1"/>
          <dgm:dir/>
          <dgm:animOne val="branch"/>
          <dgm:animLvl val="lvl"/>
        </dgm:presLayoutVars>
      </dgm:prSet>
      <dgm:spPr/>
    </dgm:pt>
    <dgm:pt modelId="{FD9EA3C8-3B0A-44E2-A969-2B9B1E3AAF30}" type="pres">
      <dgm:prSet presAssocID="{B03F587B-C987-46D5-9F6B-A38FC3752993}" presName="singleCycle" presStyleCnt="0"/>
      <dgm:spPr/>
    </dgm:pt>
    <dgm:pt modelId="{09653B82-E9EC-4784-AF4E-111264B87DE8}" type="pres">
      <dgm:prSet presAssocID="{B03F587B-C987-46D5-9F6B-A38FC3752993}" presName="singleCenter" presStyleLbl="node1" presStyleIdx="0" presStyleCnt="8" custScaleX="201035" custLinFactNeighborX="1335" custLinFactNeighborY="3087">
        <dgm:presLayoutVars>
          <dgm:chMax val="7"/>
          <dgm:chPref val="7"/>
        </dgm:presLayoutVars>
      </dgm:prSet>
      <dgm:spPr/>
    </dgm:pt>
    <dgm:pt modelId="{1006D1E1-44A7-430A-9B59-2F1FB0507432}" type="pres">
      <dgm:prSet presAssocID="{54C1EFC6-2986-47C2-B573-0B39845A069B}" presName="Name56" presStyleLbl="parChTrans1D2" presStyleIdx="0" presStyleCnt="7"/>
      <dgm:spPr/>
    </dgm:pt>
    <dgm:pt modelId="{67BB94D6-89A1-4451-A7E4-4A5B28A5A5AD}" type="pres">
      <dgm:prSet presAssocID="{A0CFC84D-C4BC-4069-8FAE-A73E153A7B7D}" presName="text0" presStyleLbl="node1" presStyleIdx="1" presStyleCnt="8" custScaleX="211482" custScaleY="64865" custRadScaleRad="99416" custRadScaleInc="-120884">
        <dgm:presLayoutVars>
          <dgm:bulletEnabled val="1"/>
        </dgm:presLayoutVars>
      </dgm:prSet>
      <dgm:spPr/>
    </dgm:pt>
    <dgm:pt modelId="{E9B2589B-1778-4165-A95A-B87F224BAB74}" type="pres">
      <dgm:prSet presAssocID="{66F97633-AB04-47D4-ACB3-80E7CEE78B14}" presName="Name56" presStyleLbl="parChTrans1D2" presStyleIdx="1" presStyleCnt="7"/>
      <dgm:spPr/>
    </dgm:pt>
    <dgm:pt modelId="{C6740020-D0EC-43D1-86F3-93D510005950}" type="pres">
      <dgm:prSet presAssocID="{F3F9974F-87C0-4AB1-933B-30FFDDE9D399}" presName="text0" presStyleLbl="node1" presStyleIdx="2" presStyleCnt="8" custScaleX="149501" custScaleY="44383" custRadScaleRad="117390" custRadScaleInc="-98994">
        <dgm:presLayoutVars>
          <dgm:bulletEnabled val="1"/>
        </dgm:presLayoutVars>
      </dgm:prSet>
      <dgm:spPr/>
    </dgm:pt>
    <dgm:pt modelId="{C9272D70-5000-4C4F-896C-3E5300544532}" type="pres">
      <dgm:prSet presAssocID="{0903A9CE-1D09-47A1-9AD2-911588D9F589}" presName="Name56" presStyleLbl="parChTrans1D2" presStyleIdx="2" presStyleCnt="7"/>
      <dgm:spPr/>
    </dgm:pt>
    <dgm:pt modelId="{192403AD-BB21-45DB-94AC-645E553B51A1}" type="pres">
      <dgm:prSet presAssocID="{830F2AD0-5FDC-470B-A0BE-EA712BF6350F}" presName="text0" presStyleLbl="node1" presStyleIdx="3" presStyleCnt="8" custScaleX="149698" custScaleY="60685" custRadScaleRad="165473" custRadScaleInc="-148268">
        <dgm:presLayoutVars>
          <dgm:bulletEnabled val="1"/>
        </dgm:presLayoutVars>
      </dgm:prSet>
      <dgm:spPr/>
    </dgm:pt>
    <dgm:pt modelId="{05333108-2F2F-4585-98BE-860E4134162F}" type="pres">
      <dgm:prSet presAssocID="{398F95F5-173F-4836-AE52-F2C2E78E7C49}" presName="Name56" presStyleLbl="parChTrans1D2" presStyleIdx="3" presStyleCnt="7"/>
      <dgm:spPr/>
    </dgm:pt>
    <dgm:pt modelId="{97B69D18-1039-44C9-B51D-B7FE034B42EA}" type="pres">
      <dgm:prSet presAssocID="{86AA65EF-DD4F-4469-88AB-36BB26F418D1}" presName="text0" presStyleLbl="node1" presStyleIdx="4" presStyleCnt="8" custScaleX="154216" custScaleY="69039" custRadScaleRad="145388" custRadScaleInc="-137373">
        <dgm:presLayoutVars>
          <dgm:bulletEnabled val="1"/>
        </dgm:presLayoutVars>
      </dgm:prSet>
      <dgm:spPr/>
    </dgm:pt>
    <dgm:pt modelId="{FD614F66-3EF2-4707-AE47-6CE5BD77F111}" type="pres">
      <dgm:prSet presAssocID="{A53542B3-13AE-4B99-961C-7DB20C50FB41}" presName="Name56" presStyleLbl="parChTrans1D2" presStyleIdx="4" presStyleCnt="7"/>
      <dgm:spPr/>
    </dgm:pt>
    <dgm:pt modelId="{8784EB2C-152E-4B85-A57A-257332FFC3C3}" type="pres">
      <dgm:prSet presAssocID="{CBAD2779-221D-47F6-9FC4-5AFFE9FA4D60}" presName="text0" presStyleLbl="node1" presStyleIdx="5" presStyleCnt="8" custScaleX="120275" custScaleY="59468" custRadScaleRad="185573" custRadScaleInc="-466248">
        <dgm:presLayoutVars>
          <dgm:bulletEnabled val="1"/>
        </dgm:presLayoutVars>
      </dgm:prSet>
      <dgm:spPr/>
    </dgm:pt>
    <dgm:pt modelId="{8A101A4F-F4EE-444F-9CB4-02F0BC7D4709}" type="pres">
      <dgm:prSet presAssocID="{4ADF00FB-29DA-4D40-8F09-84FDBF331439}" presName="Name56" presStyleLbl="parChTrans1D2" presStyleIdx="5" presStyleCnt="7"/>
      <dgm:spPr/>
    </dgm:pt>
    <dgm:pt modelId="{E78A35AB-A1CC-4135-A1A3-7588824463D9}" type="pres">
      <dgm:prSet presAssocID="{3BFF296E-0B20-4A10-B9E1-10A5A9A1C076}" presName="text0" presStyleLbl="node1" presStyleIdx="6" presStyleCnt="8" custScaleX="149159" custScaleY="44704" custRadScaleRad="162572" custRadScaleInc="106714">
        <dgm:presLayoutVars>
          <dgm:bulletEnabled val="1"/>
        </dgm:presLayoutVars>
      </dgm:prSet>
      <dgm:spPr/>
    </dgm:pt>
    <dgm:pt modelId="{A52FFE09-4E12-45E3-BFF3-958F7D287C56}" type="pres">
      <dgm:prSet presAssocID="{10F43A34-33C7-4CC5-B654-133EDB3DE142}" presName="Name56" presStyleLbl="parChTrans1D2" presStyleIdx="6" presStyleCnt="7"/>
      <dgm:spPr/>
    </dgm:pt>
    <dgm:pt modelId="{AB2ED017-AC27-4FB5-82B1-64ABA4EC2C01}" type="pres">
      <dgm:prSet presAssocID="{E690AD8C-0D20-44B9-955E-7E38312A04FF}" presName="text0" presStyleLbl="node1" presStyleIdx="7" presStyleCnt="8" custScaleX="173881" custScaleY="42458" custRadScaleRad="157886" custRadScaleInc="-243505">
        <dgm:presLayoutVars>
          <dgm:bulletEnabled val="1"/>
        </dgm:presLayoutVars>
      </dgm:prSet>
      <dgm:spPr/>
    </dgm:pt>
  </dgm:ptLst>
  <dgm:cxnLst>
    <dgm:cxn modelId="{2728FC03-FC66-41AD-BB8E-F128FF3F3F9B}" srcId="{06A71ED7-BD83-4737-83E2-C981ED9BC168}" destId="{B03F587B-C987-46D5-9F6B-A38FC3752993}" srcOrd="0" destOrd="0" parTransId="{45F8C652-8B35-409A-ABF5-62B40247784A}" sibTransId="{B0E48DC6-88A4-407B-9890-DF3FCF8C09B4}"/>
    <dgm:cxn modelId="{96AF7809-367F-4144-A014-ED385A63D420}" type="presOf" srcId="{06A71ED7-BD83-4737-83E2-C981ED9BC168}" destId="{9AF0A117-A1B2-4A0A-9D25-28B453FB5752}" srcOrd="0" destOrd="0" presId="urn:microsoft.com/office/officeart/2008/layout/RadialCluster"/>
    <dgm:cxn modelId="{3EEBD114-1E54-4B72-9F7E-D17BAED8D4EE}" srcId="{B03F587B-C987-46D5-9F6B-A38FC3752993}" destId="{A0CFC84D-C4BC-4069-8FAE-A73E153A7B7D}" srcOrd="0" destOrd="0" parTransId="{54C1EFC6-2986-47C2-B573-0B39845A069B}" sibTransId="{5A729516-3325-4BED-8AE6-8873AC18C010}"/>
    <dgm:cxn modelId="{5FDB8821-4C5E-469A-A2CB-A672640138DD}" type="presOf" srcId="{B03F587B-C987-46D5-9F6B-A38FC3752993}" destId="{09653B82-E9EC-4784-AF4E-111264B87DE8}" srcOrd="0" destOrd="0" presId="urn:microsoft.com/office/officeart/2008/layout/RadialCluster"/>
    <dgm:cxn modelId="{B2C3022C-C366-49F0-B812-6B3279D37392}" srcId="{B03F587B-C987-46D5-9F6B-A38FC3752993}" destId="{F3F9974F-87C0-4AB1-933B-30FFDDE9D399}" srcOrd="1" destOrd="0" parTransId="{66F97633-AB04-47D4-ACB3-80E7CEE78B14}" sibTransId="{4E4A924A-DB5F-4928-A96D-C8C485C86351}"/>
    <dgm:cxn modelId="{627F033F-2F2D-4D73-8BAF-E81BB1AB6699}" type="presOf" srcId="{0903A9CE-1D09-47A1-9AD2-911588D9F589}" destId="{C9272D70-5000-4C4F-896C-3E5300544532}" srcOrd="0" destOrd="0" presId="urn:microsoft.com/office/officeart/2008/layout/RadialCluster"/>
    <dgm:cxn modelId="{1B1FB346-A30E-4041-B693-886B77D9955D}" srcId="{B03F587B-C987-46D5-9F6B-A38FC3752993}" destId="{830F2AD0-5FDC-470B-A0BE-EA712BF6350F}" srcOrd="2" destOrd="0" parTransId="{0903A9CE-1D09-47A1-9AD2-911588D9F589}" sibTransId="{D254A311-9314-47A5-AA8C-481BCD8BB6A5}"/>
    <dgm:cxn modelId="{122D2E4F-00A8-4D02-A673-570AA615B0FC}" type="presOf" srcId="{F3F9974F-87C0-4AB1-933B-30FFDDE9D399}" destId="{C6740020-D0EC-43D1-86F3-93D510005950}" srcOrd="0" destOrd="0" presId="urn:microsoft.com/office/officeart/2008/layout/RadialCluster"/>
    <dgm:cxn modelId="{E0E57266-D082-441B-AB0B-FD252F531006}" type="presOf" srcId="{830F2AD0-5FDC-470B-A0BE-EA712BF6350F}" destId="{192403AD-BB21-45DB-94AC-645E553B51A1}" srcOrd="0" destOrd="0" presId="urn:microsoft.com/office/officeart/2008/layout/RadialCluster"/>
    <dgm:cxn modelId="{C8A06C85-ED4E-4445-AD14-3FEF8C3BB78F}" type="presOf" srcId="{CBAD2779-221D-47F6-9FC4-5AFFE9FA4D60}" destId="{8784EB2C-152E-4B85-A57A-257332FFC3C3}" srcOrd="0" destOrd="0" presId="urn:microsoft.com/office/officeart/2008/layout/RadialCluster"/>
    <dgm:cxn modelId="{C61B278E-0FA6-46EE-83D7-B5ABCAD82C10}" srcId="{B03F587B-C987-46D5-9F6B-A38FC3752993}" destId="{CBAD2779-221D-47F6-9FC4-5AFFE9FA4D60}" srcOrd="4" destOrd="0" parTransId="{A53542B3-13AE-4B99-961C-7DB20C50FB41}" sibTransId="{A1FDCF6F-0597-477A-B119-81DE7186A65B}"/>
    <dgm:cxn modelId="{A0891D90-E57D-4B97-9D90-4AC8709FDEFF}" srcId="{B03F587B-C987-46D5-9F6B-A38FC3752993}" destId="{3BFF296E-0B20-4A10-B9E1-10A5A9A1C076}" srcOrd="5" destOrd="0" parTransId="{4ADF00FB-29DA-4D40-8F09-84FDBF331439}" sibTransId="{FE3B1BDF-03B0-4CDD-BC24-44C03E8DCE6D}"/>
    <dgm:cxn modelId="{6C8A2197-9266-4843-B85E-63DAA0A9A026}" type="presOf" srcId="{3BFF296E-0B20-4A10-B9E1-10A5A9A1C076}" destId="{E78A35AB-A1CC-4135-A1A3-7588824463D9}" srcOrd="0" destOrd="0" presId="urn:microsoft.com/office/officeart/2008/layout/RadialCluster"/>
    <dgm:cxn modelId="{5159A198-84B5-4ACB-A4AA-09AF88ACDF19}" type="presOf" srcId="{4ADF00FB-29DA-4D40-8F09-84FDBF331439}" destId="{8A101A4F-F4EE-444F-9CB4-02F0BC7D4709}" srcOrd="0" destOrd="0" presId="urn:microsoft.com/office/officeart/2008/layout/RadialCluster"/>
    <dgm:cxn modelId="{C807D6A8-D441-46CF-96C9-FF3002502118}" type="presOf" srcId="{66F97633-AB04-47D4-ACB3-80E7CEE78B14}" destId="{E9B2589B-1778-4165-A95A-B87F224BAB74}" srcOrd="0" destOrd="0" presId="urn:microsoft.com/office/officeart/2008/layout/RadialCluster"/>
    <dgm:cxn modelId="{E85C95A9-2730-4ED9-B13C-754952D5A68D}" srcId="{B03F587B-C987-46D5-9F6B-A38FC3752993}" destId="{86AA65EF-DD4F-4469-88AB-36BB26F418D1}" srcOrd="3" destOrd="0" parTransId="{398F95F5-173F-4836-AE52-F2C2E78E7C49}" sibTransId="{DCFD6578-F89A-45CE-A89D-0328CBC4F369}"/>
    <dgm:cxn modelId="{BCBBA6AD-A884-492E-97F4-061A3126BAD0}" type="presOf" srcId="{10F43A34-33C7-4CC5-B654-133EDB3DE142}" destId="{A52FFE09-4E12-45E3-BFF3-958F7D287C56}" srcOrd="0" destOrd="0" presId="urn:microsoft.com/office/officeart/2008/layout/RadialCluster"/>
    <dgm:cxn modelId="{B2CC0DB3-F10F-455D-8B1C-566B3938C3C2}" type="presOf" srcId="{E690AD8C-0D20-44B9-955E-7E38312A04FF}" destId="{AB2ED017-AC27-4FB5-82B1-64ABA4EC2C01}" srcOrd="0" destOrd="0" presId="urn:microsoft.com/office/officeart/2008/layout/RadialCluster"/>
    <dgm:cxn modelId="{84005ED1-6767-40B7-93A5-086289114997}" type="presOf" srcId="{54C1EFC6-2986-47C2-B573-0B39845A069B}" destId="{1006D1E1-44A7-430A-9B59-2F1FB0507432}" srcOrd="0" destOrd="0" presId="urn:microsoft.com/office/officeart/2008/layout/RadialCluster"/>
    <dgm:cxn modelId="{DDFF4BD7-B33B-4C15-A972-E562F94F5B28}" type="presOf" srcId="{A53542B3-13AE-4B99-961C-7DB20C50FB41}" destId="{FD614F66-3EF2-4707-AE47-6CE5BD77F111}" srcOrd="0" destOrd="0" presId="urn:microsoft.com/office/officeart/2008/layout/RadialCluster"/>
    <dgm:cxn modelId="{E3C200E3-082F-46E7-B2F4-7A95452BB5CF}" type="presOf" srcId="{398F95F5-173F-4836-AE52-F2C2E78E7C49}" destId="{05333108-2F2F-4585-98BE-860E4134162F}" srcOrd="0" destOrd="0" presId="urn:microsoft.com/office/officeart/2008/layout/RadialCluster"/>
    <dgm:cxn modelId="{7455D4E7-C811-4B91-9E04-E1A6B23F75A0}" srcId="{B03F587B-C987-46D5-9F6B-A38FC3752993}" destId="{E690AD8C-0D20-44B9-955E-7E38312A04FF}" srcOrd="6" destOrd="0" parTransId="{10F43A34-33C7-4CC5-B654-133EDB3DE142}" sibTransId="{0AC23569-EA40-43EA-A9ED-A80A2ED037AF}"/>
    <dgm:cxn modelId="{2E6FBDEA-20B7-4776-8A69-80766463308B}" type="presOf" srcId="{A0CFC84D-C4BC-4069-8FAE-A73E153A7B7D}" destId="{67BB94D6-89A1-4451-A7E4-4A5B28A5A5AD}" srcOrd="0" destOrd="0" presId="urn:microsoft.com/office/officeart/2008/layout/RadialCluster"/>
    <dgm:cxn modelId="{29FED5F4-20E4-47E5-B0CD-51B9939B252F}" type="presOf" srcId="{86AA65EF-DD4F-4469-88AB-36BB26F418D1}" destId="{97B69D18-1039-44C9-B51D-B7FE034B42EA}" srcOrd="0" destOrd="0" presId="urn:microsoft.com/office/officeart/2008/layout/RadialCluster"/>
    <dgm:cxn modelId="{1584913F-EB44-4849-9AD2-DE056B2C1F7D}" type="presParOf" srcId="{9AF0A117-A1B2-4A0A-9D25-28B453FB5752}" destId="{FD9EA3C8-3B0A-44E2-A969-2B9B1E3AAF30}" srcOrd="0" destOrd="0" presId="urn:microsoft.com/office/officeart/2008/layout/RadialCluster"/>
    <dgm:cxn modelId="{1E6A21AA-D44B-475A-BB63-149193A388C7}" type="presParOf" srcId="{FD9EA3C8-3B0A-44E2-A969-2B9B1E3AAF30}" destId="{09653B82-E9EC-4784-AF4E-111264B87DE8}" srcOrd="0" destOrd="0" presId="urn:microsoft.com/office/officeart/2008/layout/RadialCluster"/>
    <dgm:cxn modelId="{112B1ADF-2A44-4089-BC3B-ADBAD8233655}" type="presParOf" srcId="{FD9EA3C8-3B0A-44E2-A969-2B9B1E3AAF30}" destId="{1006D1E1-44A7-430A-9B59-2F1FB0507432}" srcOrd="1" destOrd="0" presId="urn:microsoft.com/office/officeart/2008/layout/RadialCluster"/>
    <dgm:cxn modelId="{C1024048-FE40-4478-9900-24930E567B03}" type="presParOf" srcId="{FD9EA3C8-3B0A-44E2-A969-2B9B1E3AAF30}" destId="{67BB94D6-89A1-4451-A7E4-4A5B28A5A5AD}" srcOrd="2" destOrd="0" presId="urn:microsoft.com/office/officeart/2008/layout/RadialCluster"/>
    <dgm:cxn modelId="{24C00760-53A7-49E8-BB1E-9A15BB6C2324}" type="presParOf" srcId="{FD9EA3C8-3B0A-44E2-A969-2B9B1E3AAF30}" destId="{E9B2589B-1778-4165-A95A-B87F224BAB74}" srcOrd="3" destOrd="0" presId="urn:microsoft.com/office/officeart/2008/layout/RadialCluster"/>
    <dgm:cxn modelId="{F5C8B593-CD3B-4BF9-BFAF-400EEE40A9A9}" type="presParOf" srcId="{FD9EA3C8-3B0A-44E2-A969-2B9B1E3AAF30}" destId="{C6740020-D0EC-43D1-86F3-93D510005950}" srcOrd="4" destOrd="0" presId="urn:microsoft.com/office/officeart/2008/layout/RadialCluster"/>
    <dgm:cxn modelId="{6440E83B-3EBD-4693-BC27-5D6B9B6CB15F}" type="presParOf" srcId="{FD9EA3C8-3B0A-44E2-A969-2B9B1E3AAF30}" destId="{C9272D70-5000-4C4F-896C-3E5300544532}" srcOrd="5" destOrd="0" presId="urn:microsoft.com/office/officeart/2008/layout/RadialCluster"/>
    <dgm:cxn modelId="{0866F29E-9383-43D6-BE5E-FFE7F548BB38}" type="presParOf" srcId="{FD9EA3C8-3B0A-44E2-A969-2B9B1E3AAF30}" destId="{192403AD-BB21-45DB-94AC-645E553B51A1}" srcOrd="6" destOrd="0" presId="urn:microsoft.com/office/officeart/2008/layout/RadialCluster"/>
    <dgm:cxn modelId="{B74271AE-C107-40DD-944B-21FD54FD2DA2}" type="presParOf" srcId="{FD9EA3C8-3B0A-44E2-A969-2B9B1E3AAF30}" destId="{05333108-2F2F-4585-98BE-860E4134162F}" srcOrd="7" destOrd="0" presId="urn:microsoft.com/office/officeart/2008/layout/RadialCluster"/>
    <dgm:cxn modelId="{3F538FE6-0A15-4219-BFFF-01E8BEC9D2A4}" type="presParOf" srcId="{FD9EA3C8-3B0A-44E2-A969-2B9B1E3AAF30}" destId="{97B69D18-1039-44C9-B51D-B7FE034B42EA}" srcOrd="8" destOrd="0" presId="urn:microsoft.com/office/officeart/2008/layout/RadialCluster"/>
    <dgm:cxn modelId="{C3293A6A-F73C-4BE6-87DA-EBE8BEB8ACDA}" type="presParOf" srcId="{FD9EA3C8-3B0A-44E2-A969-2B9B1E3AAF30}" destId="{FD614F66-3EF2-4707-AE47-6CE5BD77F111}" srcOrd="9" destOrd="0" presId="urn:microsoft.com/office/officeart/2008/layout/RadialCluster"/>
    <dgm:cxn modelId="{0CFB7358-362E-4078-BDBE-AE2E7E12CDAD}" type="presParOf" srcId="{FD9EA3C8-3B0A-44E2-A969-2B9B1E3AAF30}" destId="{8784EB2C-152E-4B85-A57A-257332FFC3C3}" srcOrd="10" destOrd="0" presId="urn:microsoft.com/office/officeart/2008/layout/RadialCluster"/>
    <dgm:cxn modelId="{6A93AE6C-8A24-4507-9863-6C7BBB862E52}" type="presParOf" srcId="{FD9EA3C8-3B0A-44E2-A969-2B9B1E3AAF30}" destId="{8A101A4F-F4EE-444F-9CB4-02F0BC7D4709}" srcOrd="11" destOrd="0" presId="urn:microsoft.com/office/officeart/2008/layout/RadialCluster"/>
    <dgm:cxn modelId="{9CB99DC9-ED03-4AD6-9479-597DF761A3D2}" type="presParOf" srcId="{FD9EA3C8-3B0A-44E2-A969-2B9B1E3AAF30}" destId="{E78A35AB-A1CC-4135-A1A3-7588824463D9}" srcOrd="12" destOrd="0" presId="urn:microsoft.com/office/officeart/2008/layout/RadialCluster"/>
    <dgm:cxn modelId="{F89F8264-2EDA-4455-B50B-76FFAAF49C21}" type="presParOf" srcId="{FD9EA3C8-3B0A-44E2-A969-2B9B1E3AAF30}" destId="{A52FFE09-4E12-45E3-BFF3-958F7D287C56}" srcOrd="13" destOrd="0" presId="urn:microsoft.com/office/officeart/2008/layout/RadialCluster"/>
    <dgm:cxn modelId="{37048D55-78D5-4E8F-A46B-5B02A6E11B13}" type="presParOf" srcId="{FD9EA3C8-3B0A-44E2-A969-2B9B1E3AAF30}" destId="{AB2ED017-AC27-4FB5-82B1-64ABA4EC2C01}"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53B82-E9EC-4784-AF4E-111264B87DE8}">
      <dsp:nvSpPr>
        <dsp:cNvPr id="0" name=""/>
        <dsp:cNvSpPr/>
      </dsp:nvSpPr>
      <dsp:spPr>
        <a:xfrm>
          <a:off x="3854253" y="2320450"/>
          <a:ext cx="3556657" cy="1769173"/>
        </a:xfrm>
        <a:prstGeom prst="roundRect">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de-DE" sz="3400" kern="1200" dirty="0"/>
            <a:t>Kommunikation in Zeiten von Corona</a:t>
          </a:r>
        </a:p>
      </dsp:txBody>
      <dsp:txXfrm>
        <a:off x="3940617" y="2406814"/>
        <a:ext cx="3383929" cy="1596445"/>
      </dsp:txXfrm>
    </dsp:sp>
    <dsp:sp modelId="{1006D1E1-44A7-430A-9B59-2F1FB0507432}">
      <dsp:nvSpPr>
        <dsp:cNvPr id="0" name=""/>
        <dsp:cNvSpPr/>
      </dsp:nvSpPr>
      <dsp:spPr>
        <a:xfrm rot="14364131">
          <a:off x="4288103" y="1851922"/>
          <a:ext cx="1088636" cy="0"/>
        </a:xfrm>
        <a:custGeom>
          <a:avLst/>
          <a:gdLst/>
          <a:ahLst/>
          <a:cxnLst/>
          <a:rect l="0" t="0" r="0" b="0"/>
          <a:pathLst>
            <a:path>
              <a:moveTo>
                <a:pt x="0" y="0"/>
              </a:moveTo>
              <a:lnTo>
                <a:pt x="1088636"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BB94D6-89A1-4451-A7E4-4A5B28A5A5AD}">
      <dsp:nvSpPr>
        <dsp:cNvPr id="0" name=""/>
        <dsp:cNvSpPr/>
      </dsp:nvSpPr>
      <dsp:spPr>
        <a:xfrm>
          <a:off x="3074626" y="614519"/>
          <a:ext cx="2506793" cy="768874"/>
        </a:xfrm>
        <a:prstGeom prst="roundRect">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de-DE" sz="2300" kern="1200" dirty="0"/>
            <a:t>Kein Körperkontakt</a:t>
          </a:r>
        </a:p>
      </dsp:txBody>
      <dsp:txXfrm>
        <a:off x="3112159" y="652052"/>
        <a:ext cx="2431727" cy="693808"/>
      </dsp:txXfrm>
    </dsp:sp>
    <dsp:sp modelId="{E9B2589B-1778-4165-A95A-B87F224BAB74}">
      <dsp:nvSpPr>
        <dsp:cNvPr id="0" name=""/>
        <dsp:cNvSpPr/>
      </dsp:nvSpPr>
      <dsp:spPr>
        <a:xfrm rot="17614364">
          <a:off x="5510769" y="1544886"/>
          <a:ext cx="1692348" cy="0"/>
        </a:xfrm>
        <a:custGeom>
          <a:avLst/>
          <a:gdLst/>
          <a:ahLst/>
          <a:cxnLst/>
          <a:rect l="0" t="0" r="0" b="0"/>
          <a:pathLst>
            <a:path>
              <a:moveTo>
                <a:pt x="0" y="0"/>
              </a:moveTo>
              <a:lnTo>
                <a:pt x="1692348"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740020-D0EC-43D1-86F3-93D510005950}">
      <dsp:nvSpPr>
        <dsp:cNvPr id="0" name=""/>
        <dsp:cNvSpPr/>
      </dsp:nvSpPr>
      <dsp:spPr>
        <a:xfrm>
          <a:off x="5924060" y="243230"/>
          <a:ext cx="1772104" cy="526092"/>
        </a:xfrm>
        <a:prstGeom prst="roundRect">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de-DE" sz="2200" kern="1200" dirty="0"/>
            <a:t>Maskenpflicht</a:t>
          </a:r>
        </a:p>
      </dsp:txBody>
      <dsp:txXfrm>
        <a:off x="5949742" y="268912"/>
        <a:ext cx="1720740" cy="474728"/>
      </dsp:txXfrm>
    </dsp:sp>
    <dsp:sp modelId="{C9272D70-5000-4C4F-896C-3E5300544532}">
      <dsp:nvSpPr>
        <dsp:cNvPr id="0" name=""/>
        <dsp:cNvSpPr/>
      </dsp:nvSpPr>
      <dsp:spPr>
        <a:xfrm rot="19944456">
          <a:off x="7250123" y="2014756"/>
          <a:ext cx="1319983" cy="0"/>
        </a:xfrm>
        <a:custGeom>
          <a:avLst/>
          <a:gdLst/>
          <a:ahLst/>
          <a:cxnLst/>
          <a:rect l="0" t="0" r="0" b="0"/>
          <a:pathLst>
            <a:path>
              <a:moveTo>
                <a:pt x="0" y="0"/>
              </a:moveTo>
              <a:lnTo>
                <a:pt x="1319983"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2403AD-BB21-45DB-94AC-645E553B51A1}">
      <dsp:nvSpPr>
        <dsp:cNvPr id="0" name=""/>
        <dsp:cNvSpPr/>
      </dsp:nvSpPr>
      <dsp:spPr>
        <a:xfrm>
          <a:off x="8296018" y="989735"/>
          <a:ext cx="1774439" cy="719327"/>
        </a:xfrm>
        <a:prstGeom prst="roundRect">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de-DE" sz="1900" kern="1200" dirty="0"/>
            <a:t>Kontakt über das Internet</a:t>
          </a:r>
        </a:p>
      </dsp:txBody>
      <dsp:txXfrm>
        <a:off x="8331133" y="1024850"/>
        <a:ext cx="1704209" cy="649097"/>
      </dsp:txXfrm>
    </dsp:sp>
    <dsp:sp modelId="{05333108-2F2F-4585-98BE-860E4134162F}">
      <dsp:nvSpPr>
        <dsp:cNvPr id="0" name=""/>
        <dsp:cNvSpPr/>
      </dsp:nvSpPr>
      <dsp:spPr>
        <a:xfrm rot="1636848">
          <a:off x="7316558" y="4218557"/>
          <a:ext cx="562598" cy="0"/>
        </a:xfrm>
        <a:custGeom>
          <a:avLst/>
          <a:gdLst/>
          <a:ahLst/>
          <a:cxnLst/>
          <a:rect l="0" t="0" r="0" b="0"/>
          <a:pathLst>
            <a:path>
              <a:moveTo>
                <a:pt x="0" y="0"/>
              </a:moveTo>
              <a:lnTo>
                <a:pt x="562598"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B69D18-1039-44C9-B51D-B7FE034B42EA}">
      <dsp:nvSpPr>
        <dsp:cNvPr id="0" name=""/>
        <dsp:cNvSpPr/>
      </dsp:nvSpPr>
      <dsp:spPr>
        <a:xfrm>
          <a:off x="7727287" y="4347491"/>
          <a:ext cx="1827993" cy="818351"/>
        </a:xfrm>
        <a:prstGeom prst="roundRect">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de-DE" sz="2900" kern="1200" dirty="0"/>
            <a:t>Fake News</a:t>
          </a:r>
        </a:p>
      </dsp:txBody>
      <dsp:txXfrm>
        <a:off x="7767236" y="4387440"/>
        <a:ext cx="1748095" cy="738453"/>
      </dsp:txXfrm>
    </dsp:sp>
    <dsp:sp modelId="{FD614F66-3EF2-4707-AE47-6CE5BD77F111}">
      <dsp:nvSpPr>
        <dsp:cNvPr id="0" name=""/>
        <dsp:cNvSpPr/>
      </dsp:nvSpPr>
      <dsp:spPr>
        <a:xfrm rot="21230271">
          <a:off x="7405344" y="2909621"/>
          <a:ext cx="1926828" cy="0"/>
        </a:xfrm>
        <a:custGeom>
          <a:avLst/>
          <a:gdLst/>
          <a:ahLst/>
          <a:cxnLst/>
          <a:rect l="0" t="0" r="0" b="0"/>
          <a:pathLst>
            <a:path>
              <a:moveTo>
                <a:pt x="0" y="0"/>
              </a:moveTo>
              <a:lnTo>
                <a:pt x="1926828"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84EB2C-152E-4B85-A57A-257332FFC3C3}">
      <dsp:nvSpPr>
        <dsp:cNvPr id="0" name=""/>
        <dsp:cNvSpPr/>
      </dsp:nvSpPr>
      <dsp:spPr>
        <a:xfrm>
          <a:off x="9326606" y="2376792"/>
          <a:ext cx="1425675" cy="704901"/>
        </a:xfrm>
        <a:prstGeom prst="roundRect">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de-DE" sz="1900" kern="1200" dirty="0" err="1"/>
            <a:t>Facetime</a:t>
          </a:r>
          <a:r>
            <a:rPr lang="de-DE" sz="1900" kern="1200" dirty="0"/>
            <a:t>, Anrufe</a:t>
          </a:r>
        </a:p>
      </dsp:txBody>
      <dsp:txXfrm>
        <a:off x="9361016" y="2411202"/>
        <a:ext cx="1356855" cy="636081"/>
      </dsp:txXfrm>
    </dsp:sp>
    <dsp:sp modelId="{8A101A4F-F4EE-444F-9CB4-02F0BC7D4709}">
      <dsp:nvSpPr>
        <dsp:cNvPr id="0" name=""/>
        <dsp:cNvSpPr/>
      </dsp:nvSpPr>
      <dsp:spPr>
        <a:xfrm rot="11784328">
          <a:off x="2625515" y="2504338"/>
          <a:ext cx="1254270" cy="0"/>
        </a:xfrm>
        <a:custGeom>
          <a:avLst/>
          <a:gdLst/>
          <a:ahLst/>
          <a:cxnLst/>
          <a:rect l="0" t="0" r="0" b="0"/>
          <a:pathLst>
            <a:path>
              <a:moveTo>
                <a:pt x="0" y="0"/>
              </a:moveTo>
              <a:lnTo>
                <a:pt x="1254270"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8A35AB-A1CC-4135-A1A3-7588824463D9}">
      <dsp:nvSpPr>
        <dsp:cNvPr id="0" name=""/>
        <dsp:cNvSpPr/>
      </dsp:nvSpPr>
      <dsp:spPr>
        <a:xfrm>
          <a:off x="882997" y="1801991"/>
          <a:ext cx="1768050" cy="529897"/>
        </a:xfrm>
        <a:prstGeom prst="roundRect">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de-DE" sz="2200" kern="1200" dirty="0"/>
            <a:t>Online Schule</a:t>
          </a:r>
        </a:p>
      </dsp:txBody>
      <dsp:txXfrm>
        <a:off x="908864" y="1827858"/>
        <a:ext cx="1716316" cy="478163"/>
      </dsp:txXfrm>
    </dsp:sp>
    <dsp:sp modelId="{A52FFE09-4E12-45E3-BFF3-958F7D287C56}">
      <dsp:nvSpPr>
        <dsp:cNvPr id="0" name=""/>
        <dsp:cNvSpPr/>
      </dsp:nvSpPr>
      <dsp:spPr>
        <a:xfrm rot="9503787">
          <a:off x="2677260" y="4133815"/>
          <a:ext cx="1219836" cy="0"/>
        </a:xfrm>
        <a:custGeom>
          <a:avLst/>
          <a:gdLst/>
          <a:ahLst/>
          <a:cxnLst/>
          <a:rect l="0" t="0" r="0" b="0"/>
          <a:pathLst>
            <a:path>
              <a:moveTo>
                <a:pt x="0" y="0"/>
              </a:moveTo>
              <a:lnTo>
                <a:pt x="1219836"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2ED017-AC27-4FB5-82B1-64ABA4EC2C01}">
      <dsp:nvSpPr>
        <dsp:cNvPr id="0" name=""/>
        <dsp:cNvSpPr/>
      </dsp:nvSpPr>
      <dsp:spPr>
        <a:xfrm>
          <a:off x="1054111" y="4358376"/>
          <a:ext cx="2061091" cy="503274"/>
        </a:xfrm>
        <a:prstGeom prst="roundRect">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de-DE" sz="2300" kern="1200" dirty="0"/>
            <a:t>Quarantäne</a:t>
          </a:r>
        </a:p>
      </dsp:txBody>
      <dsp:txXfrm>
        <a:off x="1078679" y="4382944"/>
        <a:ext cx="2011955" cy="45413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28771-31FC-4E7E-8E52-CB5D0D4C8ED6}" type="datetimeFigureOut">
              <a:rPr lang="de-DE" smtClean="0"/>
              <a:t>16.02.21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365DC-C8B7-438D-80A7-B4286C7879C7}" type="slidenum">
              <a:rPr lang="de-DE" smtClean="0"/>
              <a:t>‹Nr.›</a:t>
            </a:fld>
            <a:endParaRPr lang="de-DE"/>
          </a:p>
        </p:txBody>
      </p:sp>
    </p:spTree>
    <p:extLst>
      <p:ext uri="{BB962C8B-B14F-4D97-AF65-F5344CB8AC3E}">
        <p14:creationId xmlns:p14="http://schemas.microsoft.com/office/powerpoint/2010/main" val="132306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53365DC-C8B7-438D-80A7-B4286C7879C7}" type="slidenum">
              <a:rPr lang="de-DE" smtClean="0"/>
              <a:t>3</a:t>
            </a:fld>
            <a:endParaRPr lang="de-DE"/>
          </a:p>
        </p:txBody>
      </p:sp>
    </p:spTree>
    <p:extLst>
      <p:ext uri="{BB962C8B-B14F-4D97-AF65-F5344CB8AC3E}">
        <p14:creationId xmlns:p14="http://schemas.microsoft.com/office/powerpoint/2010/main" val="318354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53365DC-C8B7-438D-80A7-B4286C7879C7}" type="slidenum">
              <a:rPr lang="de-DE" smtClean="0"/>
              <a:t>4</a:t>
            </a:fld>
            <a:endParaRPr lang="de-DE"/>
          </a:p>
        </p:txBody>
      </p:sp>
    </p:spTree>
    <p:extLst>
      <p:ext uri="{BB962C8B-B14F-4D97-AF65-F5344CB8AC3E}">
        <p14:creationId xmlns:p14="http://schemas.microsoft.com/office/powerpoint/2010/main" val="72932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53365DC-C8B7-438D-80A7-B4286C7879C7}" type="slidenum">
              <a:rPr lang="de-DE" smtClean="0"/>
              <a:t>7</a:t>
            </a:fld>
            <a:endParaRPr lang="de-DE"/>
          </a:p>
        </p:txBody>
      </p:sp>
    </p:spTree>
    <p:extLst>
      <p:ext uri="{BB962C8B-B14F-4D97-AF65-F5344CB8AC3E}">
        <p14:creationId xmlns:p14="http://schemas.microsoft.com/office/powerpoint/2010/main" val="172265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53365DC-C8B7-438D-80A7-B4286C7879C7}" type="slidenum">
              <a:rPr lang="de-DE" smtClean="0"/>
              <a:t>8</a:t>
            </a:fld>
            <a:endParaRPr lang="de-DE"/>
          </a:p>
        </p:txBody>
      </p:sp>
    </p:spTree>
    <p:extLst>
      <p:ext uri="{BB962C8B-B14F-4D97-AF65-F5344CB8AC3E}">
        <p14:creationId xmlns:p14="http://schemas.microsoft.com/office/powerpoint/2010/main" val="262687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53365DC-C8B7-438D-80A7-B4286C7879C7}" type="slidenum">
              <a:rPr lang="de-DE" smtClean="0"/>
              <a:t>9</a:t>
            </a:fld>
            <a:endParaRPr lang="de-DE"/>
          </a:p>
        </p:txBody>
      </p:sp>
    </p:spTree>
    <p:extLst>
      <p:ext uri="{BB962C8B-B14F-4D97-AF65-F5344CB8AC3E}">
        <p14:creationId xmlns:p14="http://schemas.microsoft.com/office/powerpoint/2010/main" val="169876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0284462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50300475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63479918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06216394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E3A3F2-85E9-422F-8F3E-B3128C36439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73778E0-9F8A-4F94-8E3F-3E48C4732E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89D1CA8-61AB-4336-8D0F-7DF70EA493E6}"/>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5" name="Fußzeilenplatzhalter 4">
            <a:extLst>
              <a:ext uri="{FF2B5EF4-FFF2-40B4-BE49-F238E27FC236}">
                <a16:creationId xmlns:a16="http://schemas.microsoft.com/office/drawing/2014/main" id="{B4F990EC-9B9E-49D0-8FC5-385398719EEF}"/>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E8E5C949-4662-440A-BA4B-E7DF80334F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76871378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59E7F7-B422-49E4-B071-38B291DDE87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8C91AFF-398E-4D73-A656-FCB47CFDC72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6CD05F1-C506-4995-B8F8-55D4BF88CB74}"/>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5" name="Fußzeilenplatzhalter 4">
            <a:extLst>
              <a:ext uri="{FF2B5EF4-FFF2-40B4-BE49-F238E27FC236}">
                <a16:creationId xmlns:a16="http://schemas.microsoft.com/office/drawing/2014/main" id="{15916861-6A20-4475-91C8-FC5D68F21D19}"/>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3DE596D2-EF12-40C2-9CA2-93766332AFF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06168631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09A20-CC27-4062-847B-3F9ABBE4847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2A550BB-75B8-47E3-A237-43BD07621C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8CE75BA-7320-4880-93AB-06FF81BBED4B}"/>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5" name="Fußzeilenplatzhalter 4">
            <a:extLst>
              <a:ext uri="{FF2B5EF4-FFF2-40B4-BE49-F238E27FC236}">
                <a16:creationId xmlns:a16="http://schemas.microsoft.com/office/drawing/2014/main" id="{3ABECC13-E76E-4AAF-876D-F14FB831797A}"/>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90FA258D-A8E7-42BC-9F46-785156D26D84}"/>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47790340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82926-46AB-4F33-963A-2FB82E39991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3E2AB02-6345-4FC4-A185-57B10B43417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190EE20-FDAF-4058-B629-8027E0D534C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59B24F1-48F9-48C9-B4D7-2A1AE555FD32}"/>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6" name="Fußzeilenplatzhalter 5">
            <a:extLst>
              <a:ext uri="{FF2B5EF4-FFF2-40B4-BE49-F238E27FC236}">
                <a16:creationId xmlns:a16="http://schemas.microsoft.com/office/drawing/2014/main" id="{20F36EFF-8056-4A5D-A7B4-DDDA3FB91DF1}"/>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8025EA8D-EF32-4AC3-96B4-7AF10DEF69D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082817544"/>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7769C-31DB-4505-BC60-D2C9AC20572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6E94F59-7367-4F51-B174-7031BEFEA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946F2F5-9185-4329-BCF7-7614D339AE4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CC8D235-0967-48E0-A2A7-7C7271B43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FB5D683-5A25-4CA2-8D05-425A5B76958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A9BE504-2A31-4D1B-85E4-76F48BCC5AB6}"/>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8" name="Fußzeilenplatzhalter 7">
            <a:extLst>
              <a:ext uri="{FF2B5EF4-FFF2-40B4-BE49-F238E27FC236}">
                <a16:creationId xmlns:a16="http://schemas.microsoft.com/office/drawing/2014/main" id="{A3A2C2AB-0FDE-4ECB-A61F-3E1D87FD6738}"/>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4983BB7C-C212-4262-9593-388D4B5C9B9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40820704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07A3B-0C6A-44C4-BE00-F5669123C24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1540127-1ECC-4CDE-9D4B-C0E89402345B}"/>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4" name="Fußzeilenplatzhalter 3">
            <a:extLst>
              <a:ext uri="{FF2B5EF4-FFF2-40B4-BE49-F238E27FC236}">
                <a16:creationId xmlns:a16="http://schemas.microsoft.com/office/drawing/2014/main" id="{8B48FD7F-AD49-49B3-AE80-40B40BCB161D}"/>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F3653972-2AD4-427D-895A-112060A5918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409786579"/>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96C2460-3AD0-4522-8231-FAC28E3A351B}"/>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3" name="Fußzeilenplatzhalter 2">
            <a:extLst>
              <a:ext uri="{FF2B5EF4-FFF2-40B4-BE49-F238E27FC236}">
                <a16:creationId xmlns:a16="http://schemas.microsoft.com/office/drawing/2014/main" id="{6D81149C-FCD1-42C9-8D4C-EA650F95719D}"/>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369429F0-A5F5-47E1-9718-98940DA77504}"/>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51184906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261667255"/>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B1BF94-8741-41A9-A080-D8336047CCD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168D77E-E02D-4EE4-91B6-5011AA0C9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C4CBCD3-A2FE-4C65-B97D-CE435BA1E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E9A544C-AF05-4B3B-8679-4FBC96A09B47}"/>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6" name="Fußzeilenplatzhalter 5">
            <a:extLst>
              <a:ext uri="{FF2B5EF4-FFF2-40B4-BE49-F238E27FC236}">
                <a16:creationId xmlns:a16="http://schemas.microsoft.com/office/drawing/2014/main" id="{0FC8A81B-982C-40E0-87B9-0E0A2B8314E9}"/>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806EE124-EC89-4007-A04C-E9C21D62D25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10896666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EABC49-5402-4EC4-A6CD-91AC89FF2D8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EA93CEB-F10C-478A-9CDA-F47BACE715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7B817F3-750D-4BBE-9910-CB5287DF1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DC16E1D-198F-436F-8C57-338D7E0EB51B}"/>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6" name="Fußzeilenplatzhalter 5">
            <a:extLst>
              <a:ext uri="{FF2B5EF4-FFF2-40B4-BE49-F238E27FC236}">
                <a16:creationId xmlns:a16="http://schemas.microsoft.com/office/drawing/2014/main" id="{9ED1C265-9FB8-48E2-A315-B985869EDB01}"/>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B2E7E9B6-8703-44B8-B92D-30B4C8EC3839}"/>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554377301"/>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D7E250-4551-42DC-BE5B-EB0315C0105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F96F1A1-49B0-432A-8F02-D8A1423889C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08DD33F-A525-4024-845E-A9632FFCCDE6}"/>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5" name="Fußzeilenplatzhalter 4">
            <a:extLst>
              <a:ext uri="{FF2B5EF4-FFF2-40B4-BE49-F238E27FC236}">
                <a16:creationId xmlns:a16="http://schemas.microsoft.com/office/drawing/2014/main" id="{49193416-264B-4E91-BE2A-31AA12AD3F42}"/>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EB297F18-7BCE-4D37-8A50-F36DED468DAC}"/>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359643196"/>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9E5FB92-0085-4D95-B44E-4130DC6D034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700A13F-7981-41E9-AC16-499566897AF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E897068-EFAA-482D-8CA7-553150820465}"/>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5" name="Fußzeilenplatzhalter 4">
            <a:extLst>
              <a:ext uri="{FF2B5EF4-FFF2-40B4-BE49-F238E27FC236}">
                <a16:creationId xmlns:a16="http://schemas.microsoft.com/office/drawing/2014/main" id="{3D9C5EFE-12DA-4082-B093-43C67A6235D3}"/>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C27B8535-7ACC-4D75-BFC6-A4429DBCE5DB}"/>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14639440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52861024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38140472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11469978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45583740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40717454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6902367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2/16/21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02694539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2/16/21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10033410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2" r:id="rId7"/>
    <p:sldLayoutId id="2147483663" r:id="rId8"/>
    <p:sldLayoutId id="2147483664" r:id="rId9"/>
    <p:sldLayoutId id="2147483665" r:id="rId10"/>
    <p:sldLayoutId id="2147483666" r:id="rId11"/>
    <p:sldLayoutId id="2147483668" r:id="rId12"/>
  </p:sldLayoutIdLst>
  <p:transition spd="slow">
    <p:wipe/>
  </p:transition>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5C86602-0C65-4C77-8008-C552BC4E4A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D172482-3A5F-4C21-ACD3-B294B00D61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DCE2D9B-56FA-4D75-83E1-DA1AF670CD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2/16/21</a:t>
            </a:fld>
            <a:endParaRPr lang="en-US"/>
          </a:p>
        </p:txBody>
      </p:sp>
      <p:sp>
        <p:nvSpPr>
          <p:cNvPr id="5" name="Fußzeilenplatzhalter 4">
            <a:extLst>
              <a:ext uri="{FF2B5EF4-FFF2-40B4-BE49-F238E27FC236}">
                <a16:creationId xmlns:a16="http://schemas.microsoft.com/office/drawing/2014/main" id="{D74A215D-FF74-409F-938D-2B11A1DE5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96257EB5-2E82-4C33-84FC-0BDF56CB0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107911338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hyperlink" Target="https://www.city-journal.org/snapshots-from-shadow-of-covid-19" TargetMode="External"/><Relationship Id="rId3" Type="http://schemas.openxmlformats.org/officeDocument/2006/relationships/hyperlink" Target="https://www.pixelsmart.de/social-media-marketing/" TargetMode="External"/><Relationship Id="rId7" Type="http://schemas.openxmlformats.org/officeDocument/2006/relationships/hyperlink" Target="https://www.aerzteblatt.de/nachrichten/112885/Epidemiologen-empfehlen-mehr-Engagement-gegen-Corona-Fake-News" TargetMode="External"/><Relationship Id="rId2" Type="http://schemas.openxmlformats.org/officeDocument/2006/relationships/hyperlink" Target="https://www.google.com/search?client=firefox-b-d&amp;q=pinterest" TargetMode="External"/><Relationship Id="rId1" Type="http://schemas.openxmlformats.org/officeDocument/2006/relationships/slideLayout" Target="../slideLayouts/slideLayout14.xml"/><Relationship Id="rId6" Type="http://schemas.openxmlformats.org/officeDocument/2006/relationships/hyperlink" Target="https://www.google.com/url?sa=i&amp;url=https://vepsun.in/&amp;psig=AOvVaw327FitxpbsgA7wByQ3hslf&amp;ust=1599720263872000&amp;source=images&amp;cd=vfe&amp;ved=0CAIQjRxqFwoTCODanMK82-sCFQAAAAAdAAAAABBl" TargetMode="External"/><Relationship Id="rId5" Type="http://schemas.openxmlformats.org/officeDocument/2006/relationships/hyperlink" Target="http://www.haeusliche-pflege.net/Infopool/Nachrichten/Kammer-gegen-Abgabe-von-Corona-Masken-an-andere-Laender" TargetMode="External"/><Relationship Id="rId10" Type="http://schemas.openxmlformats.org/officeDocument/2006/relationships/hyperlink" Target="https://www.nachrichtenleicht.de/friedliches-new-york.2046.de.html?dram:article_id=430837" TargetMode="External"/><Relationship Id="rId4" Type="http://schemas.openxmlformats.org/officeDocument/2006/relationships/hyperlink" Target="https://www.ghprint.de/epages/63350948.mobile/de_DE/?ObjectPath=/Shops/63350948/Products/%22Corona%20K%C3%B6rperkontakt%20vermeiden%22" TargetMode="External"/><Relationship Id="rId9" Type="http://schemas.openxmlformats.org/officeDocument/2006/relationships/hyperlink" Target="https://www.lra-ffb.de/aktuelles/pressemitteilungen/news/in-bayern-sind-neue-allgemeinverfuegungen-im-zusammenhang-mit-dem-neuartigen-coronavirus-in-kraft-g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9C1BA-E780-4760-94D6-C923D11E0BB2}"/>
              </a:ext>
            </a:extLst>
          </p:cNvPr>
          <p:cNvSpPr>
            <a:spLocks noGrp="1"/>
          </p:cNvSpPr>
          <p:nvPr>
            <p:ph type="ctrTitle"/>
          </p:nvPr>
        </p:nvSpPr>
        <p:spPr>
          <a:xfrm>
            <a:off x="1524000" y="5036976"/>
            <a:ext cx="9144000" cy="1287623"/>
          </a:xfrm>
        </p:spPr>
        <p:txBody>
          <a:bodyPr>
            <a:normAutofit/>
          </a:bodyPr>
          <a:lstStyle/>
          <a:p>
            <a:pPr algn="ctr"/>
            <a:endParaRPr lang="de-DE" sz="3700" i="0" dirty="0">
              <a:latin typeface="+mn-lt"/>
            </a:endParaRPr>
          </a:p>
          <a:p>
            <a:pPr algn="ctr"/>
            <a:r>
              <a:rPr lang="de-DE" sz="3700" i="0" dirty="0">
                <a:solidFill>
                  <a:schemeClr val="bg1"/>
                </a:solidFill>
                <a:latin typeface="Lucida Bright" panose="02040602050505020304" pitchFamily="18" charset="0"/>
              </a:rPr>
              <a:t>Kommunikation in Zeiten von Corona</a:t>
            </a:r>
          </a:p>
          <a:p>
            <a:pPr algn="ctr"/>
            <a:endParaRPr lang="de-DE" sz="4000" i="0" dirty="0">
              <a:latin typeface="+mn-lt"/>
            </a:endParaRPr>
          </a:p>
        </p:txBody>
      </p:sp>
      <p:pic>
        <p:nvPicPr>
          <p:cNvPr id="4" name="Picture 3">
            <a:extLst>
              <a:ext uri="{FF2B5EF4-FFF2-40B4-BE49-F238E27FC236}">
                <a16:creationId xmlns:a16="http://schemas.microsoft.com/office/drawing/2014/main" id="{03A8969B-BDB8-40C5-95E1-323A040D821E}"/>
              </a:ext>
            </a:extLst>
          </p:cNvPr>
          <p:cNvPicPr>
            <a:picLocks noChangeAspect="1"/>
          </p:cNvPicPr>
          <p:nvPr/>
        </p:nvPicPr>
        <p:blipFill rotWithShape="1">
          <a:blip r:embed="rId2"/>
          <a:srcRect r="2" b="24787"/>
          <a:stretch/>
        </p:blipFill>
        <p:spPr>
          <a:xfrm>
            <a:off x="1039906" y="386068"/>
            <a:ext cx="10183529" cy="4264840"/>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effectLst>
            <a:outerShdw dist="50800" sx="1000" sy="1000" algn="ctr" rotWithShape="0">
              <a:srgbClr val="000000"/>
            </a:outerShdw>
          </a:effectLst>
        </p:spPr>
      </p:pic>
      <p:sp>
        <p:nvSpPr>
          <p:cNvPr id="5" name="Textfeld 4">
            <a:extLst>
              <a:ext uri="{FF2B5EF4-FFF2-40B4-BE49-F238E27FC236}">
                <a16:creationId xmlns:a16="http://schemas.microsoft.com/office/drawing/2014/main" id="{7F0F68AF-7361-4416-896B-60CE64C645CA}"/>
              </a:ext>
            </a:extLst>
          </p:cNvPr>
          <p:cNvSpPr txBox="1"/>
          <p:nvPr/>
        </p:nvSpPr>
        <p:spPr>
          <a:xfrm>
            <a:off x="10040516" y="5680787"/>
            <a:ext cx="857638" cy="369332"/>
          </a:xfrm>
          <a:prstGeom prst="rect">
            <a:avLst/>
          </a:prstGeom>
          <a:noFill/>
        </p:spPr>
        <p:txBody>
          <a:bodyPr wrap="square">
            <a:spAutoFit/>
          </a:bodyPr>
          <a:lstStyle/>
          <a:p>
            <a:r>
              <a:rPr lang="de-DE" dirty="0">
                <a:solidFill>
                  <a:schemeClr val="bg1"/>
                </a:solidFill>
                <a:latin typeface="Lucida Bright" panose="02040602050505020304" pitchFamily="18" charset="0"/>
              </a:rPr>
              <a:t>Clara</a:t>
            </a:r>
          </a:p>
        </p:txBody>
      </p:sp>
    </p:spTree>
    <p:extLst>
      <p:ext uri="{BB962C8B-B14F-4D97-AF65-F5344CB8AC3E}">
        <p14:creationId xmlns:p14="http://schemas.microsoft.com/office/powerpoint/2010/main" val="411805778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9283" y="169917"/>
            <a:ext cx="1863904" cy="754757"/>
          </a:xfrm>
        </p:spPr>
        <p:txBody>
          <a:bodyPr>
            <a:normAutofit/>
          </a:bodyPr>
          <a:lstStyle/>
          <a:p>
            <a:r>
              <a:rPr lang="de-DE" sz="3600" dirty="0">
                <a:solidFill>
                  <a:schemeClr val="bg1"/>
                </a:solidFill>
              </a:rPr>
              <a:t>Quellen</a:t>
            </a:r>
          </a:p>
        </p:txBody>
      </p:sp>
      <p:sp>
        <p:nvSpPr>
          <p:cNvPr id="3" name="Inhaltsplatzhalter 2"/>
          <p:cNvSpPr>
            <a:spLocks noGrp="1"/>
          </p:cNvSpPr>
          <p:nvPr>
            <p:ph idx="1"/>
          </p:nvPr>
        </p:nvSpPr>
        <p:spPr>
          <a:xfrm>
            <a:off x="201202" y="924674"/>
            <a:ext cx="10515600" cy="5363110"/>
          </a:xfrm>
        </p:spPr>
        <p:txBody>
          <a:bodyPr>
            <a:normAutofit/>
          </a:bodyPr>
          <a:lstStyle/>
          <a:p>
            <a:pPr marL="0" indent="0">
              <a:buNone/>
            </a:pPr>
            <a:r>
              <a:rPr lang="de-DE" sz="2000" dirty="0">
                <a:solidFill>
                  <a:schemeClr val="bg1"/>
                </a:solidFill>
                <a:hlinkClick r:id="rId2"/>
              </a:rPr>
              <a:t>https://www.google.com/search?client=firefox-b-d&amp;q=pinterest</a:t>
            </a:r>
            <a:endParaRPr lang="de-DE" sz="2000" dirty="0">
              <a:solidFill>
                <a:schemeClr val="bg1"/>
              </a:solidFill>
            </a:endParaRPr>
          </a:p>
          <a:p>
            <a:pPr marL="0" indent="0">
              <a:buNone/>
            </a:pPr>
            <a:r>
              <a:rPr lang="de-DE" sz="2000" dirty="0">
                <a:solidFill>
                  <a:schemeClr val="bg1"/>
                </a:solidFill>
                <a:hlinkClick r:id="rId3"/>
              </a:rPr>
              <a:t>https://www.pixelsmart.de/social-media-marketing/</a:t>
            </a:r>
            <a:endParaRPr lang="de-DE" sz="2000" dirty="0">
              <a:solidFill>
                <a:schemeClr val="bg1"/>
              </a:solidFill>
            </a:endParaRPr>
          </a:p>
          <a:p>
            <a:pPr marL="0" indent="0">
              <a:buNone/>
            </a:pPr>
            <a:r>
              <a:rPr lang="de-DE" sz="2000" dirty="0">
                <a:solidFill>
                  <a:schemeClr val="bg1"/>
                </a:solidFill>
                <a:hlinkClick r:id="rId4"/>
              </a:rPr>
              <a:t>https://www.ghprint.de/epages/63350948.mobile/de_DE/?ObjectPath=/Shops/63350948/Products/%22Corona%20K%C3%B6rperkontakt%20vermeiden%22</a:t>
            </a:r>
            <a:endParaRPr lang="de-DE" sz="2000" dirty="0">
              <a:solidFill>
                <a:schemeClr val="bg1"/>
              </a:solidFill>
            </a:endParaRPr>
          </a:p>
          <a:p>
            <a:pPr marL="0" indent="0">
              <a:buNone/>
            </a:pPr>
            <a:r>
              <a:rPr lang="de-DE" sz="2000" dirty="0">
                <a:solidFill>
                  <a:schemeClr val="bg1"/>
                </a:solidFill>
                <a:hlinkClick r:id="rId5"/>
              </a:rPr>
              <a:t>http://www.haeusliche-pflege.net/Infopool/Nachrichten/Kammer-gegen-Abgabe-von-Corona-Masken-an-andere-Laender</a:t>
            </a:r>
            <a:endParaRPr lang="de-DE" sz="2000" dirty="0">
              <a:solidFill>
                <a:schemeClr val="bg1"/>
              </a:solidFill>
            </a:endParaRPr>
          </a:p>
          <a:p>
            <a:pPr marL="0" indent="0">
              <a:buNone/>
            </a:pPr>
            <a:r>
              <a:rPr lang="de-DE" sz="2000" dirty="0">
                <a:solidFill>
                  <a:schemeClr val="bg1"/>
                </a:solidFill>
                <a:hlinkClick r:id="rId6"/>
              </a:rPr>
              <a:t>https://www.google.com/url?sa=i&amp;url=https%3A%2F%2Fvepsun.in%2F&amp;psig=AOvVaw327FitxpbsgA7wByQ3hslf&amp;ust=1599720263872000&amp;source=images&amp;cd=vfe&amp;ved=0CAIQjRxqFwoTCODanMK82-sCFQAAAAAdAAAAABBl</a:t>
            </a:r>
            <a:endParaRPr lang="de-DE" sz="2000" dirty="0">
              <a:solidFill>
                <a:schemeClr val="bg1"/>
              </a:solidFill>
            </a:endParaRPr>
          </a:p>
          <a:p>
            <a:pPr marL="0" indent="0">
              <a:buNone/>
            </a:pPr>
            <a:r>
              <a:rPr lang="de-DE" sz="2000" dirty="0">
                <a:solidFill>
                  <a:schemeClr val="bg1"/>
                </a:solidFill>
                <a:hlinkClick r:id="rId7"/>
              </a:rPr>
              <a:t>https://www.aerzteblatt.de/nachrichten/112885/Epidemiologen-empfehlen-mehr-Engagement-gegen-Corona-Fake-News</a:t>
            </a:r>
            <a:endParaRPr lang="de-DE" sz="2000" dirty="0">
              <a:solidFill>
                <a:schemeClr val="bg1"/>
              </a:solidFill>
            </a:endParaRPr>
          </a:p>
          <a:p>
            <a:pPr marL="0" indent="0">
              <a:buNone/>
            </a:pPr>
            <a:r>
              <a:rPr lang="de-DE" sz="2000" dirty="0">
                <a:solidFill>
                  <a:schemeClr val="bg1"/>
                </a:solidFill>
                <a:hlinkClick r:id="rId8"/>
              </a:rPr>
              <a:t>https://www.city-journal.org/snapshots-from-shadow-of-covid-19</a:t>
            </a:r>
            <a:endParaRPr lang="de-DE" sz="2000" dirty="0">
              <a:solidFill>
                <a:schemeClr val="bg1"/>
              </a:solidFill>
            </a:endParaRPr>
          </a:p>
          <a:p>
            <a:pPr marL="0" indent="0">
              <a:buNone/>
            </a:pPr>
            <a:r>
              <a:rPr lang="de-DE" sz="2000" dirty="0">
                <a:solidFill>
                  <a:schemeClr val="bg1"/>
                </a:solidFill>
                <a:hlinkClick r:id="rId9"/>
              </a:rPr>
              <a:t>https://www.lra-ffb.de/aktuelles/pressemitteilungen/news/in-bayern-sind-neue-allgemeinverfuegungen-im-zusammenhang-mit-dem-neuartigen-coronavirus-in-kraft-get/</a:t>
            </a:r>
            <a:endParaRPr lang="de-DE" sz="2000" dirty="0">
              <a:solidFill>
                <a:schemeClr val="bg1"/>
              </a:solidFill>
            </a:endParaRPr>
          </a:p>
          <a:p>
            <a:pPr marL="0" indent="0">
              <a:buNone/>
            </a:pPr>
            <a:r>
              <a:rPr lang="de-DE" sz="2000" dirty="0">
                <a:solidFill>
                  <a:schemeClr val="bg1"/>
                </a:solidFill>
                <a:hlinkClick r:id="rId10"/>
              </a:rPr>
              <a:t>https://www.nachrichtenleicht.de/friedliches-new-york.2046.de.html?dram:article_id=430837</a:t>
            </a:r>
            <a:endParaRPr lang="de-DE" sz="2000" dirty="0">
              <a:solidFill>
                <a:schemeClr val="bg1"/>
              </a:solidFill>
            </a:endParaRPr>
          </a:p>
          <a:p>
            <a:pPr marL="0" indent="0">
              <a:buNone/>
            </a:pPr>
            <a:endParaRPr lang="de-DE" sz="2000" dirty="0">
              <a:solidFill>
                <a:schemeClr val="bg1"/>
              </a:solidFill>
            </a:endParaRPr>
          </a:p>
          <a:p>
            <a:pPr marL="0" indent="0">
              <a:buNone/>
            </a:pPr>
            <a:endParaRPr lang="de-DE" sz="2000" dirty="0">
              <a:solidFill>
                <a:schemeClr val="bg1"/>
              </a:solidFill>
            </a:endParaRPr>
          </a:p>
          <a:p>
            <a:pPr marL="0" indent="0">
              <a:buNone/>
            </a:pPr>
            <a:endParaRPr lang="de-DE" sz="2000" dirty="0">
              <a:solidFill>
                <a:schemeClr val="bg1"/>
              </a:solidFill>
            </a:endParaRPr>
          </a:p>
          <a:p>
            <a:pPr marL="0" indent="0">
              <a:buNone/>
            </a:pPr>
            <a:endParaRPr lang="de-DE" sz="2000" dirty="0">
              <a:solidFill>
                <a:schemeClr val="bg1"/>
              </a:solidFill>
            </a:endParaRPr>
          </a:p>
          <a:p>
            <a:pPr marL="0" indent="0">
              <a:buNone/>
            </a:pPr>
            <a:endParaRPr lang="de-DE" sz="2000" dirty="0">
              <a:solidFill>
                <a:schemeClr val="bg1"/>
              </a:solidFill>
            </a:endParaRPr>
          </a:p>
        </p:txBody>
      </p:sp>
    </p:spTree>
    <p:extLst>
      <p:ext uri="{BB962C8B-B14F-4D97-AF65-F5344CB8AC3E}">
        <p14:creationId xmlns:p14="http://schemas.microsoft.com/office/powerpoint/2010/main" val="376074904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BBEBE-9048-014D-A30D-484A4BFAC6FA}"/>
              </a:ext>
            </a:extLst>
          </p:cNvPr>
          <p:cNvSpPr>
            <a:spLocks noGrp="1"/>
          </p:cNvSpPr>
          <p:nvPr>
            <p:ph type="title"/>
          </p:nvPr>
        </p:nvSpPr>
        <p:spPr/>
        <p:txBody>
          <a:bodyPr/>
          <a:lstStyle/>
          <a:p>
            <a:endParaRPr lang="de-DE" dirty="0"/>
          </a:p>
        </p:txBody>
      </p:sp>
      <p:sp>
        <p:nvSpPr>
          <p:cNvPr id="4" name="Rectangle 7">
            <a:extLst>
              <a:ext uri="{FF2B5EF4-FFF2-40B4-BE49-F238E27FC236}">
                <a16:creationId xmlns:a16="http://schemas.microsoft.com/office/drawing/2014/main" id="{EC1C7230-2C4E-C143-BAF0-F3F35D4C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8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9">
            <a:extLst>
              <a:ext uri="{FF2B5EF4-FFF2-40B4-BE49-F238E27FC236}">
                <a16:creationId xmlns:a16="http://schemas.microsoft.com/office/drawing/2014/main" id="{90F055EC-5600-FB4D-AD21-A84B10593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4">
            <a:extLst>
              <a:ext uri="{FF2B5EF4-FFF2-40B4-BE49-F238E27FC236}">
                <a16:creationId xmlns:a16="http://schemas.microsoft.com/office/drawing/2014/main" id="{5540BCC4-B690-EE43-ADF3-AAD2F88B10EF}"/>
              </a:ext>
            </a:extLst>
          </p:cNvPr>
          <p:cNvPicPr>
            <a:picLocks noChangeAspect="1"/>
          </p:cNvPicPr>
          <p:nvPr/>
        </p:nvPicPr>
        <p:blipFill rotWithShape="1">
          <a:blip r:embed="rId2">
            <a:extLst>
              <a:ext uri="{28A0092B-C50C-407E-A947-70E740481C1C}">
                <a14:useLocalDpi xmlns:a14="http://schemas.microsoft.com/office/drawing/2010/main" val="0"/>
              </a:ext>
            </a:extLst>
          </a:blip>
          <a:srcRect t="4787"/>
          <a:stretch/>
        </p:blipFill>
        <p:spPr>
          <a:xfrm>
            <a:off x="1548845" y="5021530"/>
            <a:ext cx="1467811" cy="985272"/>
          </a:xfrm>
          <a:prstGeom prst="rect">
            <a:avLst/>
          </a:prstGeom>
          <a:effectLst/>
        </p:spPr>
      </p:pic>
      <p:pic>
        <p:nvPicPr>
          <p:cNvPr id="7" name="Picture 2">
            <a:extLst>
              <a:ext uri="{FF2B5EF4-FFF2-40B4-BE49-F238E27FC236}">
                <a16:creationId xmlns:a16="http://schemas.microsoft.com/office/drawing/2014/main" id="{05BEE896-8A1D-284A-A439-76996DDA1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43" y="5021530"/>
            <a:ext cx="4320713" cy="884396"/>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9DEB3F0B-78C8-5C43-AA63-D4C3D14C4FF2}"/>
              </a:ext>
            </a:extLst>
          </p:cNvPr>
          <p:cNvSpPr txBox="1"/>
          <p:nvPr/>
        </p:nvSpPr>
        <p:spPr>
          <a:xfrm>
            <a:off x="1411357" y="982158"/>
            <a:ext cx="6569765" cy="1477328"/>
          </a:xfrm>
          <a:prstGeom prst="rect">
            <a:avLst/>
          </a:prstGeom>
          <a:noFill/>
        </p:spPr>
        <p:txBody>
          <a:bodyPr wrap="square" rtlCol="0">
            <a:spAutoFit/>
          </a:bodyPr>
          <a:lstStyle/>
          <a:p>
            <a:r>
              <a:rPr lang="de-DE" dirty="0"/>
              <a:t>"The European </a:t>
            </a:r>
            <a:r>
              <a:rPr lang="de-DE" dirty="0" err="1"/>
              <a:t>Commission's</a:t>
            </a:r>
            <a:r>
              <a:rPr lang="de-DE" dirty="0"/>
              <a:t> </a:t>
            </a:r>
            <a:r>
              <a:rPr lang="de-DE" dirty="0" err="1"/>
              <a:t>support</a:t>
            </a:r>
            <a:r>
              <a:rPr lang="de-DE" dirty="0"/>
              <a:t> </a:t>
            </a:r>
            <a:r>
              <a:rPr lang="de-DE" dirty="0" err="1"/>
              <a:t>for</a:t>
            </a:r>
            <a:r>
              <a:rPr lang="de-DE" dirty="0"/>
              <a:t> </a:t>
            </a:r>
            <a:r>
              <a:rPr lang="de-DE" dirty="0" err="1"/>
              <a:t>the</a:t>
            </a:r>
            <a:r>
              <a:rPr lang="de-DE" dirty="0"/>
              <a:t> </a:t>
            </a:r>
            <a:r>
              <a:rPr lang="de-DE" dirty="0" err="1"/>
              <a:t>production</a:t>
            </a:r>
            <a:r>
              <a:rPr lang="de-DE" dirty="0"/>
              <a:t> </a:t>
            </a:r>
            <a:r>
              <a:rPr lang="de-DE" dirty="0" err="1"/>
              <a:t>of</a:t>
            </a:r>
            <a:r>
              <a:rPr lang="de-DE" dirty="0"/>
              <a:t> </a:t>
            </a:r>
            <a:r>
              <a:rPr lang="de-DE" dirty="0" err="1"/>
              <a:t>this</a:t>
            </a:r>
            <a:r>
              <a:rPr lang="de-DE" dirty="0"/>
              <a:t> </a:t>
            </a:r>
            <a:r>
              <a:rPr lang="de-DE" dirty="0" err="1"/>
              <a:t>publication</a:t>
            </a:r>
            <a:r>
              <a:rPr lang="de-DE" dirty="0"/>
              <a:t> </a:t>
            </a:r>
            <a:r>
              <a:rPr lang="de-DE" dirty="0" err="1"/>
              <a:t>does</a:t>
            </a:r>
            <a:r>
              <a:rPr lang="de-DE" dirty="0"/>
              <a:t> not </a:t>
            </a:r>
            <a:r>
              <a:rPr lang="de-DE" dirty="0" err="1"/>
              <a:t>constitute</a:t>
            </a:r>
            <a:r>
              <a:rPr lang="de-DE" dirty="0"/>
              <a:t> an </a:t>
            </a:r>
            <a:r>
              <a:rPr lang="de-DE" dirty="0" err="1"/>
              <a:t>endorsement</a:t>
            </a:r>
            <a:r>
              <a:rPr lang="de-DE" dirty="0"/>
              <a:t> </a:t>
            </a:r>
            <a:r>
              <a:rPr lang="de-DE" dirty="0" err="1"/>
              <a:t>of</a:t>
            </a:r>
            <a:r>
              <a:rPr lang="de-DE" dirty="0"/>
              <a:t> </a:t>
            </a:r>
            <a:r>
              <a:rPr lang="de-DE" dirty="0" err="1"/>
              <a:t>the</a:t>
            </a:r>
            <a:r>
              <a:rPr lang="de-DE" dirty="0"/>
              <a:t> </a:t>
            </a:r>
            <a:r>
              <a:rPr lang="de-DE" dirty="0" err="1"/>
              <a:t>contents</a:t>
            </a:r>
            <a:r>
              <a:rPr lang="de-DE" dirty="0"/>
              <a:t>, </a:t>
            </a:r>
            <a:r>
              <a:rPr lang="de-DE" dirty="0" err="1"/>
              <a:t>which</a:t>
            </a:r>
            <a:r>
              <a:rPr lang="de-DE" dirty="0"/>
              <a:t> </a:t>
            </a:r>
            <a:r>
              <a:rPr lang="de-DE" dirty="0" err="1"/>
              <a:t>reflect</a:t>
            </a:r>
            <a:r>
              <a:rPr lang="de-DE" dirty="0"/>
              <a:t> </a:t>
            </a:r>
            <a:r>
              <a:rPr lang="de-DE" dirty="0" err="1"/>
              <a:t>the</a:t>
            </a:r>
            <a:r>
              <a:rPr lang="de-DE" dirty="0"/>
              <a:t> </a:t>
            </a:r>
            <a:r>
              <a:rPr lang="de-DE" dirty="0" err="1"/>
              <a:t>views</a:t>
            </a:r>
            <a:r>
              <a:rPr lang="de-DE" dirty="0"/>
              <a:t> </a:t>
            </a:r>
            <a:r>
              <a:rPr lang="de-DE" dirty="0" err="1"/>
              <a:t>only</a:t>
            </a:r>
            <a:r>
              <a:rPr lang="de-DE" dirty="0"/>
              <a:t> </a:t>
            </a:r>
            <a:r>
              <a:rPr lang="de-DE" dirty="0" err="1"/>
              <a:t>of</a:t>
            </a:r>
            <a:r>
              <a:rPr lang="de-DE" dirty="0"/>
              <a:t> </a:t>
            </a:r>
            <a:r>
              <a:rPr lang="de-DE" dirty="0" err="1"/>
              <a:t>the</a:t>
            </a:r>
            <a:r>
              <a:rPr lang="de-DE" dirty="0"/>
              <a:t> </a:t>
            </a:r>
            <a:r>
              <a:rPr lang="de-DE" dirty="0" err="1"/>
              <a:t>authors</a:t>
            </a:r>
            <a:r>
              <a:rPr lang="de-DE" dirty="0"/>
              <a:t>, </a:t>
            </a:r>
            <a:r>
              <a:rPr lang="de-DE" dirty="0" err="1"/>
              <a:t>and</a:t>
            </a:r>
            <a:r>
              <a:rPr lang="de-DE" dirty="0"/>
              <a:t> </a:t>
            </a:r>
            <a:r>
              <a:rPr lang="de-DE" dirty="0" err="1"/>
              <a:t>the</a:t>
            </a:r>
            <a:r>
              <a:rPr lang="de-DE" dirty="0"/>
              <a:t> </a:t>
            </a:r>
            <a:r>
              <a:rPr lang="de-DE" dirty="0" err="1"/>
              <a:t>Commission</a:t>
            </a:r>
            <a:r>
              <a:rPr lang="de-DE" dirty="0"/>
              <a:t> </a:t>
            </a:r>
            <a:r>
              <a:rPr lang="de-DE" dirty="0" err="1"/>
              <a:t>cannot</a:t>
            </a:r>
            <a:r>
              <a:rPr lang="de-DE" dirty="0"/>
              <a:t> </a:t>
            </a:r>
            <a:r>
              <a:rPr lang="de-DE" dirty="0" err="1"/>
              <a:t>be</a:t>
            </a:r>
            <a:r>
              <a:rPr lang="de-DE" dirty="0"/>
              <a:t> </a:t>
            </a:r>
            <a:r>
              <a:rPr lang="de-DE" dirty="0" err="1"/>
              <a:t>held</a:t>
            </a:r>
            <a:r>
              <a:rPr lang="de-DE" dirty="0"/>
              <a:t> </a:t>
            </a:r>
            <a:r>
              <a:rPr lang="de-DE" dirty="0" err="1"/>
              <a:t>responsible</a:t>
            </a:r>
            <a:r>
              <a:rPr lang="de-DE" dirty="0"/>
              <a:t> </a:t>
            </a:r>
            <a:r>
              <a:rPr lang="de-DE" dirty="0" err="1"/>
              <a:t>for</a:t>
            </a:r>
            <a:r>
              <a:rPr lang="de-DE" dirty="0"/>
              <a:t> </a:t>
            </a:r>
            <a:r>
              <a:rPr lang="de-DE" dirty="0" err="1"/>
              <a:t>any</a:t>
            </a:r>
            <a:r>
              <a:rPr lang="de-DE" dirty="0"/>
              <a:t> </a:t>
            </a:r>
            <a:r>
              <a:rPr lang="de-DE" dirty="0" err="1"/>
              <a:t>use</a:t>
            </a:r>
            <a:r>
              <a:rPr lang="de-DE" dirty="0"/>
              <a:t> </a:t>
            </a:r>
            <a:r>
              <a:rPr lang="de-DE" dirty="0" err="1"/>
              <a:t>which</a:t>
            </a:r>
            <a:r>
              <a:rPr lang="de-DE" dirty="0"/>
              <a:t> </a:t>
            </a:r>
            <a:r>
              <a:rPr lang="de-DE" dirty="0" err="1"/>
              <a:t>may</a:t>
            </a:r>
            <a:r>
              <a:rPr lang="de-DE" dirty="0"/>
              <a:t> </a:t>
            </a:r>
            <a:r>
              <a:rPr lang="de-DE" dirty="0" err="1"/>
              <a:t>be</a:t>
            </a:r>
            <a:r>
              <a:rPr lang="de-DE" dirty="0"/>
              <a:t> </a:t>
            </a:r>
            <a:r>
              <a:rPr lang="de-DE" dirty="0" err="1"/>
              <a:t>made</a:t>
            </a:r>
            <a:r>
              <a:rPr lang="de-DE" dirty="0"/>
              <a:t> </a:t>
            </a:r>
            <a:r>
              <a:rPr lang="de-DE" dirty="0" err="1"/>
              <a:t>of</a:t>
            </a:r>
            <a:r>
              <a:rPr lang="de-DE" dirty="0"/>
              <a:t> </a:t>
            </a:r>
            <a:r>
              <a:rPr lang="de-DE" dirty="0" err="1"/>
              <a:t>the</a:t>
            </a:r>
            <a:r>
              <a:rPr lang="de-DE" dirty="0"/>
              <a:t> </a:t>
            </a:r>
            <a:r>
              <a:rPr lang="de-DE" dirty="0" err="1"/>
              <a:t>information</a:t>
            </a:r>
            <a:r>
              <a:rPr lang="de-DE" dirty="0"/>
              <a:t> </a:t>
            </a:r>
            <a:r>
              <a:rPr lang="de-DE" dirty="0" err="1"/>
              <a:t>contained</a:t>
            </a:r>
            <a:r>
              <a:rPr lang="de-DE" dirty="0"/>
              <a:t> </a:t>
            </a:r>
            <a:r>
              <a:rPr lang="de-DE" dirty="0" err="1"/>
              <a:t>therein</a:t>
            </a:r>
            <a:r>
              <a:rPr lang="de-DE" dirty="0"/>
              <a:t>."</a:t>
            </a:r>
          </a:p>
        </p:txBody>
      </p:sp>
      <p:pic>
        <p:nvPicPr>
          <p:cNvPr id="9" name="Picture 13" descr="page1image3079001040">
            <a:extLst>
              <a:ext uri="{FF2B5EF4-FFF2-40B4-BE49-F238E27FC236}">
                <a16:creationId xmlns:a16="http://schemas.microsoft.com/office/drawing/2014/main" id="{3191D970-6D38-8C4E-87C9-3DBF9A10A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342900"/>
            <a:ext cx="6299200" cy="139700"/>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8B790CBE-26AC-3E44-B945-DC1B71B68275}"/>
              </a:ext>
            </a:extLst>
          </p:cNvPr>
          <p:cNvSpPr/>
          <p:nvPr/>
        </p:nvSpPr>
        <p:spPr>
          <a:xfrm>
            <a:off x="1394792" y="2782572"/>
            <a:ext cx="6096000" cy="1754326"/>
          </a:xfrm>
          <a:prstGeom prst="rect">
            <a:avLst/>
          </a:prstGeom>
        </p:spPr>
        <p:txBody>
          <a:bodyPr>
            <a:spAutoFit/>
          </a:bodyPr>
          <a:lstStyle/>
          <a:p>
            <a:r>
              <a:rPr lang="de-DE" dirty="0"/>
              <a:t> Die </a:t>
            </a:r>
            <a:r>
              <a:rPr lang="de-DE" dirty="0" err="1"/>
              <a:t>Unterstützung</a:t>
            </a:r>
            <a:r>
              <a:rPr lang="de-DE" dirty="0"/>
              <a:t> der </a:t>
            </a:r>
            <a:r>
              <a:rPr lang="de-DE" dirty="0" err="1"/>
              <a:t>Europäischen</a:t>
            </a:r>
            <a:r>
              <a:rPr lang="de-DE" dirty="0"/>
              <a:t> Kommission </a:t>
            </a:r>
            <a:r>
              <a:rPr lang="de-DE" dirty="0" err="1"/>
              <a:t>für</a:t>
            </a:r>
            <a:r>
              <a:rPr lang="de-DE" dirty="0"/>
              <a:t> die Erstellung dieser </a:t>
            </a:r>
            <a:r>
              <a:rPr lang="de-DE" dirty="0" err="1"/>
              <a:t>Veröffentlichung</a:t>
            </a:r>
            <a:r>
              <a:rPr lang="de-DE" dirty="0"/>
              <a:t> stellt keine</a:t>
            </a:r>
          </a:p>
          <a:p>
            <a:r>
              <a:rPr lang="de-DE" dirty="0"/>
              <a:t> Billigung des Inhalts dar, welcher nur die Ansichten der Verfasser wiedergibt, und die Kommission kann nicht</a:t>
            </a:r>
          </a:p>
          <a:p>
            <a:r>
              <a:rPr lang="de-DE" dirty="0"/>
              <a:t> </a:t>
            </a:r>
            <a:r>
              <a:rPr lang="de-DE" dirty="0" err="1"/>
              <a:t>für</a:t>
            </a:r>
            <a:r>
              <a:rPr lang="de-DE" dirty="0"/>
              <a:t> eine etwaige Verwendung der darin enthaltenen Informationen haftbar gemacht werden.</a:t>
            </a:r>
          </a:p>
        </p:txBody>
      </p:sp>
    </p:spTree>
    <p:extLst>
      <p:ext uri="{BB962C8B-B14F-4D97-AF65-F5344CB8AC3E}">
        <p14:creationId xmlns:p14="http://schemas.microsoft.com/office/powerpoint/2010/main" val="73251870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3085351" y="1641087"/>
            <a:ext cx="6000750" cy="3781425"/>
          </a:xfrm>
          <a:prstGeom prst="rect">
            <a:avLst/>
          </a:prstGeom>
        </p:spPr>
      </p:pic>
      <p:graphicFrame>
        <p:nvGraphicFramePr>
          <p:cNvPr id="7" name="Inhaltsplatzhalter 6">
            <a:extLst>
              <a:ext uri="{FF2B5EF4-FFF2-40B4-BE49-F238E27FC236}">
                <a16:creationId xmlns:a16="http://schemas.microsoft.com/office/drawing/2014/main" id="{AD3BF54C-8E73-4C25-A78D-AAA13A6923EF}"/>
              </a:ext>
            </a:extLst>
          </p:cNvPr>
          <p:cNvGraphicFramePr>
            <a:graphicFrameLocks noGrp="1"/>
          </p:cNvGraphicFramePr>
          <p:nvPr>
            <p:ph idx="1"/>
            <p:extLst>
              <p:ext uri="{D42A27DB-BD31-4B8C-83A1-F6EECF244321}">
                <p14:modId xmlns:p14="http://schemas.microsoft.com/office/powerpoint/2010/main" val="3067403077"/>
              </p:ext>
            </p:extLst>
          </p:nvPr>
        </p:nvGraphicFramePr>
        <p:xfrm>
          <a:off x="516051" y="583176"/>
          <a:ext cx="11139349" cy="5897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636561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99952" y="3572073"/>
            <a:ext cx="4300129" cy="2853262"/>
          </a:xfrm>
          <a:prstGeom prst="rect">
            <a:avLst/>
          </a:prstGeom>
        </p:spPr>
      </p:pic>
      <p:pic>
        <p:nvPicPr>
          <p:cNvPr id="15" name="Grafik 14">
            <a:extLst>
              <a:ext uri="{FF2B5EF4-FFF2-40B4-BE49-F238E27FC236}">
                <a16:creationId xmlns:a16="http://schemas.microsoft.com/office/drawing/2014/main" id="{6B7E1D47-5FCE-462B-BFE1-E36685BF66A2}"/>
              </a:ext>
            </a:extLst>
          </p:cNvPr>
          <p:cNvPicPr>
            <a:picLocks noChangeAspect="1"/>
          </p:cNvPicPr>
          <p:nvPr/>
        </p:nvPicPr>
        <p:blipFill rotWithShape="1">
          <a:blip r:embed="rId4"/>
          <a:srcRect l="42411" t="37482" r="45165"/>
          <a:stretch/>
        </p:blipFill>
        <p:spPr>
          <a:xfrm>
            <a:off x="10914751" y="2017188"/>
            <a:ext cx="1077297" cy="3046988"/>
          </a:xfrm>
          <a:prstGeom prst="rect">
            <a:avLst/>
          </a:prstGeom>
        </p:spPr>
      </p:pic>
      <p:sp>
        <p:nvSpPr>
          <p:cNvPr id="2" name="Titel 1"/>
          <p:cNvSpPr>
            <a:spLocks noGrp="1"/>
          </p:cNvSpPr>
          <p:nvPr>
            <p:ph type="title"/>
          </p:nvPr>
        </p:nvSpPr>
        <p:spPr>
          <a:xfrm>
            <a:off x="179294" y="207356"/>
            <a:ext cx="11349317" cy="948726"/>
          </a:xfrm>
        </p:spPr>
        <p:txBody>
          <a:bodyPr>
            <a:noAutofit/>
          </a:bodyPr>
          <a:lstStyle/>
          <a:p>
            <a:r>
              <a:rPr lang="de-DE" dirty="0">
                <a:solidFill>
                  <a:schemeClr val="bg1"/>
                </a:solidFill>
              </a:rPr>
              <a:t>Kommunikation über das Internet</a:t>
            </a:r>
          </a:p>
        </p:txBody>
      </p:sp>
      <p:sp>
        <p:nvSpPr>
          <p:cNvPr id="14" name="Rechteck 13"/>
          <p:cNvSpPr/>
          <p:nvPr/>
        </p:nvSpPr>
        <p:spPr>
          <a:xfrm>
            <a:off x="199952" y="887507"/>
            <a:ext cx="11660354" cy="2739211"/>
          </a:xfrm>
          <a:prstGeom prst="rect">
            <a:avLst/>
          </a:prstGeom>
          <a:effectLst>
            <a:outerShdw blurRad="50800" dist="50800" dir="5400000" algn="ctr" rotWithShape="0">
              <a:srgbClr val="000000"/>
            </a:outerShdw>
          </a:effectLst>
        </p:spPr>
        <p:txBody>
          <a:bodyPr wrap="square">
            <a:spAutoFit/>
          </a:bodyPr>
          <a:lstStyle/>
          <a:p>
            <a:r>
              <a:rPr lang="de-DE" sz="2800" dirty="0">
                <a:solidFill>
                  <a:schemeClr val="bg1"/>
                </a:solidFill>
                <a:effectLst>
                  <a:outerShdw blurRad="38100" dist="38100" dir="2700000" algn="tl">
                    <a:srgbClr val="000000">
                      <a:alpha val="43137"/>
                    </a:srgbClr>
                  </a:outerShdw>
                </a:effectLst>
                <a:latin typeface="+mj-lt"/>
              </a:rPr>
              <a:t>Kommunikation wie man sie bis zuvor kannte ist nun nicht mehr möglich</a:t>
            </a:r>
            <a:r>
              <a:rPr lang="de-DE" sz="2400" dirty="0">
                <a:solidFill>
                  <a:schemeClr val="bg1"/>
                </a:solidFill>
                <a:effectLst>
                  <a:outerShdw blurRad="38100" dist="38100" dir="2700000" algn="tl">
                    <a:srgbClr val="000000">
                      <a:alpha val="43137"/>
                    </a:srgbClr>
                  </a:outerShdw>
                </a:effectLst>
                <a:latin typeface="+mj-lt"/>
              </a:rPr>
              <a:t>.</a:t>
            </a:r>
          </a:p>
          <a:p>
            <a:endParaRPr lang="de-DE" sz="2400" dirty="0">
              <a:solidFill>
                <a:schemeClr val="bg1"/>
              </a:solidFill>
              <a:effectLst>
                <a:outerShdw blurRad="38100" dist="38100" dir="2700000" algn="tl">
                  <a:srgbClr val="000000">
                    <a:alpha val="43137"/>
                  </a:srgbClr>
                </a:outerShdw>
              </a:effectLst>
              <a:latin typeface="+mj-lt"/>
            </a:endParaRPr>
          </a:p>
          <a:p>
            <a:r>
              <a:rPr lang="de-DE" sz="2400" dirty="0">
                <a:solidFill>
                  <a:schemeClr val="bg1"/>
                </a:solidFill>
                <a:effectLst>
                  <a:outerShdw blurRad="38100" dist="38100" dir="2700000" algn="tl">
                    <a:srgbClr val="000000">
                      <a:alpha val="43137"/>
                    </a:srgbClr>
                  </a:outerShdw>
                </a:effectLst>
                <a:latin typeface="+mj-lt"/>
              </a:rPr>
              <a:t>Man ist es gewohnt Menschen beim Reden in die Augen zu schauen, nun muss man sich auf das Geschriebene verlassen.</a:t>
            </a:r>
          </a:p>
          <a:p>
            <a:endParaRPr lang="de-DE" sz="2400" dirty="0">
              <a:solidFill>
                <a:schemeClr val="bg1"/>
              </a:solidFill>
              <a:effectLst>
                <a:outerShdw blurRad="38100" dist="38100" dir="2700000" algn="tl">
                  <a:srgbClr val="000000">
                    <a:alpha val="43137"/>
                  </a:srgbClr>
                </a:outerShdw>
              </a:effectLst>
              <a:latin typeface="+mj-lt"/>
            </a:endParaRPr>
          </a:p>
          <a:p>
            <a:r>
              <a:rPr lang="de-DE" sz="2400" dirty="0">
                <a:solidFill>
                  <a:schemeClr val="bg1"/>
                </a:solidFill>
                <a:effectLst>
                  <a:outerShdw blurRad="38100" dist="38100" dir="2700000" algn="tl">
                    <a:srgbClr val="000000">
                      <a:alpha val="43137"/>
                    </a:srgbClr>
                  </a:outerShdw>
                </a:effectLst>
                <a:latin typeface="+mj-lt"/>
              </a:rPr>
              <a:t>Menschen sind gut darin über das Schreiben falsche Gefühle rüberzubringen, sich miss- zu verstehen.</a:t>
            </a:r>
          </a:p>
        </p:txBody>
      </p:sp>
      <p:sp>
        <p:nvSpPr>
          <p:cNvPr id="17" name="Rechteck 16"/>
          <p:cNvSpPr/>
          <p:nvPr/>
        </p:nvSpPr>
        <p:spPr>
          <a:xfrm>
            <a:off x="5043520" y="3626718"/>
            <a:ext cx="6816786" cy="3046988"/>
          </a:xfrm>
          <a:prstGeom prst="rect">
            <a:avLst/>
          </a:prstGeom>
          <a:effectLst>
            <a:outerShdw blurRad="50800" dist="50800" dir="5400000" algn="ctr" rotWithShape="0">
              <a:srgbClr val="000000"/>
            </a:outerShdw>
          </a:effectLst>
        </p:spPr>
        <p:txBody>
          <a:bodyPr wrap="square">
            <a:spAutoFit/>
          </a:bodyPr>
          <a:lstStyle/>
          <a:p>
            <a:r>
              <a:rPr lang="de-DE" sz="2400" dirty="0">
                <a:solidFill>
                  <a:schemeClr val="bg1"/>
                </a:solidFill>
                <a:effectLst>
                  <a:outerShdw blurRad="38100" dist="38100" dir="2700000" algn="tl">
                    <a:srgbClr val="000000">
                      <a:alpha val="43137"/>
                    </a:srgbClr>
                  </a:outerShdw>
                </a:effectLst>
                <a:latin typeface="+mj-lt"/>
              </a:rPr>
              <a:t>Missverständnisse führen oft zu Streit, welcher </a:t>
            </a:r>
          </a:p>
          <a:p>
            <a:r>
              <a:rPr lang="de-DE" sz="2400" dirty="0">
                <a:solidFill>
                  <a:schemeClr val="bg1"/>
                </a:solidFill>
                <a:effectLst>
                  <a:outerShdw blurRad="38100" dist="38100" dir="2700000" algn="tl">
                    <a:srgbClr val="000000">
                      <a:alpha val="43137"/>
                    </a:srgbClr>
                  </a:outerShdw>
                </a:effectLst>
                <a:latin typeface="+mj-lt"/>
              </a:rPr>
              <a:t>durch nicht sehen </a:t>
            </a:r>
          </a:p>
          <a:p>
            <a:r>
              <a:rPr lang="de-DE" sz="2400" dirty="0">
                <a:solidFill>
                  <a:schemeClr val="bg1"/>
                </a:solidFill>
                <a:effectLst>
                  <a:outerShdw blurRad="38100" dist="38100" dir="2700000" algn="tl">
                    <a:srgbClr val="000000">
                      <a:alpha val="43137"/>
                    </a:srgbClr>
                  </a:outerShdw>
                </a:effectLst>
                <a:latin typeface="+mj-lt"/>
              </a:rPr>
              <a:t>auch nicht wirklich geklärt werden kann.</a:t>
            </a:r>
          </a:p>
          <a:p>
            <a:endParaRPr lang="de-DE" sz="2400" dirty="0">
              <a:solidFill>
                <a:schemeClr val="bg1"/>
              </a:solidFill>
              <a:effectLst>
                <a:outerShdw blurRad="38100" dist="38100" dir="2700000" algn="tl">
                  <a:srgbClr val="000000">
                    <a:alpha val="43137"/>
                  </a:srgbClr>
                </a:outerShdw>
              </a:effectLst>
              <a:latin typeface="+mj-lt"/>
            </a:endParaRPr>
          </a:p>
          <a:p>
            <a:r>
              <a:rPr lang="de-DE" sz="2400" dirty="0">
                <a:solidFill>
                  <a:schemeClr val="bg1"/>
                </a:solidFill>
                <a:effectLst>
                  <a:outerShdw blurRad="38100" dist="38100" dir="2700000" algn="tl">
                    <a:srgbClr val="000000">
                      <a:alpha val="43137"/>
                    </a:srgbClr>
                  </a:outerShdw>
                </a:effectLst>
                <a:latin typeface="+mj-lt"/>
              </a:rPr>
              <a:t>Man lernt schnell Leute über das Internet kennen und kann neue Bekannte finden denen es vielleicht gleich geht.</a:t>
            </a:r>
            <a:endParaRPr lang="de-DE" sz="2000" dirty="0">
              <a:solidFill>
                <a:schemeClr val="bg1"/>
              </a:solidFill>
              <a:effectLst>
                <a:outerShdw blurRad="38100" dist="38100" dir="2700000" algn="tl">
                  <a:srgbClr val="000000">
                    <a:alpha val="43137"/>
                  </a:srgbClr>
                </a:outerShdw>
              </a:effectLst>
              <a:latin typeface="+mj-lt"/>
            </a:endParaRPr>
          </a:p>
          <a:p>
            <a:endParaRPr lang="de-DE" sz="2400" dirty="0"/>
          </a:p>
        </p:txBody>
      </p:sp>
    </p:spTree>
    <p:extLst>
      <p:ext uri="{BB962C8B-B14F-4D97-AF65-F5344CB8AC3E}">
        <p14:creationId xmlns:p14="http://schemas.microsoft.com/office/powerpoint/2010/main" val="303608292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E67D9FF-B7E7-4F1F-8AB4-F82EA2E92A7A}"/>
              </a:ext>
            </a:extLst>
          </p:cNvPr>
          <p:cNvPicPr>
            <a:picLocks noChangeAspect="1"/>
          </p:cNvPicPr>
          <p:nvPr/>
        </p:nvPicPr>
        <p:blipFill rotWithShape="1">
          <a:blip r:embed="rId3"/>
          <a:srcRect l="32147" t="-1617" r="30934" b="36539"/>
          <a:stretch/>
        </p:blipFill>
        <p:spPr>
          <a:xfrm>
            <a:off x="5253671" y="-46859"/>
            <a:ext cx="2971801" cy="2944368"/>
          </a:xfrm>
          <a:prstGeom prst="rect">
            <a:avLst/>
          </a:prstGeom>
        </p:spPr>
      </p:pic>
      <p:sp>
        <p:nvSpPr>
          <p:cNvPr id="2" name="Titel 1"/>
          <p:cNvSpPr>
            <a:spLocks noGrp="1"/>
          </p:cNvSpPr>
          <p:nvPr>
            <p:ph type="title"/>
          </p:nvPr>
        </p:nvSpPr>
        <p:spPr>
          <a:xfrm>
            <a:off x="264459" y="250031"/>
            <a:ext cx="10515600" cy="915381"/>
          </a:xfrm>
        </p:spPr>
        <p:txBody>
          <a:bodyPr/>
          <a:lstStyle/>
          <a:p>
            <a:r>
              <a:rPr lang="de-DE" dirty="0">
                <a:solidFill>
                  <a:schemeClr val="bg1"/>
                </a:solidFill>
                <a:effectLst>
                  <a:outerShdw blurRad="38100" dist="38100" dir="2700000" algn="tl">
                    <a:srgbClr val="000000">
                      <a:alpha val="43137"/>
                    </a:srgbClr>
                  </a:outerShdw>
                </a:effectLst>
              </a:rPr>
              <a:t>Körperkontakt verboten.</a:t>
            </a:r>
          </a:p>
        </p:txBody>
      </p:sp>
      <p:pic>
        <p:nvPicPr>
          <p:cNvPr id="6" name="Inhaltsplatzhalter 5"/>
          <p:cNvPicPr>
            <a:picLocks noGrp="1" noChangeAspect="1"/>
          </p:cNvPicPr>
          <p:nvPr>
            <p:ph idx="1"/>
          </p:nvPr>
        </p:nvPicPr>
        <p:blipFill>
          <a:blip r:embed="rId4"/>
          <a:stretch>
            <a:fillRect/>
          </a:stretch>
        </p:blipFill>
        <p:spPr>
          <a:xfrm>
            <a:off x="7495968" y="393513"/>
            <a:ext cx="4334401" cy="6150722"/>
          </a:xfrm>
          <a:prstGeom prst="rect">
            <a:avLst/>
          </a:prstGeom>
        </p:spPr>
      </p:pic>
      <p:sp>
        <p:nvSpPr>
          <p:cNvPr id="7" name="Rechteck 6"/>
          <p:cNvSpPr/>
          <p:nvPr/>
        </p:nvSpPr>
        <p:spPr>
          <a:xfrm>
            <a:off x="264459" y="1425325"/>
            <a:ext cx="6869878" cy="4708981"/>
          </a:xfrm>
          <a:prstGeom prst="rect">
            <a:avLst/>
          </a:prstGeom>
        </p:spPr>
        <p:txBody>
          <a:bodyPr wrap="square">
            <a:spAutoFit/>
          </a:bodyPr>
          <a:lstStyle/>
          <a:p>
            <a:r>
              <a:rPr lang="de-DE" sz="2500" dirty="0">
                <a:solidFill>
                  <a:schemeClr val="bg1"/>
                </a:solidFill>
                <a:effectLst>
                  <a:outerShdw blurRad="38100" dist="38100" dir="2700000" algn="tl">
                    <a:srgbClr val="000000">
                      <a:alpha val="43137"/>
                    </a:srgbClr>
                  </a:outerShdw>
                </a:effectLst>
                <a:latin typeface="+mj-lt"/>
              </a:rPr>
              <a:t>Man ist es gewohnt seine Freunde oder </a:t>
            </a:r>
          </a:p>
          <a:p>
            <a:r>
              <a:rPr lang="de-DE" sz="2500" dirty="0">
                <a:solidFill>
                  <a:schemeClr val="bg1"/>
                </a:solidFill>
                <a:effectLst>
                  <a:outerShdw blurRad="38100" dist="38100" dir="2700000" algn="tl">
                    <a:srgbClr val="000000">
                      <a:alpha val="43137"/>
                    </a:srgbClr>
                  </a:outerShdw>
                </a:effectLst>
                <a:latin typeface="+mj-lt"/>
              </a:rPr>
              <a:t>Bekannte zu Umarmen.</a:t>
            </a:r>
          </a:p>
          <a:p>
            <a:r>
              <a:rPr lang="de-DE" sz="2500" dirty="0">
                <a:solidFill>
                  <a:schemeClr val="bg1"/>
                </a:solidFill>
                <a:effectLst>
                  <a:outerShdw blurRad="38100" dist="38100" dir="2700000" algn="tl">
                    <a:srgbClr val="000000">
                      <a:alpha val="43137"/>
                    </a:srgbClr>
                  </a:outerShdw>
                </a:effectLst>
                <a:latin typeface="+mj-lt"/>
              </a:rPr>
              <a:t>Die Nähe von anderen Menschen ist einfach eine normale Sache,</a:t>
            </a:r>
          </a:p>
          <a:p>
            <a:r>
              <a:rPr lang="de-DE" sz="2500" dirty="0">
                <a:solidFill>
                  <a:schemeClr val="bg1"/>
                </a:solidFill>
                <a:effectLst>
                  <a:outerShdw blurRad="38100" dist="38100" dir="2700000" algn="tl">
                    <a:srgbClr val="000000">
                      <a:alpha val="43137"/>
                    </a:srgbClr>
                  </a:outerShdw>
                </a:effectLst>
                <a:latin typeface="+mj-lt"/>
              </a:rPr>
              <a:t>nun darf man sich nicht mal die Hand geben.</a:t>
            </a:r>
          </a:p>
          <a:p>
            <a:r>
              <a:rPr lang="de-DE" sz="2500" dirty="0">
                <a:solidFill>
                  <a:schemeClr val="bg1"/>
                </a:solidFill>
                <a:effectLst>
                  <a:outerShdw blurRad="38100" dist="38100" dir="2700000" algn="tl">
                    <a:srgbClr val="000000">
                      <a:alpha val="43137"/>
                    </a:srgbClr>
                  </a:outerShdw>
                </a:effectLst>
                <a:latin typeface="+mj-lt"/>
              </a:rPr>
              <a:t>Wenn es einem schlecht geht tut eine Umarmung oft gut, doch ab jetzt ist dieses nicht erlaubt.</a:t>
            </a:r>
          </a:p>
          <a:p>
            <a:r>
              <a:rPr lang="de-DE" sz="2500" dirty="0">
                <a:solidFill>
                  <a:schemeClr val="bg1"/>
                </a:solidFill>
                <a:effectLst>
                  <a:outerShdw blurRad="38100" dist="38100" dir="2700000" algn="tl">
                    <a:srgbClr val="000000">
                      <a:alpha val="43137"/>
                    </a:srgbClr>
                  </a:outerShdw>
                </a:effectLst>
                <a:latin typeface="+mj-lt"/>
              </a:rPr>
              <a:t>Viele Menschen fühlen sich dadurch einsam oder alleine.</a:t>
            </a:r>
          </a:p>
          <a:p>
            <a:r>
              <a:rPr lang="de-DE" sz="2500" dirty="0">
                <a:solidFill>
                  <a:schemeClr val="bg1"/>
                </a:solidFill>
                <a:effectLst>
                  <a:outerShdw blurRad="38100" dist="38100" dir="2700000" algn="tl">
                    <a:srgbClr val="000000">
                      <a:alpha val="43137"/>
                    </a:srgbClr>
                  </a:outerShdw>
                </a:effectLst>
                <a:latin typeface="+mj-lt"/>
              </a:rPr>
              <a:t>Man findet neue Wege um sich Nah zu sein oder Nah zu fühlen und oft stärkt man dadurch auch die emotionale Nähe</a:t>
            </a:r>
          </a:p>
        </p:txBody>
      </p:sp>
    </p:spTree>
    <p:extLst>
      <p:ext uri="{BB962C8B-B14F-4D97-AF65-F5344CB8AC3E}">
        <p14:creationId xmlns:p14="http://schemas.microsoft.com/office/powerpoint/2010/main" val="202064509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8B5437C-2FDA-48A6-9C92-CEF14B8A5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824" y="1291505"/>
            <a:ext cx="9320882" cy="4098544"/>
          </a:xfrm>
          <a:prstGeom prst="rect">
            <a:avLst/>
          </a:prstGeom>
          <a:ln>
            <a:noFill/>
          </a:ln>
          <a:effectLst>
            <a:softEdge rad="698500"/>
          </a:effectLst>
        </p:spPr>
      </p:pic>
      <p:sp>
        <p:nvSpPr>
          <p:cNvPr id="2" name="Titel 1"/>
          <p:cNvSpPr>
            <a:spLocks noGrp="1"/>
          </p:cNvSpPr>
          <p:nvPr>
            <p:ph type="title"/>
          </p:nvPr>
        </p:nvSpPr>
        <p:spPr>
          <a:xfrm>
            <a:off x="134788" y="279341"/>
            <a:ext cx="10806953" cy="1099017"/>
          </a:xfrm>
        </p:spPr>
        <p:txBody>
          <a:bodyPr>
            <a:normAutofit/>
          </a:bodyPr>
          <a:lstStyle/>
          <a:p>
            <a:r>
              <a:rPr lang="de-DE" sz="4800" dirty="0">
                <a:solidFill>
                  <a:schemeClr val="bg1"/>
                </a:solidFill>
              </a:rPr>
              <a:t>Maskenpflicht</a:t>
            </a:r>
          </a:p>
        </p:txBody>
      </p:sp>
      <p:pic>
        <p:nvPicPr>
          <p:cNvPr id="5" name="Inhaltsplatzhalter 4"/>
          <p:cNvPicPr>
            <a:picLocks noGrp="1" noChangeAspect="1"/>
          </p:cNvPicPr>
          <p:nvPr>
            <p:ph idx="1"/>
          </p:nvPr>
        </p:nvPicPr>
        <p:blipFill>
          <a:blip r:embed="rId3"/>
          <a:stretch>
            <a:fillRect/>
          </a:stretch>
        </p:blipFill>
        <p:spPr>
          <a:xfrm>
            <a:off x="7521388" y="475921"/>
            <a:ext cx="3952018" cy="2276243"/>
          </a:xfrm>
          <a:prstGeom prst="rect">
            <a:avLst/>
          </a:prstGeom>
        </p:spPr>
      </p:pic>
      <p:sp>
        <p:nvSpPr>
          <p:cNvPr id="6" name="Rechteck 5"/>
          <p:cNvSpPr/>
          <p:nvPr/>
        </p:nvSpPr>
        <p:spPr>
          <a:xfrm>
            <a:off x="259975" y="1465211"/>
            <a:ext cx="11277600" cy="4708981"/>
          </a:xfrm>
          <a:prstGeom prst="rect">
            <a:avLst/>
          </a:prstGeom>
        </p:spPr>
        <p:txBody>
          <a:bodyPr wrap="square">
            <a:spAutoFit/>
          </a:bodyPr>
          <a:lstStyle/>
          <a:p>
            <a:r>
              <a:rPr lang="de-DE" sz="2800" dirty="0">
                <a:solidFill>
                  <a:schemeClr val="bg1"/>
                </a:solidFill>
                <a:effectLst>
                  <a:outerShdw blurRad="38100" dist="38100" dir="2700000" algn="tl">
                    <a:srgbClr val="000000">
                      <a:alpha val="43137"/>
                    </a:srgbClr>
                  </a:outerShdw>
                </a:effectLst>
                <a:latin typeface="+mj-lt"/>
              </a:rPr>
              <a:t>Bedeckung des Mundes sorgt für </a:t>
            </a:r>
          </a:p>
          <a:p>
            <a:r>
              <a:rPr lang="de-DE" sz="2800" dirty="0">
                <a:solidFill>
                  <a:schemeClr val="bg1"/>
                </a:solidFill>
                <a:effectLst>
                  <a:outerShdw blurRad="38100" dist="38100" dir="2700000" algn="tl">
                    <a:srgbClr val="000000">
                      <a:alpha val="43137"/>
                    </a:srgbClr>
                  </a:outerShdw>
                </a:effectLst>
                <a:latin typeface="+mj-lt"/>
              </a:rPr>
              <a:t>Kommunikationsstörungen</a:t>
            </a:r>
          </a:p>
          <a:p>
            <a:endParaRPr lang="de-DE" sz="2800" dirty="0">
              <a:solidFill>
                <a:schemeClr val="bg1"/>
              </a:solidFill>
              <a:effectLst>
                <a:outerShdw blurRad="38100" dist="38100" dir="2700000" algn="tl">
                  <a:srgbClr val="000000">
                    <a:alpha val="43137"/>
                  </a:srgbClr>
                </a:outerShdw>
              </a:effectLst>
              <a:latin typeface="+mj-lt"/>
            </a:endParaRPr>
          </a:p>
          <a:p>
            <a:r>
              <a:rPr lang="de-DE" sz="2800" dirty="0">
                <a:solidFill>
                  <a:schemeClr val="bg1"/>
                </a:solidFill>
                <a:effectLst>
                  <a:outerShdw blurRad="38100" dist="38100" dir="2700000" algn="tl">
                    <a:srgbClr val="000000">
                      <a:alpha val="43137"/>
                    </a:srgbClr>
                  </a:outerShdw>
                </a:effectLst>
                <a:latin typeface="+mj-lt"/>
              </a:rPr>
              <a:t>Jederlei Mimik mit dem Mund wird verdeckt und unlesbar gemacht.</a:t>
            </a:r>
          </a:p>
          <a:p>
            <a:r>
              <a:rPr lang="de-DE" sz="2800" dirty="0">
                <a:solidFill>
                  <a:schemeClr val="bg1"/>
                </a:solidFill>
                <a:effectLst>
                  <a:outerShdw blurRad="38100" dist="38100" dir="2700000" algn="tl">
                    <a:srgbClr val="000000">
                      <a:alpha val="43137"/>
                    </a:srgbClr>
                  </a:outerShdw>
                </a:effectLst>
                <a:latin typeface="+mj-lt"/>
              </a:rPr>
              <a:t>Dadurch verstehen sich Menschen oft falsch. </a:t>
            </a:r>
          </a:p>
          <a:p>
            <a:endParaRPr lang="de-DE" sz="2400" dirty="0">
              <a:solidFill>
                <a:schemeClr val="bg1"/>
              </a:solidFill>
              <a:effectLst>
                <a:outerShdw blurRad="38100" dist="38100" dir="2700000" algn="tl">
                  <a:srgbClr val="000000">
                    <a:alpha val="43137"/>
                  </a:srgbClr>
                </a:outerShdw>
              </a:effectLst>
              <a:latin typeface="+mj-lt"/>
            </a:endParaRPr>
          </a:p>
          <a:p>
            <a:r>
              <a:rPr lang="de-DE" sz="2800" dirty="0">
                <a:solidFill>
                  <a:schemeClr val="bg1"/>
                </a:solidFill>
                <a:effectLst>
                  <a:outerShdw blurRad="38100" dist="38100" dir="2700000" algn="tl">
                    <a:srgbClr val="000000">
                      <a:alpha val="43137"/>
                    </a:srgbClr>
                  </a:outerShdw>
                </a:effectLst>
                <a:latin typeface="+mj-lt"/>
              </a:rPr>
              <a:t>55% der Kommunikation passiert durch Gesichtsausdrücke, </a:t>
            </a:r>
          </a:p>
          <a:p>
            <a:r>
              <a:rPr lang="de-DE" sz="2800" dirty="0">
                <a:solidFill>
                  <a:schemeClr val="bg1"/>
                </a:solidFill>
                <a:effectLst>
                  <a:outerShdw blurRad="38100" dist="38100" dir="2700000" algn="tl">
                    <a:srgbClr val="000000">
                      <a:alpha val="43137"/>
                    </a:srgbClr>
                  </a:outerShdw>
                </a:effectLst>
                <a:latin typeface="+mj-lt"/>
              </a:rPr>
              <a:t>diese fallen nun zum Großteil weg</a:t>
            </a:r>
            <a:r>
              <a:rPr lang="de-DE" sz="2400" dirty="0">
                <a:solidFill>
                  <a:schemeClr val="bg1"/>
                </a:solidFill>
                <a:effectLst>
                  <a:outerShdw blurRad="38100" dist="38100" dir="2700000" algn="tl">
                    <a:srgbClr val="000000">
                      <a:alpha val="43137"/>
                    </a:srgbClr>
                  </a:outerShdw>
                </a:effectLst>
                <a:latin typeface="+mj-lt"/>
              </a:rPr>
              <a:t>.</a:t>
            </a:r>
          </a:p>
          <a:p>
            <a:endParaRPr lang="de-DE" sz="2400" dirty="0">
              <a:solidFill>
                <a:schemeClr val="bg1"/>
              </a:solidFill>
              <a:effectLst>
                <a:outerShdw blurRad="38100" dist="38100" dir="2700000" algn="tl">
                  <a:srgbClr val="000000">
                    <a:alpha val="43137"/>
                  </a:srgbClr>
                </a:outerShdw>
              </a:effectLst>
              <a:latin typeface="+mj-lt"/>
            </a:endParaRPr>
          </a:p>
          <a:p>
            <a:r>
              <a:rPr lang="de-DE" sz="2800" dirty="0">
                <a:solidFill>
                  <a:schemeClr val="bg1"/>
                </a:solidFill>
                <a:effectLst>
                  <a:outerShdw blurRad="38100" dist="38100" dir="2700000" algn="tl">
                    <a:srgbClr val="000000">
                      <a:alpha val="43137"/>
                    </a:srgbClr>
                  </a:outerShdw>
                </a:effectLst>
                <a:latin typeface="+mj-lt"/>
              </a:rPr>
              <a:t>Lippenlesen wird unmöglich, dafür wurden nun in vielen Ländern Masken mit Sichtfeld entwickelt.</a:t>
            </a:r>
            <a:endParaRPr lang="de-DE" sz="32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7578515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B1B1321-43CA-432C-957D-E99E0AE2E4C7}"/>
              </a:ext>
            </a:extLst>
          </p:cNvPr>
          <p:cNvPicPr>
            <a:picLocks noChangeAspect="1"/>
          </p:cNvPicPr>
          <p:nvPr/>
        </p:nvPicPr>
        <p:blipFill>
          <a:blip r:embed="rId2"/>
          <a:stretch>
            <a:fillRect/>
          </a:stretch>
        </p:blipFill>
        <p:spPr>
          <a:xfrm>
            <a:off x="1734403" y="1812193"/>
            <a:ext cx="8084760" cy="5045807"/>
          </a:xfrm>
          <a:prstGeom prst="rect">
            <a:avLst/>
          </a:prstGeom>
          <a:solidFill>
            <a:schemeClr val="tx1"/>
          </a:solidFill>
        </p:spPr>
      </p:pic>
      <p:pic>
        <p:nvPicPr>
          <p:cNvPr id="4" name="Inhaltsplatzhalter 3"/>
          <p:cNvPicPr>
            <a:picLocks noGrp="1" noChangeAspect="1"/>
          </p:cNvPicPr>
          <p:nvPr>
            <p:ph idx="1"/>
          </p:nvPr>
        </p:nvPicPr>
        <p:blipFill>
          <a:blip r:embed="rId3"/>
          <a:stretch>
            <a:fillRect/>
          </a:stretch>
        </p:blipFill>
        <p:spPr>
          <a:xfrm>
            <a:off x="6534414" y="280654"/>
            <a:ext cx="5238750" cy="3810000"/>
          </a:xfrm>
          <a:prstGeom prst="rect">
            <a:avLst/>
          </a:prstGeom>
        </p:spPr>
      </p:pic>
      <p:sp>
        <p:nvSpPr>
          <p:cNvPr id="2" name="Titel 1"/>
          <p:cNvSpPr>
            <a:spLocks noGrp="1"/>
          </p:cNvSpPr>
          <p:nvPr>
            <p:ph type="title"/>
          </p:nvPr>
        </p:nvSpPr>
        <p:spPr>
          <a:xfrm>
            <a:off x="367553" y="365125"/>
            <a:ext cx="10986247" cy="925793"/>
          </a:xfrm>
        </p:spPr>
        <p:txBody>
          <a:bodyPr/>
          <a:lstStyle/>
          <a:p>
            <a:r>
              <a:rPr lang="de-DE" dirty="0">
                <a:solidFill>
                  <a:schemeClr val="bg1"/>
                </a:solidFill>
              </a:rPr>
              <a:t>Schule während Corona</a:t>
            </a:r>
          </a:p>
        </p:txBody>
      </p:sp>
      <p:sp>
        <p:nvSpPr>
          <p:cNvPr id="6" name="Rechteck 5"/>
          <p:cNvSpPr/>
          <p:nvPr/>
        </p:nvSpPr>
        <p:spPr>
          <a:xfrm>
            <a:off x="367553" y="1351958"/>
            <a:ext cx="5746969" cy="2677656"/>
          </a:xfrm>
          <a:prstGeom prst="rect">
            <a:avLst/>
          </a:prstGeom>
        </p:spPr>
        <p:txBody>
          <a:bodyPr wrap="square">
            <a:spAutoFit/>
          </a:bodyPr>
          <a:lstStyle/>
          <a:p>
            <a:r>
              <a:rPr lang="de-DE" sz="2400" dirty="0">
                <a:solidFill>
                  <a:schemeClr val="bg1"/>
                </a:solidFill>
                <a:latin typeface="+mj-lt"/>
              </a:rPr>
              <a:t>Schulen haben sich schnell mit dem Corona Thema beschäftigt und es wurde für Materialien gesorgt.</a:t>
            </a:r>
          </a:p>
          <a:p>
            <a:r>
              <a:rPr lang="de-DE" sz="2400" dirty="0">
                <a:solidFill>
                  <a:schemeClr val="bg1"/>
                </a:solidFill>
                <a:latin typeface="+mj-lt"/>
              </a:rPr>
              <a:t>Die Kommunikation mit den Lehrern gelang über E-Mail.</a:t>
            </a:r>
          </a:p>
          <a:p>
            <a:r>
              <a:rPr lang="de-DE" sz="2400" dirty="0">
                <a:solidFill>
                  <a:schemeClr val="bg1"/>
                </a:solidFill>
                <a:latin typeface="+mj-lt"/>
              </a:rPr>
              <a:t>Mündliche Mitarbeit konnte nun nicht mehr bewertet werden. </a:t>
            </a:r>
          </a:p>
        </p:txBody>
      </p:sp>
      <p:sp>
        <p:nvSpPr>
          <p:cNvPr id="7" name="Rechteck 6"/>
          <p:cNvSpPr/>
          <p:nvPr/>
        </p:nvSpPr>
        <p:spPr>
          <a:xfrm>
            <a:off x="367553" y="4090654"/>
            <a:ext cx="11405611" cy="2308324"/>
          </a:xfrm>
          <a:prstGeom prst="rect">
            <a:avLst/>
          </a:prstGeom>
        </p:spPr>
        <p:txBody>
          <a:bodyPr wrap="square">
            <a:spAutoFit/>
          </a:bodyPr>
          <a:lstStyle/>
          <a:p>
            <a:r>
              <a:rPr lang="de-DE" sz="2400" dirty="0">
                <a:solidFill>
                  <a:schemeClr val="bg1"/>
                </a:solidFill>
                <a:latin typeface="+mj-lt"/>
              </a:rPr>
              <a:t>Aufgaben konnten in Ruhe bearbeitet werden und man konnte sich die Arbeit selbst einteilen. Zudem hatte man stehts das Internet zur Hilfe und konnte sich auch eher von anderen Mitschülern helfen lassen, dadurch wuchs der Kontakt zu diesen ebenso und die Klassengemeinschaft stieg.</a:t>
            </a:r>
          </a:p>
          <a:p>
            <a:r>
              <a:rPr lang="de-DE" sz="2400" dirty="0">
                <a:solidFill>
                  <a:schemeClr val="bg1"/>
                </a:solidFill>
                <a:latin typeface="+mj-lt"/>
              </a:rPr>
              <a:t>Man musste sich das meiste trotzdem selbst beibringen was oft schwierig war.</a:t>
            </a:r>
          </a:p>
          <a:p>
            <a:endParaRPr lang="de-DE" sz="2400" dirty="0"/>
          </a:p>
        </p:txBody>
      </p:sp>
    </p:spTree>
    <p:extLst>
      <p:ext uri="{BB962C8B-B14F-4D97-AF65-F5344CB8AC3E}">
        <p14:creationId xmlns:p14="http://schemas.microsoft.com/office/powerpoint/2010/main" val="385022251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77386DC-2D1E-4051-81E4-5A60A78E7D34}"/>
              </a:ext>
            </a:extLst>
          </p:cNvPr>
          <p:cNvPicPr>
            <a:picLocks noChangeAspect="1"/>
          </p:cNvPicPr>
          <p:nvPr/>
        </p:nvPicPr>
        <p:blipFill>
          <a:blip r:embed="rId3"/>
          <a:stretch>
            <a:fillRect/>
          </a:stretch>
        </p:blipFill>
        <p:spPr>
          <a:xfrm>
            <a:off x="6019800" y="2469665"/>
            <a:ext cx="3435096" cy="4388335"/>
          </a:xfrm>
          <a:prstGeom prst="rect">
            <a:avLst/>
          </a:prstGeom>
        </p:spPr>
      </p:pic>
      <p:sp>
        <p:nvSpPr>
          <p:cNvPr id="5" name="Textfeld 4">
            <a:extLst>
              <a:ext uri="{FF2B5EF4-FFF2-40B4-BE49-F238E27FC236}">
                <a16:creationId xmlns:a16="http://schemas.microsoft.com/office/drawing/2014/main" id="{0C9DD412-2E79-49FC-8C94-D968F3B28049}"/>
              </a:ext>
            </a:extLst>
          </p:cNvPr>
          <p:cNvSpPr txBox="1"/>
          <p:nvPr/>
        </p:nvSpPr>
        <p:spPr>
          <a:xfrm>
            <a:off x="233040" y="161562"/>
            <a:ext cx="3371294" cy="707886"/>
          </a:xfrm>
          <a:prstGeom prst="rect">
            <a:avLst/>
          </a:prstGeom>
          <a:noFill/>
        </p:spPr>
        <p:txBody>
          <a:bodyPr wrap="square">
            <a:spAutoFit/>
          </a:bodyPr>
          <a:lstStyle/>
          <a:p>
            <a:r>
              <a:rPr lang="de-DE" sz="4000" dirty="0">
                <a:solidFill>
                  <a:schemeClr val="bg1"/>
                </a:solidFill>
              </a:rPr>
              <a:t>Fake News</a:t>
            </a:r>
          </a:p>
        </p:txBody>
      </p:sp>
      <p:pic>
        <p:nvPicPr>
          <p:cNvPr id="6" name="Grafik 5">
            <a:extLst>
              <a:ext uri="{FF2B5EF4-FFF2-40B4-BE49-F238E27FC236}">
                <a16:creationId xmlns:a16="http://schemas.microsoft.com/office/drawing/2014/main" id="{C8A92B37-8CF3-4970-AC0F-56A8FDB831F8}"/>
              </a:ext>
            </a:extLst>
          </p:cNvPr>
          <p:cNvPicPr>
            <a:picLocks noChangeAspect="1"/>
          </p:cNvPicPr>
          <p:nvPr/>
        </p:nvPicPr>
        <p:blipFill>
          <a:blip r:embed="rId4"/>
          <a:stretch>
            <a:fillRect/>
          </a:stretch>
        </p:blipFill>
        <p:spPr>
          <a:xfrm>
            <a:off x="5379868" y="134929"/>
            <a:ext cx="6579092" cy="3524514"/>
          </a:xfrm>
          <a:prstGeom prst="rect">
            <a:avLst/>
          </a:prstGeom>
        </p:spPr>
      </p:pic>
      <p:sp>
        <p:nvSpPr>
          <p:cNvPr id="12" name="Textfeld 11">
            <a:extLst>
              <a:ext uri="{FF2B5EF4-FFF2-40B4-BE49-F238E27FC236}">
                <a16:creationId xmlns:a16="http://schemas.microsoft.com/office/drawing/2014/main" id="{7EB62037-914C-4293-874D-FE94EABE3A76}"/>
              </a:ext>
            </a:extLst>
          </p:cNvPr>
          <p:cNvSpPr txBox="1"/>
          <p:nvPr/>
        </p:nvSpPr>
        <p:spPr>
          <a:xfrm>
            <a:off x="233040" y="846344"/>
            <a:ext cx="4913788" cy="3046988"/>
          </a:xfrm>
          <a:prstGeom prst="rect">
            <a:avLst/>
          </a:prstGeom>
          <a:noFill/>
        </p:spPr>
        <p:txBody>
          <a:bodyPr wrap="square">
            <a:spAutoFit/>
          </a:bodyPr>
          <a:lstStyle/>
          <a:p>
            <a:r>
              <a:rPr lang="de-DE" sz="2400" dirty="0">
                <a:solidFill>
                  <a:schemeClr val="bg1"/>
                </a:solidFill>
                <a:latin typeface="+mj-lt"/>
              </a:rPr>
              <a:t>Fake News waren und sind ein großes Thema während der Corona Krise. </a:t>
            </a:r>
          </a:p>
          <a:p>
            <a:r>
              <a:rPr lang="de-DE" sz="2400" dirty="0">
                <a:solidFill>
                  <a:schemeClr val="bg1"/>
                </a:solidFill>
                <a:latin typeface="+mj-lt"/>
              </a:rPr>
              <a:t>Zwar gab es solche Falschmeldungen bereits vor Corona, doch mit dem neuen Virus ist viel Angst aufgestiegen.</a:t>
            </a:r>
          </a:p>
          <a:p>
            <a:r>
              <a:rPr lang="de-DE" sz="2400" dirty="0">
                <a:solidFill>
                  <a:schemeClr val="bg1"/>
                </a:solidFill>
                <a:latin typeface="+mj-lt"/>
              </a:rPr>
              <a:t>Diesen nutzten die Medien aus und machten die Leute verrückt. </a:t>
            </a:r>
          </a:p>
        </p:txBody>
      </p:sp>
      <p:sp>
        <p:nvSpPr>
          <p:cNvPr id="14" name="Textfeld 13">
            <a:extLst>
              <a:ext uri="{FF2B5EF4-FFF2-40B4-BE49-F238E27FC236}">
                <a16:creationId xmlns:a16="http://schemas.microsoft.com/office/drawing/2014/main" id="{C5F2D2A4-ADB9-42E7-AF9D-BA7517BA533F}"/>
              </a:ext>
            </a:extLst>
          </p:cNvPr>
          <p:cNvSpPr txBox="1"/>
          <p:nvPr/>
        </p:nvSpPr>
        <p:spPr>
          <a:xfrm>
            <a:off x="233040" y="3758416"/>
            <a:ext cx="11725920" cy="2677656"/>
          </a:xfrm>
          <a:prstGeom prst="rect">
            <a:avLst/>
          </a:prstGeom>
          <a:noFill/>
        </p:spPr>
        <p:txBody>
          <a:bodyPr wrap="square">
            <a:spAutoFit/>
          </a:bodyPr>
          <a:lstStyle/>
          <a:p>
            <a:r>
              <a:rPr lang="de-DE" sz="2400" dirty="0">
                <a:solidFill>
                  <a:schemeClr val="bg1"/>
                </a:solidFill>
                <a:latin typeface="+mj-lt"/>
              </a:rPr>
              <a:t>Falsche Nachrichten über die Ausbreitung des Virus, Behandlungen dieses und vielem mehr verbreitete mehr Panik.</a:t>
            </a:r>
          </a:p>
          <a:p>
            <a:r>
              <a:rPr lang="de-DE" sz="2400" dirty="0">
                <a:solidFill>
                  <a:schemeClr val="bg1"/>
                </a:solidFill>
                <a:latin typeface="+mj-lt"/>
              </a:rPr>
              <a:t>Oft führten diese auch zu ernsthaften Verletzungen.</a:t>
            </a:r>
          </a:p>
          <a:p>
            <a:r>
              <a:rPr lang="de-DE" sz="2400" dirty="0">
                <a:solidFill>
                  <a:schemeClr val="bg1"/>
                </a:solidFill>
                <a:latin typeface="+mj-lt"/>
              </a:rPr>
              <a:t>Den Leuten wird langweilig während sie Zuhause sind, deshalb lassen sich viele falsche Sachen einfallen und verbreiten diese um Aufmerksamkeit zu bekommen.</a:t>
            </a:r>
          </a:p>
          <a:p>
            <a:r>
              <a:rPr lang="de-DE" sz="2400" dirty="0">
                <a:solidFill>
                  <a:schemeClr val="bg1"/>
                </a:solidFill>
                <a:latin typeface="+mj-lt"/>
              </a:rPr>
              <a:t>Die anderen Menschen, die immer auf dem neusten Stand seien wollen glauben diese Dinge eher.</a:t>
            </a:r>
          </a:p>
        </p:txBody>
      </p:sp>
    </p:spTree>
    <p:extLst>
      <p:ext uri="{BB962C8B-B14F-4D97-AF65-F5344CB8AC3E}">
        <p14:creationId xmlns:p14="http://schemas.microsoft.com/office/powerpoint/2010/main" val="27678645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3"/>
          <a:stretch>
            <a:fillRect/>
          </a:stretch>
        </p:blipFill>
        <p:spPr>
          <a:xfrm>
            <a:off x="7315199" y="206360"/>
            <a:ext cx="4623371" cy="3143015"/>
          </a:xfrm>
          <a:prstGeom prst="rect">
            <a:avLst/>
          </a:prstGeom>
        </p:spPr>
      </p:pic>
      <p:pic>
        <p:nvPicPr>
          <p:cNvPr id="8" name="Grafik 7">
            <a:extLst>
              <a:ext uri="{FF2B5EF4-FFF2-40B4-BE49-F238E27FC236}">
                <a16:creationId xmlns:a16="http://schemas.microsoft.com/office/drawing/2014/main" id="{964CACF2-3FF3-4EBB-992B-8F9FC061B612}"/>
              </a:ext>
            </a:extLst>
          </p:cNvPr>
          <p:cNvPicPr>
            <a:picLocks noChangeAspect="1"/>
          </p:cNvPicPr>
          <p:nvPr/>
        </p:nvPicPr>
        <p:blipFill rotWithShape="1">
          <a:blip r:embed="rId4"/>
          <a:srcRect l="38319" t="40912" r="34236" b="42313"/>
          <a:stretch/>
        </p:blipFill>
        <p:spPr>
          <a:xfrm>
            <a:off x="6380252" y="2948683"/>
            <a:ext cx="934948" cy="1089062"/>
          </a:xfrm>
          <a:prstGeom prst="rect">
            <a:avLst/>
          </a:prstGeom>
        </p:spPr>
      </p:pic>
      <p:sp>
        <p:nvSpPr>
          <p:cNvPr id="2" name="Titel 1">
            <a:extLst>
              <a:ext uri="{FF2B5EF4-FFF2-40B4-BE49-F238E27FC236}">
                <a16:creationId xmlns:a16="http://schemas.microsoft.com/office/drawing/2014/main" id="{99C51A73-65AA-49AC-B7C9-BC2D1B3C5B3A}"/>
              </a:ext>
            </a:extLst>
          </p:cNvPr>
          <p:cNvSpPr>
            <a:spLocks noGrp="1"/>
          </p:cNvSpPr>
          <p:nvPr>
            <p:ph type="title"/>
          </p:nvPr>
        </p:nvSpPr>
        <p:spPr>
          <a:xfrm>
            <a:off x="517865" y="457200"/>
            <a:ext cx="6335695" cy="479395"/>
          </a:xfrm>
        </p:spPr>
        <p:txBody>
          <a:bodyPr>
            <a:normAutofit fontScale="90000"/>
          </a:bodyPr>
          <a:lstStyle/>
          <a:p>
            <a:r>
              <a:rPr lang="de-DE" sz="3600" dirty="0">
                <a:solidFill>
                  <a:schemeClr val="bg1"/>
                </a:solidFill>
                <a:latin typeface="+mn-lt"/>
              </a:rPr>
              <a:t>Quarantäne</a:t>
            </a:r>
            <a:endParaRPr lang="de-DE" sz="2800" dirty="0">
              <a:solidFill>
                <a:schemeClr val="bg1"/>
              </a:solidFill>
              <a:latin typeface="+mn-lt"/>
            </a:endParaRPr>
          </a:p>
        </p:txBody>
      </p:sp>
      <p:sp>
        <p:nvSpPr>
          <p:cNvPr id="4" name="Textplatzhalter 3">
            <a:extLst>
              <a:ext uri="{FF2B5EF4-FFF2-40B4-BE49-F238E27FC236}">
                <a16:creationId xmlns:a16="http://schemas.microsoft.com/office/drawing/2014/main" id="{0C574475-CFAC-4351-9C31-C08531C144DD}"/>
              </a:ext>
            </a:extLst>
          </p:cNvPr>
          <p:cNvSpPr>
            <a:spLocks noGrp="1"/>
          </p:cNvSpPr>
          <p:nvPr>
            <p:ph type="body" sz="half" idx="2"/>
          </p:nvPr>
        </p:nvSpPr>
        <p:spPr>
          <a:xfrm>
            <a:off x="517865" y="945473"/>
            <a:ext cx="6335695" cy="3001376"/>
          </a:xfrm>
        </p:spPr>
        <p:txBody>
          <a:bodyPr>
            <a:normAutofit lnSpcReduction="10000"/>
          </a:bodyPr>
          <a:lstStyle/>
          <a:p>
            <a:r>
              <a:rPr lang="de-DE" sz="2400" dirty="0">
                <a:solidFill>
                  <a:schemeClr val="bg1"/>
                </a:solidFill>
                <a:latin typeface="+mj-lt"/>
              </a:rPr>
              <a:t>Die Welt steht still, in den meisten Ländern herrschte Quarantäne. Voll gelaufene Straßen waren nun komplett leer und Leute saßen Zuhause fest. </a:t>
            </a:r>
          </a:p>
          <a:p>
            <a:r>
              <a:rPr lang="de-DE" sz="2400" dirty="0">
                <a:solidFill>
                  <a:schemeClr val="bg1"/>
                </a:solidFill>
                <a:latin typeface="+mj-lt"/>
              </a:rPr>
              <a:t>Viele Menschen fühlten sich dadurch sehr alleine und ausgeschlossen von ihrem normalen Leben.</a:t>
            </a:r>
          </a:p>
          <a:p>
            <a:r>
              <a:rPr lang="de-DE" sz="2400" dirty="0">
                <a:solidFill>
                  <a:schemeClr val="bg1"/>
                </a:solidFill>
                <a:latin typeface="+mj-lt"/>
              </a:rPr>
              <a:t>Dafür haben sich viele Leute zusammengeschlossen um sich gegenseitig zu helfen und in dieser schwierigen Phase nicht </a:t>
            </a:r>
          </a:p>
        </p:txBody>
      </p:sp>
      <p:sp>
        <p:nvSpPr>
          <p:cNvPr id="15" name="Textfeld 14">
            <a:extLst>
              <a:ext uri="{FF2B5EF4-FFF2-40B4-BE49-F238E27FC236}">
                <a16:creationId xmlns:a16="http://schemas.microsoft.com/office/drawing/2014/main" id="{26DC46AC-2D41-4081-AF91-DB07E388DB91}"/>
              </a:ext>
            </a:extLst>
          </p:cNvPr>
          <p:cNvSpPr txBox="1"/>
          <p:nvPr/>
        </p:nvSpPr>
        <p:spPr>
          <a:xfrm>
            <a:off x="517865" y="3815477"/>
            <a:ext cx="11156270" cy="2585323"/>
          </a:xfrm>
          <a:prstGeom prst="rect">
            <a:avLst/>
          </a:prstGeom>
          <a:noFill/>
        </p:spPr>
        <p:txBody>
          <a:bodyPr wrap="square">
            <a:spAutoFit/>
          </a:bodyPr>
          <a:lstStyle/>
          <a:p>
            <a:r>
              <a:rPr lang="de-DE" sz="2400" dirty="0">
                <a:solidFill>
                  <a:schemeClr val="bg1"/>
                </a:solidFill>
                <a:latin typeface="+mj-lt"/>
              </a:rPr>
              <a:t>alleine sind. Ich denke dies war eine gute Entscheidung und hat vielen, unter der Quarantäne leidenden Leuten geholfen mit der schwierigen Zeit besser klar zu kommen.</a:t>
            </a:r>
          </a:p>
          <a:p>
            <a:r>
              <a:rPr lang="de-DE" sz="2400" dirty="0">
                <a:solidFill>
                  <a:schemeClr val="bg1"/>
                </a:solidFill>
                <a:latin typeface="+mj-lt"/>
              </a:rPr>
              <a:t>Jedoch gab es auch viele Meschen die die Regeln nicht befolgen wollten oder Leute die wie verrückt 100 Packungen Nudeln gekauft haben. </a:t>
            </a:r>
          </a:p>
          <a:p>
            <a:r>
              <a:rPr lang="de-DE" sz="2400" dirty="0">
                <a:solidFill>
                  <a:schemeClr val="bg1"/>
                </a:solidFill>
                <a:latin typeface="+mj-lt"/>
              </a:rPr>
              <a:t>Jedoch wurde sich darum auch schnell gekümmert und die meisten Menschen haben gelernt mit der schwierigen Zeit umzugehen.</a:t>
            </a:r>
          </a:p>
          <a:p>
            <a:r>
              <a:rPr lang="de-DE" dirty="0"/>
              <a:t> </a:t>
            </a:r>
          </a:p>
        </p:txBody>
      </p:sp>
    </p:spTree>
    <p:extLst>
      <p:ext uri="{BB962C8B-B14F-4D97-AF65-F5344CB8AC3E}">
        <p14:creationId xmlns:p14="http://schemas.microsoft.com/office/powerpoint/2010/main" val="278342380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A176851-A2EF-4964-B2F0-278DAEAC1602}"/>
              </a:ext>
            </a:extLst>
          </p:cNvPr>
          <p:cNvPicPr>
            <a:picLocks noChangeAspect="1"/>
          </p:cNvPicPr>
          <p:nvPr/>
        </p:nvPicPr>
        <p:blipFill rotWithShape="1">
          <a:blip r:embed="rId3"/>
          <a:srcRect t="22512" b="25083"/>
          <a:stretch/>
        </p:blipFill>
        <p:spPr>
          <a:xfrm>
            <a:off x="1" y="3429000"/>
            <a:ext cx="3947998" cy="2924433"/>
          </a:xfrm>
          <a:prstGeom prst="rect">
            <a:avLst/>
          </a:prstGeom>
        </p:spPr>
      </p:pic>
      <p:sp>
        <p:nvSpPr>
          <p:cNvPr id="2" name="Titel 1">
            <a:extLst>
              <a:ext uri="{FF2B5EF4-FFF2-40B4-BE49-F238E27FC236}">
                <a16:creationId xmlns:a16="http://schemas.microsoft.com/office/drawing/2014/main" id="{AFF99DF1-3854-412F-B639-1089F6F96721}"/>
              </a:ext>
            </a:extLst>
          </p:cNvPr>
          <p:cNvSpPr>
            <a:spLocks noGrp="1"/>
          </p:cNvSpPr>
          <p:nvPr>
            <p:ph type="title"/>
          </p:nvPr>
        </p:nvSpPr>
        <p:spPr>
          <a:xfrm>
            <a:off x="4770275" y="526451"/>
            <a:ext cx="2651449" cy="754548"/>
          </a:xfrm>
        </p:spPr>
        <p:txBody>
          <a:bodyPr>
            <a:noAutofit/>
          </a:bodyPr>
          <a:lstStyle/>
          <a:p>
            <a:r>
              <a:rPr lang="de-DE" sz="3600" dirty="0">
                <a:solidFill>
                  <a:schemeClr val="bg1"/>
                </a:solidFill>
              </a:rPr>
              <a:t>Rückblickend</a:t>
            </a:r>
          </a:p>
        </p:txBody>
      </p:sp>
      <p:pic>
        <p:nvPicPr>
          <p:cNvPr id="6" name="Inhaltsplatzhalter 5">
            <a:extLst>
              <a:ext uri="{FF2B5EF4-FFF2-40B4-BE49-F238E27FC236}">
                <a16:creationId xmlns:a16="http://schemas.microsoft.com/office/drawing/2014/main" id="{522EEEE0-AF6B-4E75-94ED-8F8C74532489}"/>
              </a:ext>
            </a:extLst>
          </p:cNvPr>
          <p:cNvPicPr>
            <a:picLocks noGrp="1" noChangeAspect="1"/>
          </p:cNvPicPr>
          <p:nvPr>
            <p:ph idx="1"/>
          </p:nvPr>
        </p:nvPicPr>
        <p:blipFill>
          <a:blip r:embed="rId4"/>
          <a:stretch>
            <a:fillRect/>
          </a:stretch>
        </p:blipFill>
        <p:spPr>
          <a:xfrm>
            <a:off x="3947999" y="1280999"/>
            <a:ext cx="4296002" cy="4296002"/>
          </a:xfrm>
          <a:prstGeom prst="rect">
            <a:avLst/>
          </a:prstGeom>
        </p:spPr>
      </p:pic>
      <p:sp>
        <p:nvSpPr>
          <p:cNvPr id="8" name="Textfeld 7">
            <a:extLst>
              <a:ext uri="{FF2B5EF4-FFF2-40B4-BE49-F238E27FC236}">
                <a16:creationId xmlns:a16="http://schemas.microsoft.com/office/drawing/2014/main" id="{63FE369E-CDA4-4BFB-880A-8F833188ABC7}"/>
              </a:ext>
            </a:extLst>
          </p:cNvPr>
          <p:cNvSpPr txBox="1"/>
          <p:nvPr/>
        </p:nvSpPr>
        <p:spPr>
          <a:xfrm>
            <a:off x="398884" y="1280999"/>
            <a:ext cx="3100096" cy="3170099"/>
          </a:xfrm>
          <a:prstGeom prst="rect">
            <a:avLst/>
          </a:prstGeom>
          <a:noFill/>
        </p:spPr>
        <p:txBody>
          <a:bodyPr wrap="square">
            <a:spAutoFit/>
          </a:bodyPr>
          <a:lstStyle/>
          <a:p>
            <a:r>
              <a:rPr lang="de-DE" sz="2000" dirty="0">
                <a:solidFill>
                  <a:schemeClr val="bg1"/>
                </a:solidFill>
                <a:latin typeface="+mj-lt"/>
              </a:rPr>
              <a:t>Der Corona Virus ist immer noch ein aktuelles Thema, und dieses wird er auch noch für eine Lange Zeit bleiben. </a:t>
            </a:r>
          </a:p>
          <a:p>
            <a:r>
              <a:rPr lang="de-DE" sz="2000" dirty="0">
                <a:solidFill>
                  <a:schemeClr val="bg1"/>
                </a:solidFill>
                <a:latin typeface="+mj-lt"/>
              </a:rPr>
              <a:t>Jedoch lernen Menschen momentan viel über neue Kommunikationswege und Ideen sich gegenseitig zu helfen</a:t>
            </a:r>
            <a:r>
              <a:rPr lang="de-DE" sz="2000" dirty="0">
                <a:solidFill>
                  <a:schemeClr val="bg1"/>
                </a:solidFill>
              </a:rPr>
              <a:t>.</a:t>
            </a:r>
          </a:p>
        </p:txBody>
      </p:sp>
      <p:sp>
        <p:nvSpPr>
          <p:cNvPr id="10" name="Textfeld 9">
            <a:extLst>
              <a:ext uri="{FF2B5EF4-FFF2-40B4-BE49-F238E27FC236}">
                <a16:creationId xmlns:a16="http://schemas.microsoft.com/office/drawing/2014/main" id="{FCC8107E-7187-4B21-8903-043861141735}"/>
              </a:ext>
            </a:extLst>
          </p:cNvPr>
          <p:cNvSpPr txBox="1"/>
          <p:nvPr/>
        </p:nvSpPr>
        <p:spPr>
          <a:xfrm>
            <a:off x="8609822" y="1280999"/>
            <a:ext cx="3183294" cy="4401205"/>
          </a:xfrm>
          <a:prstGeom prst="rect">
            <a:avLst/>
          </a:prstGeom>
          <a:noFill/>
        </p:spPr>
        <p:txBody>
          <a:bodyPr wrap="square">
            <a:spAutoFit/>
          </a:bodyPr>
          <a:lstStyle/>
          <a:p>
            <a:r>
              <a:rPr lang="de-DE" sz="2000" dirty="0">
                <a:solidFill>
                  <a:schemeClr val="bg1"/>
                </a:solidFill>
                <a:latin typeface="+mj-lt"/>
              </a:rPr>
              <a:t>Ich finde das die Kommunikation während Corona ein schwieriges Thema ist doch ich finde auch das es den Draht zwischen vielen Menschen gestärkt hat. </a:t>
            </a:r>
          </a:p>
          <a:p>
            <a:r>
              <a:rPr lang="de-DE" sz="2000" dirty="0">
                <a:solidFill>
                  <a:schemeClr val="bg1"/>
                </a:solidFill>
                <a:latin typeface="+mj-lt"/>
              </a:rPr>
              <a:t>Es hat viele Leben und oft auch Freundschaften, Geliebte oder Familien gekostet doch es geht weiter und wir lernen damit umzugehen und finden neue Wege um uns zu helfen.</a:t>
            </a:r>
          </a:p>
        </p:txBody>
      </p:sp>
      <p:sp>
        <p:nvSpPr>
          <p:cNvPr id="4" name="Rechteck 3"/>
          <p:cNvSpPr/>
          <p:nvPr/>
        </p:nvSpPr>
        <p:spPr>
          <a:xfrm>
            <a:off x="5101336" y="5595885"/>
            <a:ext cx="2012695" cy="646331"/>
          </a:xfrm>
          <a:prstGeom prst="rect">
            <a:avLst/>
          </a:prstGeom>
        </p:spPr>
        <p:txBody>
          <a:bodyPr wrap="square">
            <a:spAutoFit/>
          </a:bodyPr>
          <a:lstStyle/>
          <a:p>
            <a:pPr algn="ctr"/>
            <a:r>
              <a:rPr lang="de-DE" dirty="0">
                <a:solidFill>
                  <a:schemeClr val="bg1"/>
                </a:solidFill>
                <a:latin typeface="+mj-lt"/>
              </a:rPr>
              <a:t>Bleiben sie gesund. </a:t>
            </a:r>
            <a:r>
              <a:rPr lang="de-DE" dirty="0">
                <a:solidFill>
                  <a:schemeClr val="bg1"/>
                </a:solidFill>
                <a:latin typeface="+mj-lt"/>
                <a:sym typeface="Wingdings" panose="05000000000000000000" pitchFamily="2" charset="2"/>
              </a:rPr>
              <a:t></a:t>
            </a:r>
            <a:endParaRPr lang="de-DE" dirty="0"/>
          </a:p>
        </p:txBody>
      </p:sp>
    </p:spTree>
    <p:extLst>
      <p:ext uri="{BB962C8B-B14F-4D97-AF65-F5344CB8AC3E}">
        <p14:creationId xmlns:p14="http://schemas.microsoft.com/office/powerpoint/2010/main" val="2500027446"/>
      </p:ext>
    </p:extLst>
  </p:cSld>
  <p:clrMapOvr>
    <a:masterClrMapping/>
  </p:clrMapOvr>
  <p:transition spd="slow">
    <p:wipe/>
  </p:transition>
</p:sld>
</file>

<file path=ppt/theme/theme1.xml><?xml version="1.0" encoding="utf-8"?>
<a:theme xmlns:a="http://schemas.openxmlformats.org/drawingml/2006/main" name="BrushVTI">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987</Words>
  <Application>Microsoft Macintosh PowerPoint</Application>
  <PresentationFormat>Breitbild</PresentationFormat>
  <Paragraphs>91</Paragraphs>
  <Slides>11</Slides>
  <Notes>5</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11</vt:i4>
      </vt:variant>
    </vt:vector>
  </HeadingPairs>
  <TitlesOfParts>
    <vt:vector size="19" baseType="lpstr">
      <vt:lpstr>Arial</vt:lpstr>
      <vt:lpstr>Calibri</vt:lpstr>
      <vt:lpstr>Calibri Light</vt:lpstr>
      <vt:lpstr>Century Gothic</vt:lpstr>
      <vt:lpstr>Elephant</vt:lpstr>
      <vt:lpstr>Lucida Bright</vt:lpstr>
      <vt:lpstr>BrushVTI</vt:lpstr>
      <vt:lpstr>Office</vt:lpstr>
      <vt:lpstr> Kommunikation in Zeiten von Corona </vt:lpstr>
      <vt:lpstr>PowerPoint-Präsentation</vt:lpstr>
      <vt:lpstr>Kommunikation über das Internet</vt:lpstr>
      <vt:lpstr>Körperkontakt verboten.</vt:lpstr>
      <vt:lpstr>Maskenpflicht</vt:lpstr>
      <vt:lpstr>Schule während Corona</vt:lpstr>
      <vt:lpstr>PowerPoint-Präsentation</vt:lpstr>
      <vt:lpstr>Quarantäne</vt:lpstr>
      <vt:lpstr>Rückblickend</vt:lpstr>
      <vt:lpstr>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Kommunikation in Zeiten von Corona</dc:title>
  <dc:creator>Clara Marx</dc:creator>
  <cp:lastModifiedBy>Lucile Blume</cp:lastModifiedBy>
  <cp:revision>44</cp:revision>
  <dcterms:created xsi:type="dcterms:W3CDTF">2020-09-01T19:21:17Z</dcterms:created>
  <dcterms:modified xsi:type="dcterms:W3CDTF">2021-02-16T21:46:55Z</dcterms:modified>
</cp:coreProperties>
</file>