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6C4197-35EA-BD1C-0F34-247F1DA6B082}" v="163" dt="2022-02-03T11:32:14.936"/>
    <p1510:client id="{0A6A2EB8-236B-D187-CD8D-C2EA3C094D93}" v="5" dt="2022-02-04T10:13:09.379"/>
    <p1510:client id="{1D274AD9-04BA-69A7-F987-59AED0A16322}" v="9" dt="2022-02-17T18:22:42.765"/>
    <p1510:client id="{29F253E5-4485-01F2-E515-52D327532E86}" v="12" dt="2022-02-18T17:03:38.736"/>
    <p1510:client id="{2CC7BCD6-839A-5024-B8BB-9EE235CFCFAD}" v="3" dt="2022-02-19T21:28:44.125"/>
    <p1510:client id="{3696EC3C-F290-0CE8-FC89-5E5C74D539DB}" v="23" dt="2022-02-02T13:11:02.170"/>
    <p1510:client id="{4FDC123F-43D5-C4F6-569C-4230B45E823A}" v="33" dt="2022-02-01T11:03:51.419"/>
    <p1510:client id="{8DA6BFE8-ABC3-58C0-0E0D-972A94BBEC0E}" v="8" dt="2022-02-09T08:15:51.478"/>
    <p1510:client id="{93E577D3-3C96-FCF5-32D9-6E958D88EA4A}" v="81" dt="2022-01-25T18:22:02.077"/>
    <p1510:client id="{A302EB67-81EC-A17B-7A08-0871CD9295E2}" v="13" dt="2022-02-16T20:21:34.295"/>
    <p1510:client id="{AD1C74EE-EF40-453B-9A7F-C4E27CB350CE}" v="2" dt="2022-01-09T10:27:23.599"/>
    <p1510:client id="{CAC57570-248E-0347-232E-ED2B46B149A8}" v="6" dt="2022-01-25T18:22:45.619"/>
    <p1510:client id="{CF3130E6-9392-8F25-3870-67AF2A6B8A98}" v="333" dt="2022-02-03T20:41:28.505"/>
    <p1510:client id="{E224F73F-3003-735C-DCF3-E28EC6CEC121}" v="11" dt="2022-02-14T18:53:17.130"/>
    <p1510:client id="{E6D13E9E-7BAE-CCF9-9186-FACFFB63B389}" v="22" dt="2022-02-01T07:44:34.842"/>
    <p1510:client id="{F5CB5DC5-8268-2AAC-A2D2-C9398C5C0919}" v="13" dt="2022-02-15T18:02:45.307"/>
    <p1510:client id="{FBD385A3-AD4A-3F30-34F0-9E6B1937AD86}" v="10" dt="2022-01-09T18:15:05.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Kaczanowska" userId="38ee4bf0-f95b-47bd-b677-8675412aefef" providerId="ADAL" clId="{AD1C74EE-EF40-453B-9A7F-C4E27CB350CE}"/>
    <pc:docChg chg="custSel addSld modSld">
      <pc:chgData name="Helena Kaczanowska" userId="38ee4bf0-f95b-47bd-b677-8675412aefef" providerId="ADAL" clId="{AD1C74EE-EF40-453B-9A7F-C4E27CB350CE}" dt="2022-01-09T10:29:10.522" v="41" actId="20577"/>
      <pc:docMkLst>
        <pc:docMk/>
      </pc:docMkLst>
      <pc:sldChg chg="modSp mod">
        <pc:chgData name="Helena Kaczanowska" userId="38ee4bf0-f95b-47bd-b677-8675412aefef" providerId="ADAL" clId="{AD1C74EE-EF40-453B-9A7F-C4E27CB350CE}" dt="2022-01-07T18:38:53.907" v="18"/>
        <pc:sldMkLst>
          <pc:docMk/>
          <pc:sldMk cId="1987831730" sldId="256"/>
        </pc:sldMkLst>
        <pc:spChg chg="mod">
          <ac:chgData name="Helena Kaczanowska" userId="38ee4bf0-f95b-47bd-b677-8675412aefef" providerId="ADAL" clId="{AD1C74EE-EF40-453B-9A7F-C4E27CB350CE}" dt="2022-01-07T18:38:53.907" v="18"/>
          <ac:spMkLst>
            <pc:docMk/>
            <pc:sldMk cId="1987831730" sldId="256"/>
            <ac:spMk id="2" creationId="{BC4977A8-4E99-466A-A17C-E9656AC892AB}"/>
          </ac:spMkLst>
        </pc:spChg>
        <pc:spChg chg="mod">
          <ac:chgData name="Helena Kaczanowska" userId="38ee4bf0-f95b-47bd-b677-8675412aefef" providerId="ADAL" clId="{AD1C74EE-EF40-453B-9A7F-C4E27CB350CE}" dt="2022-01-07T18:38:53.907" v="18"/>
          <ac:spMkLst>
            <pc:docMk/>
            <pc:sldMk cId="1987831730" sldId="256"/>
            <ac:spMk id="3" creationId="{2C0F8260-1CB1-4646-856E-327D27CED267}"/>
          </ac:spMkLst>
        </pc:spChg>
      </pc:sldChg>
      <pc:sldChg chg="addSp delSp modSp new mod setBg setClrOvrMap">
        <pc:chgData name="Helena Kaczanowska" userId="38ee4bf0-f95b-47bd-b677-8675412aefef" providerId="ADAL" clId="{AD1C74EE-EF40-453B-9A7F-C4E27CB350CE}" dt="2022-01-09T10:29:10.522" v="41" actId="20577"/>
        <pc:sldMkLst>
          <pc:docMk/>
          <pc:sldMk cId="3992434327" sldId="257"/>
        </pc:sldMkLst>
        <pc:spChg chg="mod">
          <ac:chgData name="Helena Kaczanowska" userId="38ee4bf0-f95b-47bd-b677-8675412aefef" providerId="ADAL" clId="{AD1C74EE-EF40-453B-9A7F-C4E27CB350CE}" dt="2022-01-09T10:27:27.579" v="36" actId="26606"/>
          <ac:spMkLst>
            <pc:docMk/>
            <pc:sldMk cId="3992434327" sldId="257"/>
            <ac:spMk id="2" creationId="{799D0FB8-7DCA-4D64-9612-B3887BE1EBF5}"/>
          </ac:spMkLst>
        </pc:spChg>
        <pc:spChg chg="mod">
          <ac:chgData name="Helena Kaczanowska" userId="38ee4bf0-f95b-47bd-b677-8675412aefef" providerId="ADAL" clId="{AD1C74EE-EF40-453B-9A7F-C4E27CB350CE}" dt="2022-01-09T10:29:10.522" v="41" actId="20577"/>
          <ac:spMkLst>
            <pc:docMk/>
            <pc:sldMk cId="3992434327" sldId="257"/>
            <ac:spMk id="3" creationId="{598BDFAF-AF15-4E22-879C-0C376C4ECAFB}"/>
          </ac:spMkLst>
        </pc:spChg>
        <pc:spChg chg="add del">
          <ac:chgData name="Helena Kaczanowska" userId="38ee4bf0-f95b-47bd-b677-8675412aefef" providerId="ADAL" clId="{AD1C74EE-EF40-453B-9A7F-C4E27CB350CE}" dt="2022-01-09T10:27:27.579" v="36" actId="26606"/>
          <ac:spMkLst>
            <pc:docMk/>
            <pc:sldMk cId="3992434327" sldId="257"/>
            <ac:spMk id="8" creationId="{0E7A3056-9B88-444B-94DA-40B0F2C6E217}"/>
          </ac:spMkLst>
        </pc:spChg>
        <pc:spChg chg="add del">
          <ac:chgData name="Helena Kaczanowska" userId="38ee4bf0-f95b-47bd-b677-8675412aefef" providerId="ADAL" clId="{AD1C74EE-EF40-453B-9A7F-C4E27CB350CE}" dt="2022-01-09T10:27:27.579" v="36" actId="26606"/>
          <ac:spMkLst>
            <pc:docMk/>
            <pc:sldMk cId="3992434327" sldId="257"/>
            <ac:spMk id="12" creationId="{DA215CF0-5E5E-4D2E-B3AE-366652A368E0}"/>
          </ac:spMkLst>
        </pc:spChg>
        <pc:spChg chg="add">
          <ac:chgData name="Helena Kaczanowska" userId="38ee4bf0-f95b-47bd-b677-8675412aefef" providerId="ADAL" clId="{AD1C74EE-EF40-453B-9A7F-C4E27CB350CE}" dt="2022-01-09T10:27:27.579" v="36" actId="26606"/>
          <ac:spMkLst>
            <pc:docMk/>
            <pc:sldMk cId="3992434327" sldId="257"/>
            <ac:spMk id="17" creationId="{F2F5D6BE-C38C-4A7F-9D39-638E45C8222E}"/>
          </ac:spMkLst>
        </pc:spChg>
        <pc:spChg chg="add">
          <ac:chgData name="Helena Kaczanowska" userId="38ee4bf0-f95b-47bd-b677-8675412aefef" providerId="ADAL" clId="{AD1C74EE-EF40-453B-9A7F-C4E27CB350CE}" dt="2022-01-09T10:27:27.579" v="36" actId="26606"/>
          <ac:spMkLst>
            <pc:docMk/>
            <pc:sldMk cId="3992434327" sldId="257"/>
            <ac:spMk id="19" creationId="{E53BCA64-8A4A-4B39-A64D-DBA0F97E48C6}"/>
          </ac:spMkLst>
        </pc:spChg>
        <pc:picChg chg="add mod ord">
          <ac:chgData name="Helena Kaczanowska" userId="38ee4bf0-f95b-47bd-b677-8675412aefef" providerId="ADAL" clId="{AD1C74EE-EF40-453B-9A7F-C4E27CB350CE}" dt="2022-01-09T10:27:27.579" v="36" actId="26606"/>
          <ac:picMkLst>
            <pc:docMk/>
            <pc:sldMk cId="3992434327" sldId="257"/>
            <ac:picMk id="4" creationId="{756A75C7-A37E-4BBD-857A-CFC20F215EEA}"/>
          </ac:picMkLst>
        </pc:picChg>
        <pc:picChg chg="add mod">
          <ac:chgData name="Helena Kaczanowska" userId="38ee4bf0-f95b-47bd-b677-8675412aefef" providerId="ADAL" clId="{AD1C74EE-EF40-453B-9A7F-C4E27CB350CE}" dt="2022-01-09T10:27:27.579" v="36" actId="26606"/>
          <ac:picMkLst>
            <pc:docMk/>
            <pc:sldMk cId="3992434327" sldId="257"/>
            <ac:picMk id="5" creationId="{C3F6294D-E949-4878-9424-E26D174DC189}"/>
          </ac:picMkLst>
        </pc:picChg>
        <pc:cxnChg chg="add del">
          <ac:chgData name="Helena Kaczanowska" userId="38ee4bf0-f95b-47bd-b677-8675412aefef" providerId="ADAL" clId="{AD1C74EE-EF40-453B-9A7F-C4E27CB350CE}" dt="2022-01-09T10:27:27.579" v="36" actId="26606"/>
          <ac:cxnSpMkLst>
            <pc:docMk/>
            <pc:sldMk cId="3992434327" sldId="257"/>
            <ac:cxnSpMk id="10" creationId="{6820BD55-A71A-48C6-B0F7-235147F39DEE}"/>
          </ac:cxnSpMkLst>
        </pc:cxnChg>
      </pc:sldChg>
    </pc:docChg>
  </pc:docChgLst>
  <pc:docChgLst>
    <pc:chgData name="Martyna Nowak" userId="S::mnowak@pallotti.edu.pl::2175f433-51d2-4356-9f58-c8b3cfc9d3f9" providerId="AD" clId="Web-{93E577D3-3C96-FCF5-32D9-6E958D88EA4A}"/>
    <pc:docChg chg="addSld modSld">
      <pc:chgData name="Martyna Nowak" userId="S::mnowak@pallotti.edu.pl::2175f433-51d2-4356-9f58-c8b3cfc9d3f9" providerId="AD" clId="Web-{93E577D3-3C96-FCF5-32D9-6E958D88EA4A}" dt="2022-01-25T18:22:02.077" v="78" actId="20577"/>
      <pc:docMkLst>
        <pc:docMk/>
      </pc:docMkLst>
      <pc:sldChg chg="addSp modSp new mod setBg">
        <pc:chgData name="Martyna Nowak" userId="S::mnowak@pallotti.edu.pl::2175f433-51d2-4356-9f58-c8b3cfc9d3f9" providerId="AD" clId="Web-{93E577D3-3C96-FCF5-32D9-6E958D88EA4A}" dt="2022-01-25T18:22:02.077" v="78" actId="20577"/>
        <pc:sldMkLst>
          <pc:docMk/>
          <pc:sldMk cId="2263501016" sldId="258"/>
        </pc:sldMkLst>
        <pc:spChg chg="mod">
          <ac:chgData name="Martyna Nowak" userId="S::mnowak@pallotti.edu.pl::2175f433-51d2-4356-9f58-c8b3cfc9d3f9" providerId="AD" clId="Web-{93E577D3-3C96-FCF5-32D9-6E958D88EA4A}" dt="2022-01-25T18:21:02.105" v="60"/>
          <ac:spMkLst>
            <pc:docMk/>
            <pc:sldMk cId="2263501016" sldId="258"/>
            <ac:spMk id="2" creationId="{149D24DF-63E6-407A-9BB1-6BF884551E23}"/>
          </ac:spMkLst>
        </pc:spChg>
        <pc:spChg chg="mod">
          <ac:chgData name="Martyna Nowak" userId="S::mnowak@pallotti.edu.pl::2175f433-51d2-4356-9f58-c8b3cfc9d3f9" providerId="AD" clId="Web-{93E577D3-3C96-FCF5-32D9-6E958D88EA4A}" dt="2022-01-25T18:22:02.077" v="78" actId="20577"/>
          <ac:spMkLst>
            <pc:docMk/>
            <pc:sldMk cId="2263501016" sldId="258"/>
            <ac:spMk id="3" creationId="{2DF77326-4FB9-44AF-AD16-DDFB3495E73F}"/>
          </ac:spMkLst>
        </pc:spChg>
        <pc:spChg chg="add">
          <ac:chgData name="Martyna Nowak" userId="S::mnowak@pallotti.edu.pl::2175f433-51d2-4356-9f58-c8b3cfc9d3f9" providerId="AD" clId="Web-{93E577D3-3C96-FCF5-32D9-6E958D88EA4A}" dt="2022-01-25T18:21:02.105" v="60"/>
          <ac:spMkLst>
            <pc:docMk/>
            <pc:sldMk cId="2263501016" sldId="258"/>
            <ac:spMk id="10" creationId="{9D431EF2-5A31-4C05-AA3E-4580F553429C}"/>
          </ac:spMkLst>
        </pc:spChg>
        <pc:spChg chg="add">
          <ac:chgData name="Martyna Nowak" userId="S::mnowak@pallotti.edu.pl::2175f433-51d2-4356-9f58-c8b3cfc9d3f9" providerId="AD" clId="Web-{93E577D3-3C96-FCF5-32D9-6E958D88EA4A}" dt="2022-01-25T18:21:02.105" v="60"/>
          <ac:spMkLst>
            <pc:docMk/>
            <pc:sldMk cId="2263501016" sldId="258"/>
            <ac:spMk id="12" creationId="{67678399-6817-4845-9B59-E82951B0B0E4}"/>
          </ac:spMkLst>
        </pc:spChg>
        <pc:spChg chg="add">
          <ac:chgData name="Martyna Nowak" userId="S::mnowak@pallotti.edu.pl::2175f433-51d2-4356-9f58-c8b3cfc9d3f9" providerId="AD" clId="Web-{93E577D3-3C96-FCF5-32D9-6E958D88EA4A}" dt="2022-01-25T18:21:02.105" v="60"/>
          <ac:spMkLst>
            <pc:docMk/>
            <pc:sldMk cId="2263501016" sldId="258"/>
            <ac:spMk id="14" creationId="{B044E73A-9DB7-46CD-9B4D-9DE9FB5E6E1F}"/>
          </ac:spMkLst>
        </pc:spChg>
        <pc:spChg chg="add">
          <ac:chgData name="Martyna Nowak" userId="S::mnowak@pallotti.edu.pl::2175f433-51d2-4356-9f58-c8b3cfc9d3f9" providerId="AD" clId="Web-{93E577D3-3C96-FCF5-32D9-6E958D88EA4A}" dt="2022-01-25T18:21:02.105" v="60"/>
          <ac:spMkLst>
            <pc:docMk/>
            <pc:sldMk cId="2263501016" sldId="258"/>
            <ac:spMk id="16" creationId="{F8057F48-2FD4-4DD3-B887-FEE2B4475912}"/>
          </ac:spMkLst>
        </pc:spChg>
        <pc:spChg chg="add">
          <ac:chgData name="Martyna Nowak" userId="S::mnowak@pallotti.edu.pl::2175f433-51d2-4356-9f58-c8b3cfc9d3f9" providerId="AD" clId="Web-{93E577D3-3C96-FCF5-32D9-6E958D88EA4A}" dt="2022-01-25T18:21:02.105" v="60"/>
          <ac:spMkLst>
            <pc:docMk/>
            <pc:sldMk cId="2263501016" sldId="258"/>
            <ac:spMk id="18" creationId="{7A4469D8-5936-48B8-AF0C-37FF2AEE292E}"/>
          </ac:spMkLst>
        </pc:spChg>
        <pc:picChg chg="add mod">
          <ac:chgData name="Martyna Nowak" userId="S::mnowak@pallotti.edu.pl::2175f433-51d2-4356-9f58-c8b3cfc9d3f9" providerId="AD" clId="Web-{93E577D3-3C96-FCF5-32D9-6E958D88EA4A}" dt="2022-01-25T18:21:02.105" v="60"/>
          <ac:picMkLst>
            <pc:docMk/>
            <pc:sldMk cId="2263501016" sldId="258"/>
            <ac:picMk id="4" creationId="{1659E56E-DA7D-47EA-BE0A-B1573B0E259F}"/>
          </ac:picMkLst>
        </pc:picChg>
        <pc:picChg chg="add mod">
          <ac:chgData name="Martyna Nowak" userId="S::mnowak@pallotti.edu.pl::2175f433-51d2-4356-9f58-c8b3cfc9d3f9" providerId="AD" clId="Web-{93E577D3-3C96-FCF5-32D9-6E958D88EA4A}" dt="2022-01-25T18:21:02.105" v="60"/>
          <ac:picMkLst>
            <pc:docMk/>
            <pc:sldMk cId="2263501016" sldId="258"/>
            <ac:picMk id="5" creationId="{615CA7C3-0F50-49DE-AC92-81F4B420D9FB}"/>
          </ac:picMkLst>
        </pc:picChg>
      </pc:sldChg>
    </pc:docChg>
  </pc:docChgLst>
  <pc:docChgLst>
    <pc:chgData name="Marta Kozak" userId="6b663664-5a24-49c4-b083-21bca479ed2e" providerId="ADAL" clId="{DD06E30B-168C-DC47-9CE8-9A5FC02FED74}"/>
    <pc:docChg chg="custSel modSld">
      <pc:chgData name="Marta Kozak" userId="6b663664-5a24-49c4-b083-21bca479ed2e" providerId="ADAL" clId="{DD06E30B-168C-DC47-9CE8-9A5FC02FED74}" dt="2022-01-08T20:28:11.167" v="151" actId="20577"/>
      <pc:docMkLst>
        <pc:docMk/>
      </pc:docMkLst>
      <pc:sldChg chg="modSp mod">
        <pc:chgData name="Marta Kozak" userId="6b663664-5a24-49c4-b083-21bca479ed2e" providerId="ADAL" clId="{DD06E30B-168C-DC47-9CE8-9A5FC02FED74}" dt="2022-01-08T20:28:11.167" v="151" actId="20577"/>
        <pc:sldMkLst>
          <pc:docMk/>
          <pc:sldMk cId="3992434327" sldId="257"/>
        </pc:sldMkLst>
        <pc:spChg chg="mod">
          <ac:chgData name="Marta Kozak" userId="6b663664-5a24-49c4-b083-21bca479ed2e" providerId="ADAL" clId="{DD06E30B-168C-DC47-9CE8-9A5FC02FED74}" dt="2022-01-08T20:28:11.167" v="151" actId="20577"/>
          <ac:spMkLst>
            <pc:docMk/>
            <pc:sldMk cId="3992434327" sldId="257"/>
            <ac:spMk id="3" creationId="{598BDFAF-AF15-4E22-879C-0C376C4ECAFB}"/>
          </ac:spMkLst>
        </pc:spChg>
      </pc:sldChg>
    </pc:docChg>
  </pc:docChgLst>
  <pc:docChgLst>
    <pc:chgData name="Marta Kozak" userId="S::mkozak@pallotti.edu.pl::6b663664-5a24-49c4-b083-21bca479ed2e" providerId="AD" clId="Web-{066C4197-35EA-BD1C-0F34-247F1DA6B082}"/>
    <pc:docChg chg="modSld">
      <pc:chgData name="Marta Kozak" userId="S::mkozak@pallotti.edu.pl::6b663664-5a24-49c4-b083-21bca479ed2e" providerId="AD" clId="Web-{066C4197-35EA-BD1C-0F34-247F1DA6B082}" dt="2022-02-03T11:32:14.936" v="152" actId="20577"/>
      <pc:docMkLst>
        <pc:docMk/>
      </pc:docMkLst>
      <pc:sldChg chg="addSp modSp">
        <pc:chgData name="Marta Kozak" userId="S::mkozak@pallotti.edu.pl::6b663664-5a24-49c4-b083-21bca479ed2e" providerId="AD" clId="Web-{066C4197-35EA-BD1C-0F34-247F1DA6B082}" dt="2022-02-03T11:19:55.277" v="142" actId="20577"/>
        <pc:sldMkLst>
          <pc:docMk/>
          <pc:sldMk cId="3992434327" sldId="257"/>
        </pc:sldMkLst>
        <pc:spChg chg="mod">
          <ac:chgData name="Marta Kozak" userId="S::mkozak@pallotti.edu.pl::6b663664-5a24-49c4-b083-21bca479ed2e" providerId="AD" clId="Web-{066C4197-35EA-BD1C-0F34-247F1DA6B082}" dt="2022-02-03T11:19:55.277" v="142" actId="20577"/>
          <ac:spMkLst>
            <pc:docMk/>
            <pc:sldMk cId="3992434327" sldId="257"/>
            <ac:spMk id="3" creationId="{598BDFAF-AF15-4E22-879C-0C376C4ECAFB}"/>
          </ac:spMkLst>
        </pc:spChg>
        <pc:spChg chg="add mod">
          <ac:chgData name="Marta Kozak" userId="S::mkozak@pallotti.edu.pl::6b663664-5a24-49c4-b083-21bca479ed2e" providerId="AD" clId="Web-{066C4197-35EA-BD1C-0F34-247F1DA6B082}" dt="2022-02-03T11:19:22.011" v="122" actId="1076"/>
          <ac:spMkLst>
            <pc:docMk/>
            <pc:sldMk cId="3992434327" sldId="257"/>
            <ac:spMk id="6" creationId="{AD4F4218-651E-4157-9D3E-90233ADB8186}"/>
          </ac:spMkLst>
        </pc:spChg>
      </pc:sldChg>
      <pc:sldChg chg="modSp">
        <pc:chgData name="Marta Kozak" userId="S::mkozak@pallotti.edu.pl::6b663664-5a24-49c4-b083-21bca479ed2e" providerId="AD" clId="Web-{066C4197-35EA-BD1C-0F34-247F1DA6B082}" dt="2022-02-03T11:32:14.936" v="152" actId="20577"/>
        <pc:sldMkLst>
          <pc:docMk/>
          <pc:sldMk cId="2263501016" sldId="258"/>
        </pc:sldMkLst>
        <pc:spChg chg="mod">
          <ac:chgData name="Marta Kozak" userId="S::mkozak@pallotti.edu.pl::6b663664-5a24-49c4-b083-21bca479ed2e" providerId="AD" clId="Web-{066C4197-35EA-BD1C-0F34-247F1DA6B082}" dt="2022-02-03T11:32:14.936" v="152" actId="20577"/>
          <ac:spMkLst>
            <pc:docMk/>
            <pc:sldMk cId="2263501016" sldId="258"/>
            <ac:spMk id="3" creationId="{2DF77326-4FB9-44AF-AD16-DDFB3495E73F}"/>
          </ac:spMkLst>
        </pc:spChg>
      </pc:sldChg>
      <pc:sldChg chg="modSp">
        <pc:chgData name="Marta Kozak" userId="S::mkozak@pallotti.edu.pl::6b663664-5a24-49c4-b083-21bca479ed2e" providerId="AD" clId="Web-{066C4197-35EA-BD1C-0F34-247F1DA6B082}" dt="2022-02-03T11:13:55.206" v="85" actId="20577"/>
        <pc:sldMkLst>
          <pc:docMk/>
          <pc:sldMk cId="3896864926" sldId="259"/>
        </pc:sldMkLst>
        <pc:spChg chg="mod">
          <ac:chgData name="Marta Kozak" userId="S::mkozak@pallotti.edu.pl::6b663664-5a24-49c4-b083-21bca479ed2e" providerId="AD" clId="Web-{066C4197-35EA-BD1C-0F34-247F1DA6B082}" dt="2022-02-03T11:12:36.986" v="65" actId="20577"/>
          <ac:spMkLst>
            <pc:docMk/>
            <pc:sldMk cId="3896864926" sldId="259"/>
            <ac:spMk id="2" creationId="{799D0FB8-7DCA-4D64-9612-B3887BE1EBF5}"/>
          </ac:spMkLst>
        </pc:spChg>
        <pc:spChg chg="mod">
          <ac:chgData name="Marta Kozak" userId="S::mkozak@pallotti.edu.pl::6b663664-5a24-49c4-b083-21bca479ed2e" providerId="AD" clId="Web-{066C4197-35EA-BD1C-0F34-247F1DA6B082}" dt="2022-02-03T11:13:55.206" v="85" actId="20577"/>
          <ac:spMkLst>
            <pc:docMk/>
            <pc:sldMk cId="3896864926" sldId="259"/>
            <ac:spMk id="3" creationId="{598BDFAF-AF15-4E22-879C-0C376C4ECAFB}"/>
          </ac:spMkLst>
        </pc:spChg>
      </pc:sldChg>
      <pc:sldChg chg="modSp">
        <pc:chgData name="Marta Kozak" userId="S::mkozak@pallotti.edu.pl::6b663664-5a24-49c4-b083-21bca479ed2e" providerId="AD" clId="Web-{066C4197-35EA-BD1C-0F34-247F1DA6B082}" dt="2022-02-03T11:15:44.865" v="90" actId="20577"/>
        <pc:sldMkLst>
          <pc:docMk/>
          <pc:sldMk cId="384859354" sldId="260"/>
        </pc:sldMkLst>
        <pc:spChg chg="mod">
          <ac:chgData name="Marta Kozak" userId="S::mkozak@pallotti.edu.pl::6b663664-5a24-49c4-b083-21bca479ed2e" providerId="AD" clId="Web-{066C4197-35EA-BD1C-0F34-247F1DA6B082}" dt="2022-02-03T11:15:44.865" v="90" actId="20577"/>
          <ac:spMkLst>
            <pc:docMk/>
            <pc:sldMk cId="384859354" sldId="260"/>
            <ac:spMk id="3" creationId="{6121ADDF-CAC6-4A86-B7D7-56BEAF629296}"/>
          </ac:spMkLst>
        </pc:spChg>
      </pc:sldChg>
    </pc:docChg>
  </pc:docChgLst>
  <pc:docChgLst>
    <pc:chgData name="Marta Kozak" userId="S::mkozak@pallotti.edu.pl::6b663664-5a24-49c4-b083-21bca479ed2e" providerId="AD" clId="Web-{A302EB67-81EC-A17B-7A08-0871CD9295E2}"/>
    <pc:docChg chg="modSld">
      <pc:chgData name="Marta Kozak" userId="S::mkozak@pallotti.edu.pl::6b663664-5a24-49c4-b083-21bca479ed2e" providerId="AD" clId="Web-{A302EB67-81EC-A17B-7A08-0871CD9295E2}" dt="2022-02-16T20:21:32.185" v="10" actId="20577"/>
      <pc:docMkLst>
        <pc:docMk/>
      </pc:docMkLst>
      <pc:sldChg chg="addSp delSp modSp">
        <pc:chgData name="Marta Kozak" userId="S::mkozak@pallotti.edu.pl::6b663664-5a24-49c4-b083-21bca479ed2e" providerId="AD" clId="Web-{A302EB67-81EC-A17B-7A08-0871CD9295E2}" dt="2022-02-16T20:21:32.185" v="10" actId="20577"/>
        <pc:sldMkLst>
          <pc:docMk/>
          <pc:sldMk cId="1499847035" sldId="263"/>
        </pc:sldMkLst>
        <pc:spChg chg="del mod">
          <ac:chgData name="Marta Kozak" userId="S::mkozak@pallotti.edu.pl::6b663664-5a24-49c4-b083-21bca479ed2e" providerId="AD" clId="Web-{A302EB67-81EC-A17B-7A08-0871CD9295E2}" dt="2022-02-16T20:21:16.028" v="8"/>
          <ac:spMkLst>
            <pc:docMk/>
            <pc:sldMk cId="1499847035" sldId="263"/>
            <ac:spMk id="2" creationId="{A8EDFF22-E0F6-4A24-A065-618A18A1319E}"/>
          </ac:spMkLst>
        </pc:spChg>
        <pc:spChg chg="mod">
          <ac:chgData name="Marta Kozak" userId="S::mkozak@pallotti.edu.pl::6b663664-5a24-49c4-b083-21bca479ed2e" providerId="AD" clId="Web-{A302EB67-81EC-A17B-7A08-0871CD9295E2}" dt="2022-02-16T20:21:32.185" v="10" actId="20577"/>
          <ac:spMkLst>
            <pc:docMk/>
            <pc:sldMk cId="1499847035" sldId="263"/>
            <ac:spMk id="3" creationId="{35326F0F-0604-4C5B-BDA5-D87332B81C02}"/>
          </ac:spMkLst>
        </pc:spChg>
        <pc:spChg chg="add del">
          <ac:chgData name="Marta Kozak" userId="S::mkozak@pallotti.edu.pl::6b663664-5a24-49c4-b083-21bca479ed2e" providerId="AD" clId="Web-{A302EB67-81EC-A17B-7A08-0871CD9295E2}" dt="2022-02-16T20:21:07.402" v="7"/>
          <ac:spMkLst>
            <pc:docMk/>
            <pc:sldMk cId="1499847035" sldId="263"/>
            <ac:spMk id="5" creationId="{47A79D5F-1278-4566-968A-098DE9E66C2B}"/>
          </ac:spMkLst>
        </pc:spChg>
        <pc:spChg chg="add mod">
          <ac:chgData name="Marta Kozak" userId="S::mkozak@pallotti.edu.pl::6b663664-5a24-49c4-b083-21bca479ed2e" providerId="AD" clId="Web-{A302EB67-81EC-A17B-7A08-0871CD9295E2}" dt="2022-02-16T20:21:00.714" v="6" actId="20577"/>
          <ac:spMkLst>
            <pc:docMk/>
            <pc:sldMk cId="1499847035" sldId="263"/>
            <ac:spMk id="6" creationId="{E2D3BF6E-DB87-4A7E-81B3-8B64BF9A92C8}"/>
          </ac:spMkLst>
        </pc:spChg>
      </pc:sldChg>
    </pc:docChg>
  </pc:docChgLst>
  <pc:docChgLst>
    <pc:chgData name="Martyna Nowak" userId="S::mnowak@pallotti.edu.pl::2175f433-51d2-4356-9f58-c8b3cfc9d3f9" providerId="AD" clId="Web-{1D274AD9-04BA-69A7-F987-59AED0A16322}"/>
    <pc:docChg chg="modSld">
      <pc:chgData name="Martyna Nowak" userId="S::mnowak@pallotti.edu.pl::2175f433-51d2-4356-9f58-c8b3cfc9d3f9" providerId="AD" clId="Web-{1D274AD9-04BA-69A7-F987-59AED0A16322}" dt="2022-02-17T18:22:42.765" v="7" actId="1076"/>
      <pc:docMkLst>
        <pc:docMk/>
      </pc:docMkLst>
      <pc:sldChg chg="modSp">
        <pc:chgData name="Martyna Nowak" userId="S::mnowak@pallotti.edu.pl::2175f433-51d2-4356-9f58-c8b3cfc9d3f9" providerId="AD" clId="Web-{1D274AD9-04BA-69A7-F987-59AED0A16322}" dt="2022-02-17T18:22:42.765" v="7" actId="1076"/>
        <pc:sldMkLst>
          <pc:docMk/>
          <pc:sldMk cId="1499847035" sldId="263"/>
        </pc:sldMkLst>
        <pc:spChg chg="mod">
          <ac:chgData name="Martyna Nowak" userId="S::mnowak@pallotti.edu.pl::2175f433-51d2-4356-9f58-c8b3cfc9d3f9" providerId="AD" clId="Web-{1D274AD9-04BA-69A7-F987-59AED0A16322}" dt="2022-02-17T18:22:38.592" v="6" actId="20577"/>
          <ac:spMkLst>
            <pc:docMk/>
            <pc:sldMk cId="1499847035" sldId="263"/>
            <ac:spMk id="3" creationId="{35326F0F-0604-4C5B-BDA5-D87332B81C02}"/>
          </ac:spMkLst>
        </pc:spChg>
        <pc:spChg chg="mod">
          <ac:chgData name="Martyna Nowak" userId="S::mnowak@pallotti.edu.pl::2175f433-51d2-4356-9f58-c8b3cfc9d3f9" providerId="AD" clId="Web-{1D274AD9-04BA-69A7-F987-59AED0A16322}" dt="2022-02-17T18:22:42.765" v="7" actId="1076"/>
          <ac:spMkLst>
            <pc:docMk/>
            <pc:sldMk cId="1499847035" sldId="263"/>
            <ac:spMk id="6" creationId="{E2D3BF6E-DB87-4A7E-81B3-8B64BF9A92C8}"/>
          </ac:spMkLst>
        </pc:spChg>
      </pc:sldChg>
    </pc:docChg>
  </pc:docChgLst>
  <pc:docChgLst>
    <pc:chgData name="Marta Kozak" userId="S::mkozak@pallotti.edu.pl::6b663664-5a24-49c4-b083-21bca479ed2e" providerId="AD" clId="Web-{2CC7BCD6-839A-5024-B8BB-9EE235CFCFAD}"/>
    <pc:docChg chg="modSld">
      <pc:chgData name="Marta Kozak" userId="S::mkozak@pallotti.edu.pl::6b663664-5a24-49c4-b083-21bca479ed2e" providerId="AD" clId="Web-{2CC7BCD6-839A-5024-B8BB-9EE235CFCFAD}" dt="2022-02-19T21:27:39.793" v="0" actId="20577"/>
      <pc:docMkLst>
        <pc:docMk/>
      </pc:docMkLst>
      <pc:sldChg chg="modSp">
        <pc:chgData name="Marta Kozak" userId="S::mkozak@pallotti.edu.pl::6b663664-5a24-49c4-b083-21bca479ed2e" providerId="AD" clId="Web-{2CC7BCD6-839A-5024-B8BB-9EE235CFCFAD}" dt="2022-02-19T21:27:39.793" v="0" actId="20577"/>
        <pc:sldMkLst>
          <pc:docMk/>
          <pc:sldMk cId="2263501016" sldId="258"/>
        </pc:sldMkLst>
        <pc:spChg chg="mod">
          <ac:chgData name="Marta Kozak" userId="S::mkozak@pallotti.edu.pl::6b663664-5a24-49c4-b083-21bca479ed2e" providerId="AD" clId="Web-{2CC7BCD6-839A-5024-B8BB-9EE235CFCFAD}" dt="2022-02-19T21:27:39.793" v="0" actId="20577"/>
          <ac:spMkLst>
            <pc:docMk/>
            <pc:sldMk cId="2263501016" sldId="258"/>
            <ac:spMk id="6" creationId="{571363BC-3D69-4BEA-A427-AB6E6F510B5F}"/>
          </ac:spMkLst>
        </pc:spChg>
      </pc:sldChg>
    </pc:docChg>
  </pc:docChgLst>
  <pc:docChgLst>
    <pc:chgData name="Magdalena Zając" userId="S::mzajac1@pallotti.edu.pl::940767e8-752b-4a97-912c-a9a7730faa56" providerId="AD" clId="Web-{4FDC123F-43D5-C4F6-569C-4230B45E823A}"/>
    <pc:docChg chg="addSld modSld sldOrd">
      <pc:chgData name="Magdalena Zając" userId="S::mzajac1@pallotti.edu.pl::940767e8-752b-4a97-912c-a9a7730faa56" providerId="AD" clId="Web-{4FDC123F-43D5-C4F6-569C-4230B45E823A}" dt="2022-02-01T11:03:51.419" v="31"/>
      <pc:docMkLst>
        <pc:docMk/>
      </pc:docMkLst>
      <pc:sldChg chg="addSp delSp modSp add mod ord replId setBg setClrOvrMap">
        <pc:chgData name="Magdalena Zając" userId="S::mzajac1@pallotti.edu.pl::940767e8-752b-4a97-912c-a9a7730faa56" providerId="AD" clId="Web-{4FDC123F-43D5-C4F6-569C-4230B45E823A}" dt="2022-02-01T11:03:51.419" v="31"/>
        <pc:sldMkLst>
          <pc:docMk/>
          <pc:sldMk cId="3896864926" sldId="259"/>
        </pc:sldMkLst>
        <pc:spChg chg="mod">
          <ac:chgData name="Magdalena Zając" userId="S::mzajac1@pallotti.edu.pl::940767e8-752b-4a97-912c-a9a7730faa56" providerId="AD" clId="Web-{4FDC123F-43D5-C4F6-569C-4230B45E823A}" dt="2022-02-01T11:03:44.982" v="30"/>
          <ac:spMkLst>
            <pc:docMk/>
            <pc:sldMk cId="3896864926" sldId="259"/>
            <ac:spMk id="2" creationId="{799D0FB8-7DCA-4D64-9612-B3887BE1EBF5}"/>
          </ac:spMkLst>
        </pc:spChg>
        <pc:spChg chg="mod ord">
          <ac:chgData name="Magdalena Zając" userId="S::mzajac1@pallotti.edu.pl::940767e8-752b-4a97-912c-a9a7730faa56" providerId="AD" clId="Web-{4FDC123F-43D5-C4F6-569C-4230B45E823A}" dt="2022-02-01T11:03:44.982" v="30"/>
          <ac:spMkLst>
            <pc:docMk/>
            <pc:sldMk cId="3896864926" sldId="259"/>
            <ac:spMk id="3" creationId="{598BDFAF-AF15-4E22-879C-0C376C4ECAFB}"/>
          </ac:spMkLst>
        </pc:spChg>
        <pc:spChg chg="add del mod">
          <ac:chgData name="Magdalena Zając" userId="S::mzajac1@pallotti.edu.pl::940767e8-752b-4a97-912c-a9a7730faa56" providerId="AD" clId="Web-{4FDC123F-43D5-C4F6-569C-4230B45E823A}" dt="2022-02-01T11:02:07.963" v="18"/>
          <ac:spMkLst>
            <pc:docMk/>
            <pc:sldMk cId="3896864926" sldId="259"/>
            <ac:spMk id="6" creationId="{805B1BB2-1A25-45F0-8580-E09143DBC11B}"/>
          </ac:spMkLst>
        </pc:spChg>
        <pc:spChg chg="add del">
          <ac:chgData name="Magdalena Zając" userId="S::mzajac1@pallotti.edu.pl::940767e8-752b-4a97-912c-a9a7730faa56" providerId="AD" clId="Web-{4FDC123F-43D5-C4F6-569C-4230B45E823A}" dt="2022-02-01T11:03:32.216" v="28"/>
          <ac:spMkLst>
            <pc:docMk/>
            <pc:sldMk cId="3896864926" sldId="259"/>
            <ac:spMk id="11" creationId="{E045B6E3-569F-487B-8966-D3A87C7B42F8}"/>
          </ac:spMkLst>
        </pc:spChg>
        <pc:spChg chg="add del">
          <ac:chgData name="Magdalena Zając" userId="S::mzajac1@pallotti.edu.pl::940767e8-752b-4a97-912c-a9a7730faa56" providerId="AD" clId="Web-{4FDC123F-43D5-C4F6-569C-4230B45E823A}" dt="2022-02-01T11:03:32.216" v="28"/>
          <ac:spMkLst>
            <pc:docMk/>
            <pc:sldMk cId="3896864926" sldId="259"/>
            <ac:spMk id="13" creationId="{156E7627-9054-4C34-A9FF-A07F952840C0}"/>
          </ac:spMkLst>
        </pc:spChg>
        <pc:spChg chg="add del">
          <ac:chgData name="Magdalena Zając" userId="S::mzajac1@pallotti.edu.pl::940767e8-752b-4a97-912c-a9a7730faa56" providerId="AD" clId="Web-{4FDC123F-43D5-C4F6-569C-4230B45E823A}" dt="2022-02-01T11:03:32.216" v="28"/>
          <ac:spMkLst>
            <pc:docMk/>
            <pc:sldMk cId="3896864926" sldId="259"/>
            <ac:spMk id="15" creationId="{BAFFBAEC-4B09-4263-AA73-ECE450FC74C6}"/>
          </ac:spMkLst>
        </pc:spChg>
        <pc:spChg chg="del">
          <ac:chgData name="Magdalena Zając" userId="S::mzajac1@pallotti.edu.pl::940767e8-752b-4a97-912c-a9a7730faa56" providerId="AD" clId="Web-{4FDC123F-43D5-C4F6-569C-4230B45E823A}" dt="2022-02-01T11:02:02.526" v="15"/>
          <ac:spMkLst>
            <pc:docMk/>
            <pc:sldMk cId="3896864926" sldId="259"/>
            <ac:spMk id="17" creationId="{F2F5D6BE-C38C-4A7F-9D39-638E45C8222E}"/>
          </ac:spMkLst>
        </pc:spChg>
        <pc:spChg chg="del">
          <ac:chgData name="Magdalena Zając" userId="S::mzajac1@pallotti.edu.pl::940767e8-752b-4a97-912c-a9a7730faa56" providerId="AD" clId="Web-{4FDC123F-43D5-C4F6-569C-4230B45E823A}" dt="2022-02-01T11:02:05.151" v="16"/>
          <ac:spMkLst>
            <pc:docMk/>
            <pc:sldMk cId="3896864926" sldId="259"/>
            <ac:spMk id="19" creationId="{E53BCA64-8A4A-4B39-A64D-DBA0F97E48C6}"/>
          </ac:spMkLst>
        </pc:spChg>
        <pc:spChg chg="add del">
          <ac:chgData name="Magdalena Zając" userId="S::mzajac1@pallotti.edu.pl::940767e8-752b-4a97-912c-a9a7730faa56" providerId="AD" clId="Web-{4FDC123F-43D5-C4F6-569C-4230B45E823A}" dt="2022-02-01T11:03:44.982" v="30"/>
          <ac:spMkLst>
            <pc:docMk/>
            <pc:sldMk cId="3896864926" sldId="259"/>
            <ac:spMk id="20" creationId="{6109556B-EAE9-4435-B409-0519F2CBDB14}"/>
          </ac:spMkLst>
        </pc:spChg>
        <pc:spChg chg="add">
          <ac:chgData name="Magdalena Zając" userId="S::mzajac1@pallotti.edu.pl::940767e8-752b-4a97-912c-a9a7730faa56" providerId="AD" clId="Web-{4FDC123F-43D5-C4F6-569C-4230B45E823A}" dt="2022-02-01T11:03:44.982" v="30"/>
          <ac:spMkLst>
            <pc:docMk/>
            <pc:sldMk cId="3896864926" sldId="259"/>
            <ac:spMk id="27" creationId="{FAA4C64A-BAF9-4028-A4D7-A7E71FFF4FF2}"/>
          </ac:spMkLst>
        </pc:spChg>
        <pc:spChg chg="add">
          <ac:chgData name="Magdalena Zając" userId="S::mzajac1@pallotti.edu.pl::940767e8-752b-4a97-912c-a9a7730faa56" providerId="AD" clId="Web-{4FDC123F-43D5-C4F6-569C-4230B45E823A}" dt="2022-02-01T11:03:44.982" v="30"/>
          <ac:spMkLst>
            <pc:docMk/>
            <pc:sldMk cId="3896864926" sldId="259"/>
            <ac:spMk id="31" creationId="{D3AF2C15-C5DF-435E-B572-4D1DC7EEEB53}"/>
          </ac:spMkLst>
        </pc:spChg>
        <pc:spChg chg="add">
          <ac:chgData name="Magdalena Zając" userId="S::mzajac1@pallotti.edu.pl::940767e8-752b-4a97-912c-a9a7730faa56" providerId="AD" clId="Web-{4FDC123F-43D5-C4F6-569C-4230B45E823A}" dt="2022-02-01T11:03:44.982" v="30"/>
          <ac:spMkLst>
            <pc:docMk/>
            <pc:sldMk cId="3896864926" sldId="259"/>
            <ac:spMk id="33" creationId="{7C2A1BC2-B662-423F-BC9A-33370B4327F7}"/>
          </ac:spMkLst>
        </pc:spChg>
        <pc:picChg chg="del">
          <ac:chgData name="Magdalena Zając" userId="S::mzajac1@pallotti.edu.pl::940767e8-752b-4a97-912c-a9a7730faa56" providerId="AD" clId="Web-{4FDC123F-43D5-C4F6-569C-4230B45E823A}" dt="2022-02-01T10:55:08.951" v="1"/>
          <ac:picMkLst>
            <pc:docMk/>
            <pc:sldMk cId="3896864926" sldId="259"/>
            <ac:picMk id="4" creationId="{756A75C7-A37E-4BBD-857A-CFC20F215EEA}"/>
          </ac:picMkLst>
        </pc:picChg>
        <pc:picChg chg="del">
          <ac:chgData name="Magdalena Zając" userId="S::mzajac1@pallotti.edu.pl::940767e8-752b-4a97-912c-a9a7730faa56" providerId="AD" clId="Web-{4FDC123F-43D5-C4F6-569C-4230B45E823A}" dt="2022-02-01T10:55:10.466" v="2"/>
          <ac:picMkLst>
            <pc:docMk/>
            <pc:sldMk cId="3896864926" sldId="259"/>
            <ac:picMk id="5" creationId="{C3F6294D-E949-4878-9424-E26D174DC189}"/>
          </ac:picMkLst>
        </pc:picChg>
        <pc:picChg chg="add mod ord">
          <ac:chgData name="Magdalena Zając" userId="S::mzajac1@pallotti.edu.pl::940767e8-752b-4a97-912c-a9a7730faa56" providerId="AD" clId="Web-{4FDC123F-43D5-C4F6-569C-4230B45E823A}" dt="2022-02-01T11:03:44.982" v="30"/>
          <ac:picMkLst>
            <pc:docMk/>
            <pc:sldMk cId="3896864926" sldId="259"/>
            <ac:picMk id="7" creationId="{67FDB158-BB0A-4A02-A31B-6A6446FF09C3}"/>
          </ac:picMkLst>
        </pc:picChg>
        <pc:picChg chg="add mod">
          <ac:chgData name="Magdalena Zając" userId="S::mzajac1@pallotti.edu.pl::940767e8-752b-4a97-912c-a9a7730faa56" providerId="AD" clId="Web-{4FDC123F-43D5-C4F6-569C-4230B45E823A}" dt="2022-02-01T11:03:44.982" v="30"/>
          <ac:picMkLst>
            <pc:docMk/>
            <pc:sldMk cId="3896864926" sldId="259"/>
            <ac:picMk id="8" creationId="{B612056F-A235-4058-AEF0-05C4104F6E26}"/>
          </ac:picMkLst>
        </pc:picChg>
        <pc:cxnChg chg="add del">
          <ac:chgData name="Magdalena Zając" userId="S::mzajac1@pallotti.edu.pl::940767e8-752b-4a97-912c-a9a7730faa56" providerId="AD" clId="Web-{4FDC123F-43D5-C4F6-569C-4230B45E823A}" dt="2022-02-01T11:03:32.216" v="28"/>
          <ac:cxnSpMkLst>
            <pc:docMk/>
            <pc:sldMk cId="3896864926" sldId="259"/>
            <ac:cxnSpMk id="10" creationId="{C570AA90-7628-435C-9F08-19F2E026DCDA}"/>
          </ac:cxnSpMkLst>
        </pc:cxnChg>
        <pc:cxnChg chg="add del">
          <ac:chgData name="Magdalena Zając" userId="S::mzajac1@pallotti.edu.pl::940767e8-752b-4a97-912c-a9a7730faa56" providerId="AD" clId="Web-{4FDC123F-43D5-C4F6-569C-4230B45E823A}" dt="2022-02-01T11:03:44.982" v="30"/>
          <ac:cxnSpMkLst>
            <pc:docMk/>
            <pc:sldMk cId="3896864926" sldId="259"/>
            <ac:cxnSpMk id="22" creationId="{5814CCBE-423E-41B2-A9F3-82679F490EF4}"/>
          </ac:cxnSpMkLst>
        </pc:cxnChg>
        <pc:cxnChg chg="add">
          <ac:chgData name="Magdalena Zając" userId="S::mzajac1@pallotti.edu.pl::940767e8-752b-4a97-912c-a9a7730faa56" providerId="AD" clId="Web-{4FDC123F-43D5-C4F6-569C-4230B45E823A}" dt="2022-02-01T11:03:44.982" v="30"/>
          <ac:cxnSpMkLst>
            <pc:docMk/>
            <pc:sldMk cId="3896864926" sldId="259"/>
            <ac:cxnSpMk id="29" creationId="{2E44EC6D-D5C1-4DEB-ABD8-285AEBD4D68F}"/>
          </ac:cxnSpMkLst>
        </pc:cxnChg>
      </pc:sldChg>
    </pc:docChg>
  </pc:docChgLst>
  <pc:docChgLst>
    <pc:chgData name="Marta Kozak" userId="S::mkozak@pallotti.edu.pl::6b663664-5a24-49c4-b083-21bca479ed2e" providerId="AD" clId="Web-{CF3130E6-9392-8F25-3870-67AF2A6B8A98}"/>
    <pc:docChg chg="addSld delSld modSld sldOrd">
      <pc:chgData name="Marta Kozak" userId="S::mkozak@pallotti.edu.pl::6b663664-5a24-49c4-b083-21bca479ed2e" providerId="AD" clId="Web-{CF3130E6-9392-8F25-3870-67AF2A6B8A98}" dt="2022-02-03T20:41:28.505" v="274" actId="20577"/>
      <pc:docMkLst>
        <pc:docMk/>
      </pc:docMkLst>
      <pc:sldChg chg="addSp modSp">
        <pc:chgData name="Marta Kozak" userId="S::mkozak@pallotti.edu.pl::6b663664-5a24-49c4-b083-21bca479ed2e" providerId="AD" clId="Web-{CF3130E6-9392-8F25-3870-67AF2A6B8A98}" dt="2022-02-03T20:41:28.505" v="274" actId="20577"/>
        <pc:sldMkLst>
          <pc:docMk/>
          <pc:sldMk cId="1987831730" sldId="256"/>
        </pc:sldMkLst>
        <pc:spChg chg="mod">
          <ac:chgData name="Marta Kozak" userId="S::mkozak@pallotti.edu.pl::6b663664-5a24-49c4-b083-21bca479ed2e" providerId="AD" clId="Web-{CF3130E6-9392-8F25-3870-67AF2A6B8A98}" dt="2022-02-03T12:44:53.408" v="228" actId="20577"/>
          <ac:spMkLst>
            <pc:docMk/>
            <pc:sldMk cId="1987831730" sldId="256"/>
            <ac:spMk id="2" creationId="{BC4977A8-4E99-466A-A17C-E9656AC892AB}"/>
          </ac:spMkLst>
        </pc:spChg>
        <pc:spChg chg="mod">
          <ac:chgData name="Marta Kozak" userId="S::mkozak@pallotti.edu.pl::6b663664-5a24-49c4-b083-21bca479ed2e" providerId="AD" clId="Web-{CF3130E6-9392-8F25-3870-67AF2A6B8A98}" dt="2022-02-03T20:41:28.505" v="274" actId="20577"/>
          <ac:spMkLst>
            <pc:docMk/>
            <pc:sldMk cId="1987831730" sldId="256"/>
            <ac:spMk id="3" creationId="{2C0F8260-1CB1-4646-856E-327D27CED267}"/>
          </ac:spMkLst>
        </pc:spChg>
        <pc:spChg chg="add mod">
          <ac:chgData name="Marta Kozak" userId="S::mkozak@pallotti.edu.pl::6b663664-5a24-49c4-b083-21bca479ed2e" providerId="AD" clId="Web-{CF3130E6-9392-8F25-3870-67AF2A6B8A98}" dt="2022-02-03T20:40:37.566" v="273" actId="20577"/>
          <ac:spMkLst>
            <pc:docMk/>
            <pc:sldMk cId="1987831730" sldId="256"/>
            <ac:spMk id="7" creationId="{02B3C27F-3158-44E4-BDB7-7BE358427303}"/>
          </ac:spMkLst>
        </pc:spChg>
        <pc:picChg chg="add mod">
          <ac:chgData name="Marta Kozak" userId="S::mkozak@pallotti.edu.pl::6b663664-5a24-49c4-b083-21bca479ed2e" providerId="AD" clId="Web-{CF3130E6-9392-8F25-3870-67AF2A6B8A98}" dt="2022-02-03T12:29:15.714" v="151" actId="1076"/>
          <ac:picMkLst>
            <pc:docMk/>
            <pc:sldMk cId="1987831730" sldId="256"/>
            <ac:picMk id="4" creationId="{0729D7F9-815B-4730-BCEB-63E401AA4952}"/>
          </ac:picMkLst>
        </pc:picChg>
        <pc:picChg chg="add mod">
          <ac:chgData name="Marta Kozak" userId="S::mkozak@pallotti.edu.pl::6b663664-5a24-49c4-b083-21bca479ed2e" providerId="AD" clId="Web-{CF3130E6-9392-8F25-3870-67AF2A6B8A98}" dt="2022-02-03T12:44:43.252" v="227" actId="1076"/>
          <ac:picMkLst>
            <pc:docMk/>
            <pc:sldMk cId="1987831730" sldId="256"/>
            <ac:picMk id="5" creationId="{C0B13C2A-A8EC-468B-AF26-8AFDB0B63310}"/>
          </ac:picMkLst>
        </pc:picChg>
        <pc:picChg chg="add mod">
          <ac:chgData name="Marta Kozak" userId="S::mkozak@pallotti.edu.pl::6b663664-5a24-49c4-b083-21bca479ed2e" providerId="AD" clId="Web-{CF3130E6-9392-8F25-3870-67AF2A6B8A98}" dt="2022-02-03T12:44:31.627" v="224" actId="1076"/>
          <ac:picMkLst>
            <pc:docMk/>
            <pc:sldMk cId="1987831730" sldId="256"/>
            <ac:picMk id="6" creationId="{80054C6E-D939-4B28-8147-48F6764A754C}"/>
          </ac:picMkLst>
        </pc:picChg>
      </pc:sldChg>
      <pc:sldChg chg="addSp modSp">
        <pc:chgData name="Marta Kozak" userId="S::mkozak@pallotti.edu.pl::6b663664-5a24-49c4-b083-21bca479ed2e" providerId="AD" clId="Web-{CF3130E6-9392-8F25-3870-67AF2A6B8A98}" dt="2022-02-03T12:29:24.761" v="153" actId="1076"/>
        <pc:sldMkLst>
          <pc:docMk/>
          <pc:sldMk cId="3992434327" sldId="257"/>
        </pc:sldMkLst>
        <pc:spChg chg="mod">
          <ac:chgData name="Marta Kozak" userId="S::mkozak@pallotti.edu.pl::6b663664-5a24-49c4-b083-21bca479ed2e" providerId="AD" clId="Web-{CF3130E6-9392-8F25-3870-67AF2A6B8A98}" dt="2022-02-03T12:05:57.915" v="124" actId="20577"/>
          <ac:spMkLst>
            <pc:docMk/>
            <pc:sldMk cId="3992434327" sldId="257"/>
            <ac:spMk id="3" creationId="{598BDFAF-AF15-4E22-879C-0C376C4ECAFB}"/>
          </ac:spMkLst>
        </pc:spChg>
        <pc:picChg chg="add mod">
          <ac:chgData name="Marta Kozak" userId="S::mkozak@pallotti.edu.pl::6b663664-5a24-49c4-b083-21bca479ed2e" providerId="AD" clId="Web-{CF3130E6-9392-8F25-3870-67AF2A6B8A98}" dt="2022-02-03T12:29:24.761" v="153" actId="1076"/>
          <ac:picMkLst>
            <pc:docMk/>
            <pc:sldMk cId="3992434327" sldId="257"/>
            <ac:picMk id="7" creationId="{ACA3426F-5A5F-4021-B864-C571B5DA047B}"/>
          </ac:picMkLst>
        </pc:picChg>
      </pc:sldChg>
      <pc:sldChg chg="addSp modSp">
        <pc:chgData name="Marta Kozak" userId="S::mkozak@pallotti.edu.pl::6b663664-5a24-49c4-b083-21bca479ed2e" providerId="AD" clId="Web-{CF3130E6-9392-8F25-3870-67AF2A6B8A98}" dt="2022-02-03T12:30:15.872" v="161" actId="1076"/>
        <pc:sldMkLst>
          <pc:docMk/>
          <pc:sldMk cId="2263501016" sldId="258"/>
        </pc:sldMkLst>
        <pc:spChg chg="mod">
          <ac:chgData name="Marta Kozak" userId="S::mkozak@pallotti.edu.pl::6b663664-5a24-49c4-b083-21bca479ed2e" providerId="AD" clId="Web-{CF3130E6-9392-8F25-3870-67AF2A6B8A98}" dt="2022-02-03T12:06:27.291" v="147" actId="20577"/>
          <ac:spMkLst>
            <pc:docMk/>
            <pc:sldMk cId="2263501016" sldId="258"/>
            <ac:spMk id="3" creationId="{2DF77326-4FB9-44AF-AD16-DDFB3495E73F}"/>
          </ac:spMkLst>
        </pc:spChg>
        <pc:spChg chg="add mod">
          <ac:chgData name="Marta Kozak" userId="S::mkozak@pallotti.edu.pl::6b663664-5a24-49c4-b083-21bca479ed2e" providerId="AD" clId="Web-{CF3130E6-9392-8F25-3870-67AF2A6B8A98}" dt="2022-02-03T11:35:05.230" v="23" actId="20577"/>
          <ac:spMkLst>
            <pc:docMk/>
            <pc:sldMk cId="2263501016" sldId="258"/>
            <ac:spMk id="6" creationId="{571363BC-3D69-4BEA-A427-AB6E6F510B5F}"/>
          </ac:spMkLst>
        </pc:spChg>
        <pc:picChg chg="add mod">
          <ac:chgData name="Marta Kozak" userId="S::mkozak@pallotti.edu.pl::6b663664-5a24-49c4-b083-21bca479ed2e" providerId="AD" clId="Web-{CF3130E6-9392-8F25-3870-67AF2A6B8A98}" dt="2022-02-03T12:30:15.872" v="161" actId="1076"/>
          <ac:picMkLst>
            <pc:docMk/>
            <pc:sldMk cId="2263501016" sldId="258"/>
            <ac:picMk id="7" creationId="{520BAE59-2E56-49A4-9139-EBAA4C9DDE3D}"/>
          </ac:picMkLst>
        </pc:picChg>
      </pc:sldChg>
      <pc:sldChg chg="addSp delSp modSp">
        <pc:chgData name="Marta Kozak" userId="S::mkozak@pallotti.edu.pl::6b663664-5a24-49c4-b083-21bca479ed2e" providerId="AD" clId="Web-{CF3130E6-9392-8F25-3870-67AF2A6B8A98}" dt="2022-02-03T12:30:06.856" v="159" actId="14100"/>
        <pc:sldMkLst>
          <pc:docMk/>
          <pc:sldMk cId="3896864926" sldId="259"/>
        </pc:sldMkLst>
        <pc:spChg chg="mod">
          <ac:chgData name="Marta Kozak" userId="S::mkozak@pallotti.edu.pl::6b663664-5a24-49c4-b083-21bca479ed2e" providerId="AD" clId="Web-{CF3130E6-9392-8F25-3870-67AF2A6B8A98}" dt="2022-02-03T11:54:40.883" v="83"/>
          <ac:spMkLst>
            <pc:docMk/>
            <pc:sldMk cId="3896864926" sldId="259"/>
            <ac:spMk id="2" creationId="{799D0FB8-7DCA-4D64-9612-B3887BE1EBF5}"/>
          </ac:spMkLst>
        </pc:spChg>
        <pc:spChg chg="mod">
          <ac:chgData name="Marta Kozak" userId="S::mkozak@pallotti.edu.pl::6b663664-5a24-49c4-b083-21bca479ed2e" providerId="AD" clId="Web-{CF3130E6-9392-8F25-3870-67AF2A6B8A98}" dt="2022-02-03T12:05:15.570" v="113" actId="20577"/>
          <ac:spMkLst>
            <pc:docMk/>
            <pc:sldMk cId="3896864926" sldId="259"/>
            <ac:spMk id="3" creationId="{598BDFAF-AF15-4E22-879C-0C376C4ECAFB}"/>
          </ac:spMkLst>
        </pc:spChg>
        <pc:spChg chg="del">
          <ac:chgData name="Marta Kozak" userId="S::mkozak@pallotti.edu.pl::6b663664-5a24-49c4-b083-21bca479ed2e" providerId="AD" clId="Web-{CF3130E6-9392-8F25-3870-67AF2A6B8A98}" dt="2022-02-03T11:54:40.883" v="83"/>
          <ac:spMkLst>
            <pc:docMk/>
            <pc:sldMk cId="3896864926" sldId="259"/>
            <ac:spMk id="27" creationId="{FAA4C64A-BAF9-4028-A4D7-A7E71FFF4FF2}"/>
          </ac:spMkLst>
        </pc:spChg>
        <pc:spChg chg="del">
          <ac:chgData name="Marta Kozak" userId="S::mkozak@pallotti.edu.pl::6b663664-5a24-49c4-b083-21bca479ed2e" providerId="AD" clId="Web-{CF3130E6-9392-8F25-3870-67AF2A6B8A98}" dt="2022-02-03T11:54:40.883" v="83"/>
          <ac:spMkLst>
            <pc:docMk/>
            <pc:sldMk cId="3896864926" sldId="259"/>
            <ac:spMk id="31" creationId="{D3AF2C15-C5DF-435E-B572-4D1DC7EEEB53}"/>
          </ac:spMkLst>
        </pc:spChg>
        <pc:spChg chg="del">
          <ac:chgData name="Marta Kozak" userId="S::mkozak@pallotti.edu.pl::6b663664-5a24-49c4-b083-21bca479ed2e" providerId="AD" clId="Web-{CF3130E6-9392-8F25-3870-67AF2A6B8A98}" dt="2022-02-03T11:54:40.883" v="83"/>
          <ac:spMkLst>
            <pc:docMk/>
            <pc:sldMk cId="3896864926" sldId="259"/>
            <ac:spMk id="33" creationId="{7C2A1BC2-B662-423F-BC9A-33370B4327F7}"/>
          </ac:spMkLst>
        </pc:spChg>
        <pc:spChg chg="add">
          <ac:chgData name="Marta Kozak" userId="S::mkozak@pallotti.edu.pl::6b663664-5a24-49c4-b083-21bca479ed2e" providerId="AD" clId="Web-{CF3130E6-9392-8F25-3870-67AF2A6B8A98}" dt="2022-02-03T11:54:40.883" v="83"/>
          <ac:spMkLst>
            <pc:docMk/>
            <pc:sldMk cId="3896864926" sldId="259"/>
            <ac:spMk id="38" creationId="{AF33E8FA-62A1-405A-A3BB-8A52F04E426C}"/>
          </ac:spMkLst>
        </pc:spChg>
        <pc:spChg chg="add">
          <ac:chgData name="Marta Kozak" userId="S::mkozak@pallotti.edu.pl::6b663664-5a24-49c4-b083-21bca479ed2e" providerId="AD" clId="Web-{CF3130E6-9392-8F25-3870-67AF2A6B8A98}" dt="2022-02-03T11:54:40.883" v="83"/>
          <ac:spMkLst>
            <pc:docMk/>
            <pc:sldMk cId="3896864926" sldId="259"/>
            <ac:spMk id="42" creationId="{4A3743DC-6C3E-41B8-B622-8AB3613C79CD}"/>
          </ac:spMkLst>
        </pc:spChg>
        <pc:picChg chg="add mod">
          <ac:chgData name="Marta Kozak" userId="S::mkozak@pallotti.edu.pl::6b663664-5a24-49c4-b083-21bca479ed2e" providerId="AD" clId="Web-{CF3130E6-9392-8F25-3870-67AF2A6B8A98}" dt="2022-02-03T11:54:40.883" v="83"/>
          <ac:picMkLst>
            <pc:docMk/>
            <pc:sldMk cId="3896864926" sldId="259"/>
            <ac:picMk id="4" creationId="{D13C822A-5674-4F4D-B6E5-2BDFAC0CD587}"/>
          </ac:picMkLst>
        </pc:picChg>
        <pc:picChg chg="add mod">
          <ac:chgData name="Marta Kozak" userId="S::mkozak@pallotti.edu.pl::6b663664-5a24-49c4-b083-21bca479ed2e" providerId="AD" clId="Web-{CF3130E6-9392-8F25-3870-67AF2A6B8A98}" dt="2022-02-03T11:54:40.883" v="83"/>
          <ac:picMkLst>
            <pc:docMk/>
            <pc:sldMk cId="3896864926" sldId="259"/>
            <ac:picMk id="5" creationId="{8B3237E0-5361-42A6-8238-7244C59C52F1}"/>
          </ac:picMkLst>
        </pc:picChg>
        <pc:picChg chg="add mod">
          <ac:chgData name="Marta Kozak" userId="S::mkozak@pallotti.edu.pl::6b663664-5a24-49c4-b083-21bca479ed2e" providerId="AD" clId="Web-{CF3130E6-9392-8F25-3870-67AF2A6B8A98}" dt="2022-02-03T12:30:06.856" v="159" actId="14100"/>
          <ac:picMkLst>
            <pc:docMk/>
            <pc:sldMk cId="3896864926" sldId="259"/>
            <ac:picMk id="6" creationId="{5B111987-1245-40FC-9E5B-629210E9348E}"/>
          </ac:picMkLst>
        </pc:picChg>
        <pc:picChg chg="mod">
          <ac:chgData name="Marta Kozak" userId="S::mkozak@pallotti.edu.pl::6b663664-5a24-49c4-b083-21bca479ed2e" providerId="AD" clId="Web-{CF3130E6-9392-8F25-3870-67AF2A6B8A98}" dt="2022-02-03T11:54:59.134" v="89" actId="1076"/>
          <ac:picMkLst>
            <pc:docMk/>
            <pc:sldMk cId="3896864926" sldId="259"/>
            <ac:picMk id="7" creationId="{67FDB158-BB0A-4A02-A31B-6A6446FF09C3}"/>
          </ac:picMkLst>
        </pc:picChg>
        <pc:picChg chg="del">
          <ac:chgData name="Marta Kozak" userId="S::mkozak@pallotti.edu.pl::6b663664-5a24-49c4-b083-21bca479ed2e" providerId="AD" clId="Web-{CF3130E6-9392-8F25-3870-67AF2A6B8A98}" dt="2022-02-03T11:54:25.773" v="79"/>
          <ac:picMkLst>
            <pc:docMk/>
            <pc:sldMk cId="3896864926" sldId="259"/>
            <ac:picMk id="8" creationId="{B612056F-A235-4058-AEF0-05C4104F6E26}"/>
          </ac:picMkLst>
        </pc:picChg>
        <pc:cxnChg chg="del">
          <ac:chgData name="Marta Kozak" userId="S::mkozak@pallotti.edu.pl::6b663664-5a24-49c4-b083-21bca479ed2e" providerId="AD" clId="Web-{CF3130E6-9392-8F25-3870-67AF2A6B8A98}" dt="2022-02-03T11:54:40.883" v="83"/>
          <ac:cxnSpMkLst>
            <pc:docMk/>
            <pc:sldMk cId="3896864926" sldId="259"/>
            <ac:cxnSpMk id="29" creationId="{2E44EC6D-D5C1-4DEB-ABD8-285AEBD4D68F}"/>
          </ac:cxnSpMkLst>
        </pc:cxnChg>
        <pc:cxnChg chg="add">
          <ac:chgData name="Marta Kozak" userId="S::mkozak@pallotti.edu.pl::6b663664-5a24-49c4-b083-21bca479ed2e" providerId="AD" clId="Web-{CF3130E6-9392-8F25-3870-67AF2A6B8A98}" dt="2022-02-03T11:54:40.883" v="83"/>
          <ac:cxnSpMkLst>
            <pc:docMk/>
            <pc:sldMk cId="3896864926" sldId="259"/>
            <ac:cxnSpMk id="40" creationId="{825504A6-8E9F-4F9F-844E-DD46402BE026}"/>
          </ac:cxnSpMkLst>
        </pc:cxnChg>
      </pc:sldChg>
      <pc:sldChg chg="addSp modSp">
        <pc:chgData name="Marta Kozak" userId="S::mkozak@pallotti.edu.pl::6b663664-5a24-49c4-b083-21bca479ed2e" providerId="AD" clId="Web-{CF3130E6-9392-8F25-3870-67AF2A6B8A98}" dt="2022-02-03T12:30:22.950" v="163" actId="1076"/>
        <pc:sldMkLst>
          <pc:docMk/>
          <pc:sldMk cId="384859354" sldId="260"/>
        </pc:sldMkLst>
        <pc:spChg chg="mod">
          <ac:chgData name="Marta Kozak" userId="S::mkozak@pallotti.edu.pl::6b663664-5a24-49c4-b083-21bca479ed2e" providerId="AD" clId="Web-{CF3130E6-9392-8F25-3870-67AF2A6B8A98}" dt="2022-02-03T12:05:25.383" v="115" actId="20577"/>
          <ac:spMkLst>
            <pc:docMk/>
            <pc:sldMk cId="384859354" sldId="260"/>
            <ac:spMk id="3" creationId="{6121ADDF-CAC6-4A86-B7D7-56BEAF629296}"/>
          </ac:spMkLst>
        </pc:spChg>
        <pc:spChg chg="add mod">
          <ac:chgData name="Marta Kozak" userId="S::mkozak@pallotti.edu.pl::6b663664-5a24-49c4-b083-21bca479ed2e" providerId="AD" clId="Web-{CF3130E6-9392-8F25-3870-67AF2A6B8A98}" dt="2022-02-03T12:03:54.850" v="102" actId="1076"/>
          <ac:spMkLst>
            <pc:docMk/>
            <pc:sldMk cId="384859354" sldId="260"/>
            <ac:spMk id="7" creationId="{1B238406-1305-4B21-8AF1-CA6F7AA336BA}"/>
          </ac:spMkLst>
        </pc:spChg>
        <pc:spChg chg="add mod">
          <ac:chgData name="Marta Kozak" userId="S::mkozak@pallotti.edu.pl::6b663664-5a24-49c4-b083-21bca479ed2e" providerId="AD" clId="Web-{CF3130E6-9392-8F25-3870-67AF2A6B8A98}" dt="2022-02-03T12:03:40.709" v="99" actId="20577"/>
          <ac:spMkLst>
            <pc:docMk/>
            <pc:sldMk cId="384859354" sldId="260"/>
            <ac:spMk id="8" creationId="{8C1A3B77-1941-4379-B1AE-3C62FA54CA0C}"/>
          </ac:spMkLst>
        </pc:spChg>
        <pc:picChg chg="add mod">
          <ac:chgData name="Marta Kozak" userId="S::mkozak@pallotti.edu.pl::6b663664-5a24-49c4-b083-21bca479ed2e" providerId="AD" clId="Web-{CF3130E6-9392-8F25-3870-67AF2A6B8A98}" dt="2022-02-03T12:30:22.950" v="163" actId="1076"/>
          <ac:picMkLst>
            <pc:docMk/>
            <pc:sldMk cId="384859354" sldId="260"/>
            <ac:picMk id="9" creationId="{2A96E2B5-AC45-4D28-9634-BE4378E667C2}"/>
          </ac:picMkLst>
        </pc:picChg>
      </pc:sldChg>
      <pc:sldChg chg="new del">
        <pc:chgData name="Marta Kozak" userId="S::mkozak@pallotti.edu.pl::6b663664-5a24-49c4-b083-21bca479ed2e" providerId="AD" clId="Web-{CF3130E6-9392-8F25-3870-67AF2A6B8A98}" dt="2022-02-03T11:36:01.637" v="27"/>
        <pc:sldMkLst>
          <pc:docMk/>
          <pc:sldMk cId="2222876401" sldId="261"/>
        </pc:sldMkLst>
      </pc:sldChg>
      <pc:sldChg chg="addSp delSp modSp add ord replId">
        <pc:chgData name="Marta Kozak" userId="S::mkozak@pallotti.edu.pl::6b663664-5a24-49c4-b083-21bca479ed2e" providerId="AD" clId="Web-{CF3130E6-9392-8F25-3870-67AF2A6B8A98}" dt="2022-02-03T12:45:36.331" v="235" actId="20577"/>
        <pc:sldMkLst>
          <pc:docMk/>
          <pc:sldMk cId="1865576840" sldId="262"/>
        </pc:sldMkLst>
        <pc:spChg chg="mod">
          <ac:chgData name="Marta Kozak" userId="S::mkozak@pallotti.edu.pl::6b663664-5a24-49c4-b083-21bca479ed2e" providerId="AD" clId="Web-{CF3130E6-9392-8F25-3870-67AF2A6B8A98}" dt="2022-02-03T11:36:44.904" v="48" actId="20577"/>
          <ac:spMkLst>
            <pc:docMk/>
            <pc:sldMk cId="1865576840" sldId="262"/>
            <ac:spMk id="2" creationId="{BC4977A8-4E99-466A-A17C-E9656AC892AB}"/>
          </ac:spMkLst>
        </pc:spChg>
        <pc:spChg chg="mod">
          <ac:chgData name="Marta Kozak" userId="S::mkozak@pallotti.edu.pl::6b663664-5a24-49c4-b083-21bca479ed2e" providerId="AD" clId="Web-{CF3130E6-9392-8F25-3870-67AF2A6B8A98}" dt="2022-02-03T12:45:36.331" v="235" actId="20577"/>
          <ac:spMkLst>
            <pc:docMk/>
            <pc:sldMk cId="1865576840" sldId="262"/>
            <ac:spMk id="3" creationId="{2C0F8260-1CB1-4646-856E-327D27CED267}"/>
          </ac:spMkLst>
        </pc:spChg>
        <pc:picChg chg="add mod">
          <ac:chgData name="Marta Kozak" userId="S::mkozak@pallotti.edu.pl::6b663664-5a24-49c4-b083-21bca479ed2e" providerId="AD" clId="Web-{CF3130E6-9392-8F25-3870-67AF2A6B8A98}" dt="2022-02-03T12:30:31.731" v="165" actId="1076"/>
          <ac:picMkLst>
            <pc:docMk/>
            <pc:sldMk cId="1865576840" sldId="262"/>
            <ac:picMk id="4" creationId="{3599FD4C-8910-4DC5-A4BB-489D3CC040DE}"/>
          </ac:picMkLst>
        </pc:picChg>
        <pc:picChg chg="add del mod">
          <ac:chgData name="Marta Kozak" userId="S::mkozak@pallotti.edu.pl::6b663664-5a24-49c4-b083-21bca479ed2e" providerId="AD" clId="Web-{CF3130E6-9392-8F25-3870-67AF2A6B8A98}" dt="2022-02-03T12:44:02.423" v="219"/>
          <ac:picMkLst>
            <pc:docMk/>
            <pc:sldMk cId="1865576840" sldId="262"/>
            <ac:picMk id="5" creationId="{93D57535-48B8-46EF-8784-2E41E5CAA724}"/>
          </ac:picMkLst>
        </pc:picChg>
        <pc:picChg chg="add del mod">
          <ac:chgData name="Marta Kozak" userId="S::mkozak@pallotti.edu.pl::6b663664-5a24-49c4-b083-21bca479ed2e" providerId="AD" clId="Web-{CF3130E6-9392-8F25-3870-67AF2A6B8A98}" dt="2022-02-03T12:44:23.783" v="222"/>
          <ac:picMkLst>
            <pc:docMk/>
            <pc:sldMk cId="1865576840" sldId="262"/>
            <ac:picMk id="6" creationId="{B0B13DA3-264D-414C-AD1F-CFCC50D10DE7}"/>
          </ac:picMkLst>
        </pc:picChg>
      </pc:sldChg>
      <pc:sldChg chg="addSp modSp new mod ord setBg setClrOvrMap">
        <pc:chgData name="Marta Kozak" userId="S::mkozak@pallotti.edu.pl::6b663664-5a24-49c4-b083-21bca479ed2e" providerId="AD" clId="Web-{CF3130E6-9392-8F25-3870-67AF2A6B8A98}" dt="2022-02-03T12:33:00.298" v="175"/>
        <pc:sldMkLst>
          <pc:docMk/>
          <pc:sldMk cId="1499847035" sldId="263"/>
        </pc:sldMkLst>
        <pc:spChg chg="mod">
          <ac:chgData name="Marta Kozak" userId="S::mkozak@pallotti.edu.pl::6b663664-5a24-49c4-b083-21bca479ed2e" providerId="AD" clId="Web-{CF3130E6-9392-8F25-3870-67AF2A6B8A98}" dt="2022-02-03T12:30:58.060" v="173" actId="20577"/>
          <ac:spMkLst>
            <pc:docMk/>
            <pc:sldMk cId="1499847035" sldId="263"/>
            <ac:spMk id="2" creationId="{A8EDFF22-E0F6-4A24-A065-618A18A1319E}"/>
          </ac:spMkLst>
        </pc:spChg>
        <pc:spChg chg="mod">
          <ac:chgData name="Marta Kozak" userId="S::mkozak@pallotti.edu.pl::6b663664-5a24-49c4-b083-21bca479ed2e" providerId="AD" clId="Web-{CF3130E6-9392-8F25-3870-67AF2A6B8A98}" dt="2022-02-03T12:30:48.232" v="167"/>
          <ac:spMkLst>
            <pc:docMk/>
            <pc:sldMk cId="1499847035" sldId="263"/>
            <ac:spMk id="3" creationId="{35326F0F-0604-4C5B-BDA5-D87332B81C02}"/>
          </ac:spMkLst>
        </pc:spChg>
        <pc:spChg chg="add">
          <ac:chgData name="Marta Kozak" userId="S::mkozak@pallotti.edu.pl::6b663664-5a24-49c4-b083-21bca479ed2e" providerId="AD" clId="Web-{CF3130E6-9392-8F25-3870-67AF2A6B8A98}" dt="2022-02-03T12:30:48.232" v="167"/>
          <ac:spMkLst>
            <pc:docMk/>
            <pc:sldMk cId="1499847035" sldId="263"/>
            <ac:spMk id="8" creationId="{A10C41F2-1746-4431-9B52-B9F147A896B8}"/>
          </ac:spMkLst>
        </pc:spChg>
        <pc:spChg chg="add">
          <ac:chgData name="Marta Kozak" userId="S::mkozak@pallotti.edu.pl::6b663664-5a24-49c4-b083-21bca479ed2e" providerId="AD" clId="Web-{CF3130E6-9392-8F25-3870-67AF2A6B8A98}" dt="2022-02-03T12:30:48.232" v="167"/>
          <ac:spMkLst>
            <pc:docMk/>
            <pc:sldMk cId="1499847035" sldId="263"/>
            <ac:spMk id="10" creationId="{7984928E-D694-4849-BBAD-D7C7DC405478}"/>
          </ac:spMkLst>
        </pc:spChg>
        <pc:spChg chg="add">
          <ac:chgData name="Marta Kozak" userId="S::mkozak@pallotti.edu.pl::6b663664-5a24-49c4-b083-21bca479ed2e" providerId="AD" clId="Web-{CF3130E6-9392-8F25-3870-67AF2A6B8A98}" dt="2022-02-03T12:30:48.232" v="167"/>
          <ac:spMkLst>
            <pc:docMk/>
            <pc:sldMk cId="1499847035" sldId="263"/>
            <ac:spMk id="12" creationId="{A24A153C-9BEC-46E7-9AA4-DFC65A2B1A87}"/>
          </ac:spMkLst>
        </pc:spChg>
        <pc:picChg chg="add">
          <ac:chgData name="Marta Kozak" userId="S::mkozak@pallotti.edu.pl::6b663664-5a24-49c4-b083-21bca479ed2e" providerId="AD" clId="Web-{CF3130E6-9392-8F25-3870-67AF2A6B8A98}" dt="2022-02-03T12:33:00.298" v="175"/>
          <ac:picMkLst>
            <pc:docMk/>
            <pc:sldMk cId="1499847035" sldId="263"/>
            <ac:picMk id="4" creationId="{5E3979D5-FC1C-4921-9BBB-B8CC26A85782}"/>
          </ac:picMkLst>
        </pc:picChg>
        <pc:cxnChg chg="add">
          <ac:chgData name="Marta Kozak" userId="S::mkozak@pallotti.edu.pl::6b663664-5a24-49c4-b083-21bca479ed2e" providerId="AD" clId="Web-{CF3130E6-9392-8F25-3870-67AF2A6B8A98}" dt="2022-02-03T12:30:48.232" v="167"/>
          <ac:cxnSpMkLst>
            <pc:docMk/>
            <pc:sldMk cId="1499847035" sldId="263"/>
            <ac:cxnSpMk id="14" creationId="{99237721-19CF-41B1-AA0A-E1E1A8282D52}"/>
          </ac:cxnSpMkLst>
        </pc:cxnChg>
      </pc:sldChg>
    </pc:docChg>
  </pc:docChgLst>
  <pc:docChgLst>
    <pc:chgData name="Marta Kozak" userId="S::mkozak@pallotti.edu.pl::6b663664-5a24-49c4-b083-21bca479ed2e" providerId="AD" clId="Web-{FBD385A3-AD4A-3F30-34F0-9E6B1937AD86}"/>
    <pc:docChg chg="modSld">
      <pc:chgData name="Marta Kozak" userId="S::mkozak@pallotti.edu.pl::6b663664-5a24-49c4-b083-21bca479ed2e" providerId="AD" clId="Web-{FBD385A3-AD4A-3F30-34F0-9E6B1937AD86}" dt="2022-01-09T18:15:05.797" v="10" actId="20577"/>
      <pc:docMkLst>
        <pc:docMk/>
      </pc:docMkLst>
      <pc:sldChg chg="modSp">
        <pc:chgData name="Marta Kozak" userId="S::mkozak@pallotti.edu.pl::6b663664-5a24-49c4-b083-21bca479ed2e" providerId="AD" clId="Web-{FBD385A3-AD4A-3F30-34F0-9E6B1937AD86}" dt="2022-01-09T18:15:05.797" v="10" actId="20577"/>
        <pc:sldMkLst>
          <pc:docMk/>
          <pc:sldMk cId="3992434327" sldId="257"/>
        </pc:sldMkLst>
        <pc:spChg chg="mod">
          <ac:chgData name="Marta Kozak" userId="S::mkozak@pallotti.edu.pl::6b663664-5a24-49c4-b083-21bca479ed2e" providerId="AD" clId="Web-{FBD385A3-AD4A-3F30-34F0-9E6B1937AD86}" dt="2022-01-09T18:15:05.797" v="10" actId="20577"/>
          <ac:spMkLst>
            <pc:docMk/>
            <pc:sldMk cId="3992434327" sldId="257"/>
            <ac:spMk id="3" creationId="{598BDFAF-AF15-4E22-879C-0C376C4ECAFB}"/>
          </ac:spMkLst>
        </pc:spChg>
      </pc:sldChg>
    </pc:docChg>
  </pc:docChgLst>
  <pc:docChgLst>
    <pc:chgData name="Martyna Nowak" userId="S::mnowak@pallotti.edu.pl::2175f433-51d2-4356-9f58-c8b3cfc9d3f9" providerId="AD" clId="Web-{CAC57570-248E-0347-232E-ED2B46B149A8}"/>
    <pc:docChg chg="modSld">
      <pc:chgData name="Martyna Nowak" userId="S::mnowak@pallotti.edu.pl::2175f433-51d2-4356-9f58-c8b3cfc9d3f9" providerId="AD" clId="Web-{CAC57570-248E-0347-232E-ED2B46B149A8}" dt="2022-01-25T18:22:45.619" v="4" actId="20577"/>
      <pc:docMkLst>
        <pc:docMk/>
      </pc:docMkLst>
      <pc:sldChg chg="modSp">
        <pc:chgData name="Martyna Nowak" userId="S::mnowak@pallotti.edu.pl::2175f433-51d2-4356-9f58-c8b3cfc9d3f9" providerId="AD" clId="Web-{CAC57570-248E-0347-232E-ED2B46B149A8}" dt="2022-01-25T18:22:45.619" v="4" actId="20577"/>
        <pc:sldMkLst>
          <pc:docMk/>
          <pc:sldMk cId="2263501016" sldId="258"/>
        </pc:sldMkLst>
        <pc:spChg chg="mod">
          <ac:chgData name="Martyna Nowak" userId="S::mnowak@pallotti.edu.pl::2175f433-51d2-4356-9f58-c8b3cfc9d3f9" providerId="AD" clId="Web-{CAC57570-248E-0347-232E-ED2B46B149A8}" dt="2022-01-25T18:22:45.619" v="4" actId="20577"/>
          <ac:spMkLst>
            <pc:docMk/>
            <pc:sldMk cId="2263501016" sldId="258"/>
            <ac:spMk id="3" creationId="{2DF77326-4FB9-44AF-AD16-DDFB3495E73F}"/>
          </ac:spMkLst>
        </pc:spChg>
      </pc:sldChg>
    </pc:docChg>
  </pc:docChgLst>
  <pc:docChgLst>
    <pc:chgData name="Helena Kaczanowska" userId="S::hkaczanowska@pallotti.edu.pl::38ee4bf0-f95b-47bd-b677-8675412aefef" providerId="AD" clId="Web-{E224F73F-3003-735C-DCF3-E28EC6CEC121}"/>
    <pc:docChg chg="modSld">
      <pc:chgData name="Helena Kaczanowska" userId="S::hkaczanowska@pallotti.edu.pl::38ee4bf0-f95b-47bd-b677-8675412aefef" providerId="AD" clId="Web-{E224F73F-3003-735C-DCF3-E28EC6CEC121}" dt="2022-02-14T18:53:17.130" v="7" actId="14100"/>
      <pc:docMkLst>
        <pc:docMk/>
      </pc:docMkLst>
      <pc:sldChg chg="modSp">
        <pc:chgData name="Helena Kaczanowska" userId="S::hkaczanowska@pallotti.edu.pl::38ee4bf0-f95b-47bd-b677-8675412aefef" providerId="AD" clId="Web-{E224F73F-3003-735C-DCF3-E28EC6CEC121}" dt="2022-02-14T18:47:40.873" v="1" actId="20577"/>
        <pc:sldMkLst>
          <pc:docMk/>
          <pc:sldMk cId="1987831730" sldId="256"/>
        </pc:sldMkLst>
        <pc:spChg chg="mod">
          <ac:chgData name="Helena Kaczanowska" userId="S::hkaczanowska@pallotti.edu.pl::38ee4bf0-f95b-47bd-b677-8675412aefef" providerId="AD" clId="Web-{E224F73F-3003-735C-DCF3-E28EC6CEC121}" dt="2022-02-14T18:47:40.873" v="1" actId="20577"/>
          <ac:spMkLst>
            <pc:docMk/>
            <pc:sldMk cId="1987831730" sldId="256"/>
            <ac:spMk id="3" creationId="{2C0F8260-1CB1-4646-856E-327D27CED267}"/>
          </ac:spMkLst>
        </pc:spChg>
      </pc:sldChg>
      <pc:sldChg chg="modSp">
        <pc:chgData name="Helena Kaczanowska" userId="S::hkaczanowska@pallotti.edu.pl::38ee4bf0-f95b-47bd-b677-8675412aefef" providerId="AD" clId="Web-{E224F73F-3003-735C-DCF3-E28EC6CEC121}" dt="2022-02-14T18:53:17.130" v="7" actId="14100"/>
        <pc:sldMkLst>
          <pc:docMk/>
          <pc:sldMk cId="2263501016" sldId="258"/>
        </pc:sldMkLst>
        <pc:spChg chg="mod">
          <ac:chgData name="Helena Kaczanowska" userId="S::hkaczanowska@pallotti.edu.pl::38ee4bf0-f95b-47bd-b677-8675412aefef" providerId="AD" clId="Web-{E224F73F-3003-735C-DCF3-E28EC6CEC121}" dt="2022-02-14T18:53:17.130" v="7" actId="14100"/>
          <ac:spMkLst>
            <pc:docMk/>
            <pc:sldMk cId="2263501016" sldId="258"/>
            <ac:spMk id="3" creationId="{2DF77326-4FB9-44AF-AD16-DDFB3495E73F}"/>
          </ac:spMkLst>
        </pc:spChg>
      </pc:sldChg>
    </pc:docChg>
  </pc:docChgLst>
  <pc:docChgLst>
    <pc:chgData name="Helena Kaczanowska" userId="S::hkaczanowska@pallotti.edu.pl::38ee4bf0-f95b-47bd-b677-8675412aefef" providerId="AD" clId="Web-{F5CB5DC5-8268-2AAC-A2D2-C9398C5C0919}"/>
    <pc:docChg chg="modSld">
      <pc:chgData name="Helena Kaczanowska" userId="S::hkaczanowska@pallotti.edu.pl::38ee4bf0-f95b-47bd-b677-8675412aefef" providerId="AD" clId="Web-{F5CB5DC5-8268-2AAC-A2D2-C9398C5C0919}" dt="2022-02-15T18:02:37.947" v="11" actId="1076"/>
      <pc:docMkLst>
        <pc:docMk/>
      </pc:docMkLst>
      <pc:sldChg chg="addSp delSp modSp">
        <pc:chgData name="Helena Kaczanowska" userId="S::hkaczanowska@pallotti.edu.pl::38ee4bf0-f95b-47bd-b677-8675412aefef" providerId="AD" clId="Web-{F5CB5DC5-8268-2AAC-A2D2-C9398C5C0919}" dt="2022-02-15T18:02:37.947" v="11" actId="1076"/>
        <pc:sldMkLst>
          <pc:docMk/>
          <pc:sldMk cId="3992434327" sldId="257"/>
        </pc:sldMkLst>
        <pc:picChg chg="del">
          <ac:chgData name="Helena Kaczanowska" userId="S::hkaczanowska@pallotti.edu.pl::38ee4bf0-f95b-47bd-b677-8675412aefef" providerId="AD" clId="Web-{F5CB5DC5-8268-2AAC-A2D2-C9398C5C0919}" dt="2022-02-15T18:02:33.744" v="9"/>
          <ac:picMkLst>
            <pc:docMk/>
            <pc:sldMk cId="3992434327" sldId="257"/>
            <ac:picMk id="5" creationId="{C3F6294D-E949-4878-9424-E26D174DC189}"/>
          </ac:picMkLst>
        </pc:picChg>
        <pc:picChg chg="add mod">
          <ac:chgData name="Helena Kaczanowska" userId="S::hkaczanowska@pallotti.edu.pl::38ee4bf0-f95b-47bd-b677-8675412aefef" providerId="AD" clId="Web-{F5CB5DC5-8268-2AAC-A2D2-C9398C5C0919}" dt="2022-02-15T18:02:37.947" v="11" actId="1076"/>
          <ac:picMkLst>
            <pc:docMk/>
            <pc:sldMk cId="3992434327" sldId="257"/>
            <ac:picMk id="8" creationId="{A5FEA8A1-FC7E-4945-968D-3A884A66A968}"/>
          </ac:picMkLst>
        </pc:picChg>
      </pc:sldChg>
      <pc:sldChg chg="modSp">
        <pc:chgData name="Helena Kaczanowska" userId="S::hkaczanowska@pallotti.edu.pl::38ee4bf0-f95b-47bd-b677-8675412aefef" providerId="AD" clId="Web-{F5CB5DC5-8268-2AAC-A2D2-C9398C5C0919}" dt="2022-02-15T18:02:04.118" v="8" actId="20577"/>
        <pc:sldMkLst>
          <pc:docMk/>
          <pc:sldMk cId="1499847035" sldId="263"/>
        </pc:sldMkLst>
        <pc:spChg chg="mod">
          <ac:chgData name="Helena Kaczanowska" userId="S::hkaczanowska@pallotti.edu.pl::38ee4bf0-f95b-47bd-b677-8675412aefef" providerId="AD" clId="Web-{F5CB5DC5-8268-2AAC-A2D2-C9398C5C0919}" dt="2022-02-15T18:02:04.118" v="8" actId="20577"/>
          <ac:spMkLst>
            <pc:docMk/>
            <pc:sldMk cId="1499847035" sldId="263"/>
            <ac:spMk id="3" creationId="{35326F0F-0604-4C5B-BDA5-D87332B81C02}"/>
          </ac:spMkLst>
        </pc:spChg>
      </pc:sldChg>
    </pc:docChg>
  </pc:docChgLst>
  <pc:docChgLst>
    <pc:chgData name="Aneta Borowiecka" userId="S::aborowiecka@pallotti.edu.pl::fef72817-d4d6-4b32-8732-ac798261f432" providerId="AD" clId="Web-{3696EC3C-F290-0CE8-FC89-5E5C74D539DB}"/>
    <pc:docChg chg="addSld modSld sldOrd">
      <pc:chgData name="Aneta Borowiecka" userId="S::aborowiecka@pallotti.edu.pl::fef72817-d4d6-4b32-8732-ac798261f432" providerId="AD" clId="Web-{3696EC3C-F290-0CE8-FC89-5E5C74D539DB}" dt="2022-02-02T13:11:02.404" v="20"/>
      <pc:docMkLst>
        <pc:docMk/>
      </pc:docMkLst>
      <pc:sldChg chg="addSp delSp modSp new mod ord setBg">
        <pc:chgData name="Aneta Borowiecka" userId="S::aborowiecka@pallotti.edu.pl::fef72817-d4d6-4b32-8732-ac798261f432" providerId="AD" clId="Web-{3696EC3C-F290-0CE8-FC89-5E5C74D539DB}" dt="2022-02-02T13:11:02.404" v="20"/>
        <pc:sldMkLst>
          <pc:docMk/>
          <pc:sldMk cId="384859354" sldId="260"/>
        </pc:sldMkLst>
        <pc:spChg chg="mod">
          <ac:chgData name="Aneta Borowiecka" userId="S::aborowiecka@pallotti.edu.pl::fef72817-d4d6-4b32-8732-ac798261f432" providerId="AD" clId="Web-{3696EC3C-F290-0CE8-FC89-5E5C74D539DB}" dt="2022-02-02T13:11:02.404" v="20"/>
          <ac:spMkLst>
            <pc:docMk/>
            <pc:sldMk cId="384859354" sldId="260"/>
            <ac:spMk id="2" creationId="{C732A4A0-37F2-4E52-9341-6EB879F24610}"/>
          </ac:spMkLst>
        </pc:spChg>
        <pc:spChg chg="mod">
          <ac:chgData name="Aneta Borowiecka" userId="S::aborowiecka@pallotti.edu.pl::fef72817-d4d6-4b32-8732-ac798261f432" providerId="AD" clId="Web-{3696EC3C-F290-0CE8-FC89-5E5C74D539DB}" dt="2022-02-02T13:11:02.404" v="20"/>
          <ac:spMkLst>
            <pc:docMk/>
            <pc:sldMk cId="384859354" sldId="260"/>
            <ac:spMk id="3" creationId="{6121ADDF-CAC6-4A86-B7D7-56BEAF629296}"/>
          </ac:spMkLst>
        </pc:spChg>
        <pc:spChg chg="add del">
          <ac:chgData name="Aneta Borowiecka" userId="S::aborowiecka@pallotti.edu.pl::fef72817-d4d6-4b32-8732-ac798261f432" providerId="AD" clId="Web-{3696EC3C-F290-0CE8-FC89-5E5C74D539DB}" dt="2022-02-02T13:11:02.404" v="20"/>
          <ac:spMkLst>
            <pc:docMk/>
            <pc:sldMk cId="384859354" sldId="260"/>
            <ac:spMk id="11" creationId="{04C9EC4B-7AC1-4C30-9582-FCF185FE5D80}"/>
          </ac:spMkLst>
        </pc:spChg>
        <pc:spChg chg="add del">
          <ac:chgData name="Aneta Borowiecka" userId="S::aborowiecka@pallotti.edu.pl::fef72817-d4d6-4b32-8732-ac798261f432" providerId="AD" clId="Web-{3696EC3C-F290-0CE8-FC89-5E5C74D539DB}" dt="2022-02-02T13:11:02.404" v="20"/>
          <ac:spMkLst>
            <pc:docMk/>
            <pc:sldMk cId="384859354" sldId="260"/>
            <ac:spMk id="13" creationId="{7B5A972B-FA62-4B8A-86FD-875DF2CF50CB}"/>
          </ac:spMkLst>
        </pc:spChg>
        <pc:spChg chg="add del">
          <ac:chgData name="Aneta Borowiecka" userId="S::aborowiecka@pallotti.edu.pl::fef72817-d4d6-4b32-8732-ac798261f432" providerId="AD" clId="Web-{3696EC3C-F290-0CE8-FC89-5E5C74D539DB}" dt="2022-02-02T13:11:02.404" v="20"/>
          <ac:spMkLst>
            <pc:docMk/>
            <pc:sldMk cId="384859354" sldId="260"/>
            <ac:spMk id="15" creationId="{4F997AEE-DE0C-47D0-A517-19D27A60861F}"/>
          </ac:spMkLst>
        </pc:spChg>
        <pc:spChg chg="add del">
          <ac:chgData name="Aneta Borowiecka" userId="S::aborowiecka@pallotti.edu.pl::fef72817-d4d6-4b32-8732-ac798261f432" providerId="AD" clId="Web-{3696EC3C-F290-0CE8-FC89-5E5C74D539DB}" dt="2022-02-02T13:11:02.404" v="20"/>
          <ac:spMkLst>
            <pc:docMk/>
            <pc:sldMk cId="384859354" sldId="260"/>
            <ac:spMk id="17" creationId="{0BB555EB-E3FE-40A3-9789-7F044DF1367A}"/>
          </ac:spMkLst>
        </pc:spChg>
        <pc:spChg chg="add del">
          <ac:chgData name="Aneta Borowiecka" userId="S::aborowiecka@pallotti.edu.pl::fef72817-d4d6-4b32-8732-ac798261f432" providerId="AD" clId="Web-{3696EC3C-F290-0CE8-FC89-5E5C74D539DB}" dt="2022-02-02T13:11:02.404" v="20"/>
          <ac:spMkLst>
            <pc:docMk/>
            <pc:sldMk cId="384859354" sldId="260"/>
            <ac:spMk id="19" creationId="{BC9053C4-E873-4D52-ADC6-FDFBBB2BBC86}"/>
          </ac:spMkLst>
        </pc:spChg>
        <pc:spChg chg="add del">
          <ac:chgData name="Aneta Borowiecka" userId="S::aborowiecka@pallotti.edu.pl::fef72817-d4d6-4b32-8732-ac798261f432" providerId="AD" clId="Web-{3696EC3C-F290-0CE8-FC89-5E5C74D539DB}" dt="2022-02-02T13:11:02.404" v="20"/>
          <ac:spMkLst>
            <pc:docMk/>
            <pc:sldMk cId="384859354" sldId="260"/>
            <ac:spMk id="21" creationId="{8872E7A1-BA9F-4D76-A51D-1823A754EA3E}"/>
          </ac:spMkLst>
        </pc:spChg>
        <pc:spChg chg="add">
          <ac:chgData name="Aneta Borowiecka" userId="S::aborowiecka@pallotti.edu.pl::fef72817-d4d6-4b32-8732-ac798261f432" providerId="AD" clId="Web-{3696EC3C-F290-0CE8-FC89-5E5C74D539DB}" dt="2022-02-02T13:11:02.404" v="20"/>
          <ac:spMkLst>
            <pc:docMk/>
            <pc:sldMk cId="384859354" sldId="260"/>
            <ac:spMk id="26" creationId="{23DD8E54-04F2-4654-A7A8-CDC2915FAFD5}"/>
          </ac:spMkLst>
        </pc:spChg>
        <pc:picChg chg="add mod">
          <ac:chgData name="Aneta Borowiecka" userId="S::aborowiecka@pallotti.edu.pl::fef72817-d4d6-4b32-8732-ac798261f432" providerId="AD" clId="Web-{3696EC3C-F290-0CE8-FC89-5E5C74D539DB}" dt="2022-02-02T13:11:02.404" v="20"/>
          <ac:picMkLst>
            <pc:docMk/>
            <pc:sldMk cId="384859354" sldId="260"/>
            <ac:picMk id="4" creationId="{426D2F80-0F87-4EED-A194-10369CC9908F}"/>
          </ac:picMkLst>
        </pc:picChg>
        <pc:picChg chg="add mod ord">
          <ac:chgData name="Aneta Borowiecka" userId="S::aborowiecka@pallotti.edu.pl::fef72817-d4d6-4b32-8732-ac798261f432" providerId="AD" clId="Web-{3696EC3C-F290-0CE8-FC89-5E5C74D539DB}" dt="2022-02-02T13:11:02.404" v="20"/>
          <ac:picMkLst>
            <pc:docMk/>
            <pc:sldMk cId="384859354" sldId="260"/>
            <ac:picMk id="5" creationId="{3A7E4C39-43FC-40A0-A35C-D9A94A22F575}"/>
          </ac:picMkLst>
        </pc:picChg>
        <pc:picChg chg="add mod">
          <ac:chgData name="Aneta Borowiecka" userId="S::aborowiecka@pallotti.edu.pl::fef72817-d4d6-4b32-8732-ac798261f432" providerId="AD" clId="Web-{3696EC3C-F290-0CE8-FC89-5E5C74D539DB}" dt="2022-02-02T13:11:02.404" v="20"/>
          <ac:picMkLst>
            <pc:docMk/>
            <pc:sldMk cId="384859354" sldId="260"/>
            <ac:picMk id="6" creationId="{4D512DC4-8D78-417E-AE1F-E142CEB2B64A}"/>
          </ac:picMkLst>
        </pc:picChg>
      </pc:sldChg>
    </pc:docChg>
  </pc:docChgLst>
  <pc:docChgLst>
    <pc:chgData name="Martyna Nowak" userId="S::mnowak@pallotti.edu.pl::2175f433-51d2-4356-9f58-c8b3cfc9d3f9" providerId="AD" clId="Web-{29F253E5-4485-01F2-E515-52D327532E86}"/>
    <pc:docChg chg="modSld">
      <pc:chgData name="Martyna Nowak" userId="S::mnowak@pallotti.edu.pl::2175f433-51d2-4356-9f58-c8b3cfc9d3f9" providerId="AD" clId="Web-{29F253E5-4485-01F2-E515-52D327532E86}" dt="2022-02-18T17:03:37.299" v="10" actId="20577"/>
      <pc:docMkLst>
        <pc:docMk/>
      </pc:docMkLst>
      <pc:sldChg chg="modSp">
        <pc:chgData name="Martyna Nowak" userId="S::mnowak@pallotti.edu.pl::2175f433-51d2-4356-9f58-c8b3cfc9d3f9" providerId="AD" clId="Web-{29F253E5-4485-01F2-E515-52D327532E86}" dt="2022-02-18T17:03:37.299" v="10" actId="20577"/>
        <pc:sldMkLst>
          <pc:docMk/>
          <pc:sldMk cId="2263501016" sldId="258"/>
        </pc:sldMkLst>
        <pc:spChg chg="mod">
          <ac:chgData name="Martyna Nowak" userId="S::mnowak@pallotti.edu.pl::2175f433-51d2-4356-9f58-c8b3cfc9d3f9" providerId="AD" clId="Web-{29F253E5-4485-01F2-E515-52D327532E86}" dt="2022-02-18T17:03:37.299" v="10" actId="20577"/>
          <ac:spMkLst>
            <pc:docMk/>
            <pc:sldMk cId="2263501016" sldId="258"/>
            <ac:spMk id="3" creationId="{2DF77326-4FB9-44AF-AD16-DDFB3495E73F}"/>
          </ac:spMkLst>
        </pc:spChg>
      </pc:sldChg>
    </pc:docChg>
  </pc:docChgLst>
  <pc:docChgLst>
    <pc:chgData name="Aneta Borowiecka" userId="S::aborowiecka@pallotti.edu.pl::fef72817-d4d6-4b32-8732-ac798261f432" providerId="AD" clId="Web-{0A6A2EB8-236B-D187-CD8D-C2EA3C094D93}"/>
    <pc:docChg chg="modSld">
      <pc:chgData name="Aneta Borowiecka" userId="S::aborowiecka@pallotti.edu.pl::fef72817-d4d6-4b32-8732-ac798261f432" providerId="AD" clId="Web-{0A6A2EB8-236B-D187-CD8D-C2EA3C094D93}" dt="2022-02-04T10:13:09.379" v="4" actId="20577"/>
      <pc:docMkLst>
        <pc:docMk/>
      </pc:docMkLst>
      <pc:sldChg chg="modSp">
        <pc:chgData name="Aneta Borowiecka" userId="S::aborowiecka@pallotti.edu.pl::fef72817-d4d6-4b32-8732-ac798261f432" providerId="AD" clId="Web-{0A6A2EB8-236B-D187-CD8D-C2EA3C094D93}" dt="2022-02-04T10:13:09.379" v="4" actId="20577"/>
        <pc:sldMkLst>
          <pc:docMk/>
          <pc:sldMk cId="384859354" sldId="260"/>
        </pc:sldMkLst>
        <pc:spChg chg="mod">
          <ac:chgData name="Aneta Borowiecka" userId="S::aborowiecka@pallotti.edu.pl::fef72817-d4d6-4b32-8732-ac798261f432" providerId="AD" clId="Web-{0A6A2EB8-236B-D187-CD8D-C2EA3C094D93}" dt="2022-02-04T10:13:09.379" v="4" actId="20577"/>
          <ac:spMkLst>
            <pc:docMk/>
            <pc:sldMk cId="384859354" sldId="260"/>
            <ac:spMk id="3" creationId="{6121ADDF-CAC6-4A86-B7D7-56BEAF629296}"/>
          </ac:spMkLst>
        </pc:spChg>
      </pc:sldChg>
    </pc:docChg>
  </pc:docChgLst>
  <pc:docChgLst>
    <pc:chgData name="Marta Kozak" userId="S::mkozak@pallotti.edu.pl::6b663664-5a24-49c4-b083-21bca479ed2e" providerId="AD" clId="Web-{E6D13E9E-7BAE-CCF9-9186-FACFFB63B389}"/>
    <pc:docChg chg="modSld">
      <pc:chgData name="Marta Kozak" userId="S::mkozak@pallotti.edu.pl::6b663664-5a24-49c4-b083-21bca479ed2e" providerId="AD" clId="Web-{E6D13E9E-7BAE-CCF9-9186-FACFFB63B389}" dt="2022-02-01T07:44:34.842" v="21" actId="20577"/>
      <pc:docMkLst>
        <pc:docMk/>
      </pc:docMkLst>
      <pc:sldChg chg="modSp">
        <pc:chgData name="Marta Kozak" userId="S::mkozak@pallotti.edu.pl::6b663664-5a24-49c4-b083-21bca479ed2e" providerId="AD" clId="Web-{E6D13E9E-7BAE-CCF9-9186-FACFFB63B389}" dt="2022-02-01T07:44:34.842" v="21" actId="20577"/>
        <pc:sldMkLst>
          <pc:docMk/>
          <pc:sldMk cId="2263501016" sldId="258"/>
        </pc:sldMkLst>
        <pc:spChg chg="mod">
          <ac:chgData name="Marta Kozak" userId="S::mkozak@pallotti.edu.pl::6b663664-5a24-49c4-b083-21bca479ed2e" providerId="AD" clId="Web-{E6D13E9E-7BAE-CCF9-9186-FACFFB63B389}" dt="2022-02-01T07:44:34.842" v="21" actId="20577"/>
          <ac:spMkLst>
            <pc:docMk/>
            <pc:sldMk cId="2263501016" sldId="258"/>
            <ac:spMk id="3" creationId="{2DF77326-4FB9-44AF-AD16-DDFB3495E73F}"/>
          </ac:spMkLst>
        </pc:spChg>
      </pc:sldChg>
    </pc:docChg>
  </pc:docChgLst>
  <pc:docChgLst>
    <pc:chgData name="Marta Kozak" userId="S::mkozak@pallotti.edu.pl::6b663664-5a24-49c4-b083-21bca479ed2e" providerId="AD" clId="Web-{8DA6BFE8-ABC3-58C0-0E0D-972A94BBEC0E}"/>
    <pc:docChg chg="modSld">
      <pc:chgData name="Marta Kozak" userId="S::mkozak@pallotti.edu.pl::6b663664-5a24-49c4-b083-21bca479ed2e" providerId="AD" clId="Web-{8DA6BFE8-ABC3-58C0-0E0D-972A94BBEC0E}" dt="2022-02-09T08:15:46.884" v="6" actId="20577"/>
      <pc:docMkLst>
        <pc:docMk/>
      </pc:docMkLst>
      <pc:sldChg chg="modSp">
        <pc:chgData name="Marta Kozak" userId="S::mkozak@pallotti.edu.pl::6b663664-5a24-49c4-b083-21bca479ed2e" providerId="AD" clId="Web-{8DA6BFE8-ABC3-58C0-0E0D-972A94BBEC0E}" dt="2022-02-09T08:15:46.884" v="6" actId="20577"/>
        <pc:sldMkLst>
          <pc:docMk/>
          <pc:sldMk cId="2263501016" sldId="258"/>
        </pc:sldMkLst>
        <pc:spChg chg="mod">
          <ac:chgData name="Marta Kozak" userId="S::mkozak@pallotti.edu.pl::6b663664-5a24-49c4-b083-21bca479ed2e" providerId="AD" clId="Web-{8DA6BFE8-ABC3-58C0-0E0D-972A94BBEC0E}" dt="2022-02-09T08:15:46.884" v="6" actId="20577"/>
          <ac:spMkLst>
            <pc:docMk/>
            <pc:sldMk cId="2263501016" sldId="258"/>
            <ac:spMk id="3" creationId="{2DF77326-4FB9-44AF-AD16-DDFB3495E73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l-PL"/>
              <a:t>Kliknij, aby edytować styl</a:t>
            </a:r>
            <a:endParaRPr lang="en-US"/>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l-PL"/>
              <a:t>Kliknij, aby edytować styl wzorca podtytułu</a:t>
            </a:r>
            <a:endParaRPr lang="en-US"/>
          </a:p>
        </p:txBody>
      </p:sp>
      <p:sp>
        <p:nvSpPr>
          <p:cNvPr id="4" name="Date Placeholder 3"/>
          <p:cNvSpPr>
            <a:spLocks noGrp="1"/>
          </p:cNvSpPr>
          <p:nvPr>
            <p:ph type="dt" sz="half" idx="10"/>
          </p:nvPr>
        </p:nvSpPr>
        <p:spPr/>
        <p:txBody>
          <a:bodyPr/>
          <a:lstStyle>
            <a:lvl1pPr algn="l">
              <a:defRPr/>
            </a:lvl1pPr>
          </a:lstStyle>
          <a:p>
            <a:fld id="{C0FE5634-34C4-48A1-B167-D5257367D03E}" type="datetimeFigureOut">
              <a:rPr lang="pl-PL" smtClean="0"/>
              <a:t>19.02.2022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002FC1-5AEE-48E5-997A-AFAC2A73E38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41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C0FE5634-34C4-48A1-B167-D5257367D03E}" type="datetimeFigureOut">
              <a:rPr lang="pl-PL" smtClean="0"/>
              <a:t>19.02.2022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1453872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l-PL"/>
              <a:t>Kliknij, aby edytować styl</a:t>
            </a:r>
            <a:endParaRPr lang="en-US"/>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C0FE5634-34C4-48A1-B167-D5257367D03E}" type="datetimeFigureOut">
              <a:rPr lang="pl-PL" smtClean="0"/>
              <a:t>19.02.2022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002FC1-5AEE-48E5-997A-AFAC2A73E380}" type="slidenum">
              <a:rPr lang="pl-PL" smtClean="0"/>
              <a:t>‹#›</a:t>
            </a:fld>
            <a:endParaRPr lang="pl-PL"/>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2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C0FE5634-34C4-48A1-B167-D5257367D03E}" type="datetimeFigureOut">
              <a:rPr lang="pl-PL" smtClean="0"/>
              <a:t>19.02.2022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182434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l-PL"/>
              <a:t>Kliknij, aby edytować styl</a:t>
            </a:r>
            <a:endParaRPr lang="en-US"/>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0FE5634-34C4-48A1-B167-D5257367D03E}" type="datetimeFigureOut">
              <a:rPr lang="pl-PL" smtClean="0"/>
              <a:t>19.02.2022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1002FC1-5AEE-48E5-997A-AFAC2A73E38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098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l-PL"/>
              <a:t>Kliknij, aby edytować styl</a:t>
            </a:r>
            <a:endParaRPr lang="en-US"/>
          </a:p>
        </p:txBody>
      </p:sp>
      <p:sp>
        <p:nvSpPr>
          <p:cNvPr id="3" name="Content Placeholder 2"/>
          <p:cNvSpPr>
            <a:spLocks noGrp="1"/>
          </p:cNvSpPr>
          <p:nvPr>
            <p:ph sz="half" idx="1"/>
          </p:nvPr>
        </p:nvSpPr>
        <p:spPr>
          <a:xfrm>
            <a:off x="1024127"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p:cNvSpPr>
            <a:spLocks noGrp="1"/>
          </p:cNvSpPr>
          <p:nvPr>
            <p:ph sz="half" idx="2"/>
          </p:nvPr>
        </p:nvSpPr>
        <p:spPr>
          <a:xfrm>
            <a:off x="5989320" y="2286000"/>
            <a:ext cx="4754880" cy="402336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p:cNvSpPr>
            <a:spLocks noGrp="1"/>
          </p:cNvSpPr>
          <p:nvPr>
            <p:ph type="dt" sz="half" idx="10"/>
          </p:nvPr>
        </p:nvSpPr>
        <p:spPr/>
        <p:txBody>
          <a:bodyPr/>
          <a:lstStyle/>
          <a:p>
            <a:fld id="{C0FE5634-34C4-48A1-B167-D5257367D03E}" type="datetimeFigureOut">
              <a:rPr lang="pl-PL" smtClean="0"/>
              <a:t>19.02.2022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238923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2412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l-PL"/>
              <a:t>Kliknij, aby edytować style wzorca tekstu</a:t>
            </a:r>
          </a:p>
        </p:txBody>
      </p:sp>
      <p:sp>
        <p:nvSpPr>
          <p:cNvPr id="6" name="Content Placeholder 5"/>
          <p:cNvSpPr>
            <a:spLocks noGrp="1"/>
          </p:cNvSpPr>
          <p:nvPr>
            <p:ph sz="quarter" idx="4"/>
          </p:nvPr>
        </p:nvSpPr>
        <p:spPr>
          <a:xfrm>
            <a:off x="5990888" y="2967788"/>
            <a:ext cx="4754880" cy="33415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C0FE5634-34C4-48A1-B167-D5257367D03E}" type="datetimeFigureOut">
              <a:rPr lang="pl-PL" smtClean="0"/>
              <a:t>19.02.2022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116665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Date Placeholder 2"/>
          <p:cNvSpPr>
            <a:spLocks noGrp="1"/>
          </p:cNvSpPr>
          <p:nvPr>
            <p:ph type="dt" sz="half" idx="10"/>
          </p:nvPr>
        </p:nvSpPr>
        <p:spPr/>
        <p:txBody>
          <a:bodyPr/>
          <a:lstStyle/>
          <a:p>
            <a:fld id="{C0FE5634-34C4-48A1-B167-D5257367D03E}" type="datetimeFigureOut">
              <a:rPr lang="pl-PL" smtClean="0"/>
              <a:t>19.02.2022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15243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E5634-34C4-48A1-B167-D5257367D03E}" type="datetimeFigureOut">
              <a:rPr lang="pl-PL" smtClean="0"/>
              <a:t>19.02.2022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254161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l-PL"/>
              <a:t>Kliknij, aby edytować styl</a:t>
            </a:r>
            <a:endParaRPr lang="en-US"/>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0FE5634-34C4-48A1-B167-D5257367D03E}" type="datetimeFigureOut">
              <a:rPr lang="pl-PL" smtClean="0"/>
              <a:t>19.02.2022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002FC1-5AEE-48E5-997A-AFAC2A73E380}" type="slidenum">
              <a:rPr lang="pl-PL" smtClean="0"/>
              <a:t>‹#›</a:t>
            </a:fld>
            <a:endParaRPr lang="pl-PL"/>
          </a:p>
        </p:txBody>
      </p:sp>
    </p:spTree>
    <p:extLst>
      <p:ext uri="{BB962C8B-B14F-4D97-AF65-F5344CB8AC3E}">
        <p14:creationId xmlns:p14="http://schemas.microsoft.com/office/powerpoint/2010/main" val="51325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l-PL"/>
              <a:t>Kliknij, aby edytować styl</a:t>
            </a:r>
            <a:endParaRPr lang="en-US"/>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0FE5634-34C4-48A1-B167-D5257367D03E}" type="datetimeFigureOut">
              <a:rPr lang="pl-PL" smtClean="0"/>
              <a:t>19.02.2022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1002FC1-5AEE-48E5-997A-AFAC2A73E380}" type="slidenum">
              <a:rPr lang="pl-PL" smtClean="0"/>
              <a:t>‹#›</a:t>
            </a:fld>
            <a:endParaRPr lang="pl-PL"/>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26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0FE5634-34C4-48A1-B167-D5257367D03E}" type="datetimeFigureOut">
              <a:rPr lang="pl-PL" smtClean="0"/>
              <a:t>19.02.2022</a:t>
            </a:fld>
            <a:endParaRPr lang="pl-PL"/>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l-PL"/>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1002FC1-5AEE-48E5-997A-AFAC2A73E380}" type="slidenum">
              <a:rPr lang="pl-PL" smtClean="0"/>
              <a:t>‹#›</a:t>
            </a:fld>
            <a:endParaRPr lang="pl-PL"/>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543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hyperlink" Target="https://youtu.be/6Ru3iNTzneI%E2%80%8B"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youtu.be/ui7OXGnWt7g?t=5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youtu.be/ab0GKP2EEbA?t=10"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pl.wikipedia.org/wiki/Lampa_naftowa" TargetMode="External"/><Relationship Id="rId2" Type="http://schemas.openxmlformats.org/officeDocument/2006/relationships/hyperlink" Target="https://ciekawostkihistoryczne.pl/2020/05/26/10-najwiekszych-polskich-wynalazkow-czy-znasz-je-wszystkie/"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pl.wikipedia.org/wiki/Kamizelka_kuloodporn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4977A8-4E99-466A-A17C-E9656AC892AB}"/>
              </a:ext>
            </a:extLst>
          </p:cNvPr>
          <p:cNvSpPr>
            <a:spLocks noGrp="1"/>
          </p:cNvSpPr>
          <p:nvPr>
            <p:ph type="ctrTitle"/>
          </p:nvPr>
        </p:nvSpPr>
        <p:spPr>
          <a:xfrm>
            <a:off x="457200" y="4792497"/>
            <a:ext cx="7772400" cy="1463040"/>
          </a:xfrm>
        </p:spPr>
        <p:txBody>
          <a:bodyPr/>
          <a:lstStyle/>
          <a:p>
            <a:pPr algn="ctr"/>
            <a:r>
              <a:rPr lang="pl-PL" err="1"/>
              <a:t>Polnische</a:t>
            </a:r>
            <a:r>
              <a:rPr lang="pl-PL"/>
              <a:t> </a:t>
            </a:r>
            <a:r>
              <a:rPr lang="pl-PL" err="1"/>
              <a:t>Erfindungen</a:t>
            </a:r>
            <a:endParaRPr lang="pl-PL"/>
          </a:p>
        </p:txBody>
      </p:sp>
      <p:sp>
        <p:nvSpPr>
          <p:cNvPr id="3" name="Podtytuł 2">
            <a:extLst>
              <a:ext uri="{FF2B5EF4-FFF2-40B4-BE49-F238E27FC236}">
                <a16:creationId xmlns:a16="http://schemas.microsoft.com/office/drawing/2014/main" id="{2C0F8260-1CB1-4646-856E-327D27CED267}"/>
              </a:ext>
            </a:extLst>
          </p:cNvPr>
          <p:cNvSpPr>
            <a:spLocks noGrp="1"/>
          </p:cNvSpPr>
          <p:nvPr>
            <p:ph type="subTitle" idx="1"/>
          </p:nvPr>
        </p:nvSpPr>
        <p:spPr/>
        <p:txBody>
          <a:bodyPr/>
          <a:lstStyle/>
          <a:p>
            <a:pPr algn="ctr"/>
            <a:r>
              <a:rPr lang="pl-PL">
                <a:latin typeface="TW Cen MT"/>
              </a:rPr>
              <a:t>Das 5. </a:t>
            </a:r>
            <a:r>
              <a:rPr lang="pl-PL" err="1">
                <a:latin typeface="TW Cen MT"/>
              </a:rPr>
              <a:t>Treffen</a:t>
            </a:r>
            <a:r>
              <a:rPr lang="pl-PL">
                <a:latin typeface="TW Cen MT"/>
              </a:rPr>
              <a:t> in </a:t>
            </a:r>
            <a:r>
              <a:rPr lang="pl-PL" err="1">
                <a:latin typeface="TW Cen MT"/>
              </a:rPr>
              <a:t>Pleven</a:t>
            </a:r>
            <a:r>
              <a:rPr lang="pl-PL">
                <a:latin typeface="TW Cen MT"/>
              </a:rPr>
              <a:t>  </a:t>
            </a:r>
            <a:endParaRPr lang="pl-PL">
              <a:ea typeface="+mn-lt"/>
              <a:cs typeface="+mn-lt"/>
            </a:endParaRPr>
          </a:p>
          <a:p>
            <a:pPr algn="ctr"/>
            <a:r>
              <a:rPr lang="pl-PL" err="1">
                <a:latin typeface="TW Cen MT"/>
              </a:rPr>
              <a:t>Bulgarien</a:t>
            </a:r>
            <a:r>
              <a:rPr lang="pl-PL">
                <a:latin typeface="TW Cen MT"/>
              </a:rPr>
              <a:t>  21.-26.02.2022 - C5</a:t>
            </a:r>
            <a:endParaRPr lang="pl-PL">
              <a:ea typeface="+mn-lt"/>
              <a:cs typeface="+mn-lt"/>
            </a:endParaRPr>
          </a:p>
          <a:p>
            <a:pPr algn="ctr"/>
            <a:endParaRPr lang="pl-PL">
              <a:ea typeface="+mn-lt"/>
              <a:cs typeface="+mn-lt"/>
            </a:endParaRPr>
          </a:p>
          <a:p>
            <a:pPr algn="ctr"/>
            <a:r>
              <a:rPr lang="pl-PL" sz="2400">
                <a:solidFill>
                  <a:srgbClr val="202124"/>
                </a:solidFill>
                <a:latin typeface="TW Cen MT"/>
              </a:rPr>
              <a:t>[</a:t>
            </a:r>
            <a:r>
              <a:rPr lang="pl-PL" sz="2400" err="1">
                <a:solidFill>
                  <a:srgbClr val="202124"/>
                </a:solidFill>
                <a:latin typeface="Helvetica"/>
                <a:cs typeface="Helvetica"/>
              </a:rPr>
              <a:t>kɔmunikaˈt͡si̯oːn</a:t>
            </a:r>
            <a:r>
              <a:rPr lang="pl-PL" sz="2400">
                <a:solidFill>
                  <a:srgbClr val="202124"/>
                </a:solidFill>
                <a:latin typeface="TW Cen MT"/>
              </a:rPr>
              <a:t>]</a:t>
            </a:r>
            <a:endParaRPr lang="pl-PL" sz="2400"/>
          </a:p>
        </p:txBody>
      </p:sp>
      <p:pic>
        <p:nvPicPr>
          <p:cNvPr id="4" name="Obraz 4" descr="Obraz zawierający tekst&#10;&#10;Opis wygenerowany automatycznie">
            <a:extLst>
              <a:ext uri="{FF2B5EF4-FFF2-40B4-BE49-F238E27FC236}">
                <a16:creationId xmlns:a16="http://schemas.microsoft.com/office/drawing/2014/main" id="{0729D7F9-815B-4730-BCEB-63E401AA4952}"/>
              </a:ext>
            </a:extLst>
          </p:cNvPr>
          <p:cNvPicPr>
            <a:picLocks noChangeAspect="1"/>
          </p:cNvPicPr>
          <p:nvPr/>
        </p:nvPicPr>
        <p:blipFill>
          <a:blip r:embed="rId2"/>
          <a:stretch>
            <a:fillRect/>
          </a:stretch>
        </p:blipFill>
        <p:spPr>
          <a:xfrm>
            <a:off x="249555" y="6257925"/>
            <a:ext cx="2152650" cy="438150"/>
          </a:xfrm>
          <a:prstGeom prst="rect">
            <a:avLst/>
          </a:prstGeom>
        </p:spPr>
      </p:pic>
      <p:pic>
        <p:nvPicPr>
          <p:cNvPr id="5" name="Obraz 5">
            <a:extLst>
              <a:ext uri="{FF2B5EF4-FFF2-40B4-BE49-F238E27FC236}">
                <a16:creationId xmlns:a16="http://schemas.microsoft.com/office/drawing/2014/main" id="{C0B13C2A-A8EC-468B-AF26-8AFDB0B63310}"/>
              </a:ext>
            </a:extLst>
          </p:cNvPr>
          <p:cNvPicPr>
            <a:picLocks noChangeAspect="1"/>
          </p:cNvPicPr>
          <p:nvPr/>
        </p:nvPicPr>
        <p:blipFill>
          <a:blip r:embed="rId3"/>
          <a:stretch>
            <a:fillRect/>
          </a:stretch>
        </p:blipFill>
        <p:spPr>
          <a:xfrm>
            <a:off x="4584383" y="5898833"/>
            <a:ext cx="1209675" cy="866775"/>
          </a:xfrm>
          <a:prstGeom prst="rect">
            <a:avLst/>
          </a:prstGeom>
        </p:spPr>
      </p:pic>
      <p:pic>
        <p:nvPicPr>
          <p:cNvPr id="6" name="Obraz 6" descr="Obraz zawierający tekst, tkanina&#10;&#10;Opis wygenerowany automatycznie">
            <a:extLst>
              <a:ext uri="{FF2B5EF4-FFF2-40B4-BE49-F238E27FC236}">
                <a16:creationId xmlns:a16="http://schemas.microsoft.com/office/drawing/2014/main" id="{80054C6E-D939-4B28-8147-48F6764A754C}"/>
              </a:ext>
            </a:extLst>
          </p:cNvPr>
          <p:cNvPicPr>
            <a:picLocks noChangeAspect="1"/>
          </p:cNvPicPr>
          <p:nvPr/>
        </p:nvPicPr>
        <p:blipFill>
          <a:blip r:embed="rId4"/>
          <a:stretch>
            <a:fillRect/>
          </a:stretch>
        </p:blipFill>
        <p:spPr>
          <a:xfrm>
            <a:off x="2782253" y="5895975"/>
            <a:ext cx="1323975" cy="857250"/>
          </a:xfrm>
          <a:prstGeom prst="rect">
            <a:avLst/>
          </a:prstGeom>
        </p:spPr>
      </p:pic>
      <p:sp>
        <p:nvSpPr>
          <p:cNvPr id="7" name="pole tekstowe 6">
            <a:extLst>
              <a:ext uri="{FF2B5EF4-FFF2-40B4-BE49-F238E27FC236}">
                <a16:creationId xmlns:a16="http://schemas.microsoft.com/office/drawing/2014/main" id="{02B3C27F-3158-44E4-BDB7-7BE358427303}"/>
              </a:ext>
            </a:extLst>
          </p:cNvPr>
          <p:cNvSpPr txBox="1"/>
          <p:nvPr/>
        </p:nvSpPr>
        <p:spPr>
          <a:xfrm>
            <a:off x="373380" y="4663440"/>
            <a:ext cx="121310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cs typeface="Helvetica"/>
              </a:rPr>
              <a:t>"</a:t>
            </a:r>
            <a:r>
              <a:rPr lang="en-US" err="1">
                <a:latin typeface="Helvetica"/>
                <a:cs typeface="Helvetica"/>
              </a:rPr>
              <a:t>Kennst</a:t>
            </a:r>
            <a:r>
              <a:rPr lang="en-US">
                <a:latin typeface="Helvetica"/>
                <a:cs typeface="Helvetica"/>
              </a:rPr>
              <a:t> du die </a:t>
            </a:r>
            <a:r>
              <a:rPr lang="en-US" err="1">
                <a:latin typeface="Helvetica"/>
                <a:cs typeface="Helvetica"/>
              </a:rPr>
              <a:t>universale</a:t>
            </a:r>
            <a:r>
              <a:rPr lang="en-US">
                <a:latin typeface="Helvetica"/>
                <a:cs typeface="Helvetica"/>
              </a:rPr>
              <a:t> </a:t>
            </a:r>
            <a:r>
              <a:rPr lang="en-US" err="1">
                <a:latin typeface="Helvetica"/>
                <a:cs typeface="Helvetica"/>
              </a:rPr>
              <a:t>Sprache</a:t>
            </a:r>
            <a:r>
              <a:rPr lang="en-US">
                <a:latin typeface="Helvetica"/>
                <a:cs typeface="Helvetica"/>
              </a:rPr>
              <a:t> der </a:t>
            </a:r>
            <a:r>
              <a:rPr lang="en-US" err="1">
                <a:latin typeface="Helvetica"/>
                <a:cs typeface="Helvetica"/>
              </a:rPr>
              <a:t>Wissenschaft</a:t>
            </a:r>
            <a:r>
              <a:rPr lang="en-US">
                <a:latin typeface="Helvetica"/>
                <a:cs typeface="Helvetica"/>
              </a:rPr>
              <a:t> und die </a:t>
            </a:r>
            <a:r>
              <a:rPr lang="en-US" err="1">
                <a:latin typeface="Helvetica"/>
                <a:cs typeface="Helvetica"/>
              </a:rPr>
              <a:t>kreative</a:t>
            </a:r>
            <a:r>
              <a:rPr lang="en-US">
                <a:latin typeface="Helvetica"/>
                <a:cs typeface="Helvetica"/>
              </a:rPr>
              <a:t> </a:t>
            </a:r>
            <a:r>
              <a:rPr lang="en-US" err="1">
                <a:latin typeface="Helvetica"/>
                <a:cs typeface="Helvetica"/>
              </a:rPr>
              <a:t>Sprache</a:t>
            </a:r>
            <a:r>
              <a:rPr lang="en-US">
                <a:latin typeface="Helvetica"/>
                <a:cs typeface="Helvetica"/>
              </a:rPr>
              <a:t> der Kunst?”</a:t>
            </a:r>
            <a:endParaRPr lang="pl-PL"/>
          </a:p>
        </p:txBody>
      </p:sp>
    </p:spTree>
    <p:extLst>
      <p:ext uri="{BB962C8B-B14F-4D97-AF65-F5344CB8AC3E}">
        <p14:creationId xmlns:p14="http://schemas.microsoft.com/office/powerpoint/2010/main" val="1987831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9D0FB8-7DCA-4D64-9612-B3887BE1EBF5}"/>
              </a:ext>
            </a:extLst>
          </p:cNvPr>
          <p:cNvSpPr>
            <a:spLocks noGrp="1"/>
          </p:cNvSpPr>
          <p:nvPr>
            <p:ph type="title"/>
          </p:nvPr>
        </p:nvSpPr>
        <p:spPr>
          <a:xfrm>
            <a:off x="1024128" y="585216"/>
            <a:ext cx="5027048" cy="1499616"/>
          </a:xfrm>
        </p:spPr>
        <p:txBody>
          <a:bodyPr>
            <a:normAutofit/>
          </a:bodyPr>
          <a:lstStyle/>
          <a:p>
            <a:r>
              <a:rPr lang="pl-PL" err="1"/>
              <a:t>Petroleumlampe</a:t>
            </a:r>
            <a:endParaRPr lang="pl-PL"/>
          </a:p>
        </p:txBody>
      </p:sp>
      <p:sp>
        <p:nvSpPr>
          <p:cNvPr id="3" name="Symbol zastępczy zawartości 2">
            <a:extLst>
              <a:ext uri="{FF2B5EF4-FFF2-40B4-BE49-F238E27FC236}">
                <a16:creationId xmlns:a16="http://schemas.microsoft.com/office/drawing/2014/main" id="{598BDFAF-AF15-4E22-879C-0C376C4ECAFB}"/>
              </a:ext>
            </a:extLst>
          </p:cNvPr>
          <p:cNvSpPr>
            <a:spLocks noGrp="1"/>
          </p:cNvSpPr>
          <p:nvPr>
            <p:ph idx="1"/>
          </p:nvPr>
        </p:nvSpPr>
        <p:spPr>
          <a:xfrm>
            <a:off x="925351" y="1862667"/>
            <a:ext cx="5027048" cy="4023360"/>
          </a:xfrm>
        </p:spPr>
        <p:txBody>
          <a:bodyPr vert="horz" lIns="45720" tIns="45720" rIns="45720" bIns="45720" rtlCol="0" anchor="t">
            <a:noAutofit/>
          </a:bodyPr>
          <a:lstStyle/>
          <a:p>
            <a:pPr marL="0" indent="0">
              <a:buNone/>
            </a:pPr>
            <a:r>
              <a:rPr lang="de-DE" sz="3200">
                <a:effectLst/>
                <a:latin typeface="TW Cen MT"/>
                <a:cs typeface="Calibri"/>
              </a:rPr>
              <a:t>Die Petroleumlampe ist </a:t>
            </a:r>
            <a:r>
              <a:rPr lang="de-DE" sz="3200">
                <a:latin typeface="TW Cen MT"/>
                <a:cs typeface="Calibri"/>
              </a:rPr>
              <a:t>eine </a:t>
            </a:r>
            <a:r>
              <a:rPr lang="de-DE" sz="3200">
                <a:effectLst/>
                <a:latin typeface="TW Cen MT"/>
                <a:cs typeface="Calibri"/>
              </a:rPr>
              <a:t>sehr </a:t>
            </a:r>
            <a:r>
              <a:rPr lang="de-DE" sz="3200">
                <a:latin typeface="TW Cen MT"/>
                <a:cs typeface="Calibri"/>
              </a:rPr>
              <a:t>wichtige </a:t>
            </a:r>
            <a:r>
              <a:rPr lang="de-DE" sz="3200">
                <a:effectLst/>
                <a:latin typeface="TW Cen MT"/>
                <a:cs typeface="Calibri"/>
              </a:rPr>
              <a:t>Erfindung in der Geschichte der Menschheit. </a:t>
            </a:r>
            <a:r>
              <a:rPr lang="de-DE" sz="3200">
                <a:latin typeface="TW Cen MT"/>
                <a:cs typeface="Calibri"/>
              </a:rPr>
              <a:t>Sie wurde </a:t>
            </a:r>
            <a:r>
              <a:rPr lang="de-DE" sz="3200">
                <a:effectLst/>
                <a:latin typeface="TW Cen MT"/>
                <a:cs typeface="Calibri"/>
              </a:rPr>
              <a:t>von </a:t>
            </a:r>
            <a:r>
              <a:rPr lang="de-DE" sz="3200" b="1">
                <a:effectLst/>
                <a:latin typeface="TW Cen MT"/>
                <a:cs typeface="Calibri"/>
              </a:rPr>
              <a:t>Ignacy </a:t>
            </a:r>
            <a:r>
              <a:rPr lang="de-DE" sz="3200" b="1" err="1">
                <a:effectLst/>
                <a:latin typeface="TW Cen MT"/>
                <a:cs typeface="Calibri"/>
              </a:rPr>
              <a:t>Łukasiewicz</a:t>
            </a:r>
            <a:r>
              <a:rPr lang="de-DE" sz="3200">
                <a:effectLst/>
                <a:latin typeface="TW Cen MT"/>
                <a:cs typeface="Calibri"/>
              </a:rPr>
              <a:t> </a:t>
            </a:r>
            <a:r>
              <a:rPr lang="pl-PL" sz="3200">
                <a:effectLst/>
                <a:latin typeface="TW Cen MT"/>
                <a:cs typeface="Calibri"/>
              </a:rPr>
              <a:t>1853 in </a:t>
            </a:r>
            <a:r>
              <a:rPr lang="pl-PL" sz="3200">
                <a:latin typeface="TW Cen MT"/>
                <a:cs typeface="Calibri"/>
              </a:rPr>
              <a:t>Lwow</a:t>
            </a:r>
            <a:r>
              <a:rPr lang="pl-PL" sz="3200">
                <a:effectLst/>
                <a:latin typeface="TW Cen MT"/>
                <a:cs typeface="Calibri"/>
              </a:rPr>
              <a:t> </a:t>
            </a:r>
            <a:r>
              <a:rPr lang="pl-PL" sz="3200" err="1">
                <a:effectLst/>
                <a:latin typeface="TW Cen MT"/>
                <a:cs typeface="Calibri"/>
              </a:rPr>
              <a:t>erfunden</a:t>
            </a:r>
            <a:r>
              <a:rPr lang="pl-PL" sz="3200">
                <a:effectLst/>
                <a:latin typeface="TW Cen MT"/>
                <a:cs typeface="Calibri"/>
              </a:rPr>
              <a:t>. </a:t>
            </a:r>
            <a:r>
              <a:rPr lang="de-DE" sz="3200">
                <a:effectLst/>
                <a:latin typeface="TW Cen MT"/>
                <a:cs typeface="Calibri"/>
              </a:rPr>
              <a:t>Diese Entdeckung hatte einen direkten Einfluss auf die Entwicklung der </a:t>
            </a:r>
            <a:r>
              <a:rPr lang="de-DE" sz="3200">
                <a:latin typeface="TW Cen MT"/>
                <a:cs typeface="Calibri"/>
              </a:rPr>
              <a:t>Menschheit</a:t>
            </a:r>
            <a:r>
              <a:rPr lang="pl-PL" sz="3200">
                <a:effectLst/>
                <a:latin typeface="TW Cen MT"/>
                <a:cs typeface="Calibri"/>
              </a:rPr>
              <a:t>.</a:t>
            </a:r>
            <a:r>
              <a:rPr lang="pl-PL" sz="3200">
                <a:latin typeface="TW Cen MT"/>
                <a:cs typeface="Calibri"/>
              </a:rPr>
              <a:t> </a:t>
            </a:r>
            <a:r>
              <a:rPr lang="pl-PL" sz="3200" err="1">
                <a:latin typeface="TW Cen MT"/>
                <a:cs typeface="Calibri"/>
              </a:rPr>
              <a:t>Sie</a:t>
            </a:r>
            <a:r>
              <a:rPr lang="pl-PL" sz="3200">
                <a:latin typeface="TW Cen MT"/>
                <a:cs typeface="Calibri"/>
              </a:rPr>
              <a:t> </a:t>
            </a:r>
            <a:r>
              <a:rPr lang="pl-PL" sz="3200" err="1">
                <a:latin typeface="TW Cen MT"/>
                <a:cs typeface="Calibri"/>
              </a:rPr>
              <a:t>wird</a:t>
            </a:r>
            <a:r>
              <a:rPr lang="pl-PL" sz="3200">
                <a:latin typeface="TW Cen MT"/>
                <a:cs typeface="Calibri"/>
              </a:rPr>
              <a:t> bis </a:t>
            </a:r>
            <a:r>
              <a:rPr lang="pl-PL" sz="3200" err="1">
                <a:latin typeface="TW Cen MT"/>
                <a:cs typeface="Calibri"/>
              </a:rPr>
              <a:t>heute</a:t>
            </a:r>
            <a:r>
              <a:rPr lang="pl-PL" sz="3200">
                <a:latin typeface="TW Cen MT"/>
                <a:cs typeface="Calibri"/>
              </a:rPr>
              <a:t> </a:t>
            </a:r>
            <a:r>
              <a:rPr lang="pl-PL" sz="3200" err="1">
                <a:latin typeface="TW Cen MT"/>
                <a:cs typeface="Calibri"/>
              </a:rPr>
              <a:t>z.B</a:t>
            </a:r>
            <a:r>
              <a:rPr lang="pl-PL" sz="3200">
                <a:latin typeface="TW Cen MT"/>
                <a:cs typeface="Calibri"/>
              </a:rPr>
              <a:t>. </a:t>
            </a:r>
            <a:r>
              <a:rPr lang="pl-PL" sz="3200" err="1">
                <a:latin typeface="TW Cen MT"/>
                <a:cs typeface="Calibri"/>
              </a:rPr>
              <a:t>beim</a:t>
            </a:r>
            <a:r>
              <a:rPr lang="pl-PL" sz="3200">
                <a:latin typeface="TW Cen MT"/>
                <a:cs typeface="Calibri"/>
              </a:rPr>
              <a:t> Camping </a:t>
            </a:r>
            <a:r>
              <a:rPr lang="pl-PL" sz="3200" err="1">
                <a:latin typeface="TW Cen MT"/>
                <a:cs typeface="Calibri"/>
              </a:rPr>
              <a:t>benutzt</a:t>
            </a:r>
            <a:r>
              <a:rPr lang="pl-PL" sz="3200">
                <a:latin typeface="TW Cen MT"/>
                <a:cs typeface="Calibri"/>
              </a:rPr>
              <a:t>.</a:t>
            </a:r>
            <a:endParaRPr lang="pl-PL" sz="3200">
              <a:cs typeface="Calibri"/>
            </a:endParaRPr>
          </a:p>
        </p:txBody>
      </p:sp>
      <p:sp>
        <p:nvSpPr>
          <p:cNvPr id="17" name="Rectangle 16">
            <a:extLst>
              <a:ext uri="{FF2B5EF4-FFF2-40B4-BE49-F238E27FC236}">
                <a16:creationId xmlns:a16="http://schemas.microsoft.com/office/drawing/2014/main" id="{F2F5D6BE-C38C-4A7F-9D39-638E45C822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1" y="481264"/>
            <a:ext cx="2212848"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53BCA64-8A4A-4B39-A64D-DBA0F97E48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398651" y="3497931"/>
            <a:ext cx="2212848" cy="288915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756A75C7-A37E-4BBD-857A-CFC20F215EEA}"/>
              </a:ext>
            </a:extLst>
          </p:cNvPr>
          <p:cNvPicPr>
            <a:picLocks noChangeAspect="1"/>
          </p:cNvPicPr>
          <p:nvPr/>
        </p:nvPicPr>
        <p:blipFill rotWithShape="1">
          <a:blip r:embed="rId2"/>
          <a:srcRect r="-4" b="2612"/>
          <a:stretch/>
        </p:blipFill>
        <p:spPr>
          <a:xfrm>
            <a:off x="8776091" y="2503727"/>
            <a:ext cx="2931277" cy="3897073"/>
          </a:xfrm>
          <a:prstGeom prst="rect">
            <a:avLst/>
          </a:prstGeom>
        </p:spPr>
      </p:pic>
      <p:sp>
        <p:nvSpPr>
          <p:cNvPr id="6" name="pole tekstowe 5">
            <a:extLst>
              <a:ext uri="{FF2B5EF4-FFF2-40B4-BE49-F238E27FC236}">
                <a16:creationId xmlns:a16="http://schemas.microsoft.com/office/drawing/2014/main" id="{AD4F4218-651E-4157-9D3E-90233ADB8186}"/>
              </a:ext>
            </a:extLst>
          </p:cNvPr>
          <p:cNvSpPr txBox="1"/>
          <p:nvPr/>
        </p:nvSpPr>
        <p:spPr>
          <a:xfrm>
            <a:off x="6650567" y="4618566"/>
            <a:ext cx="16072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a:solidFill>
                  <a:srgbClr val="6B9F25"/>
                </a:solidFill>
                <a:latin typeface="Tw Cen MT"/>
                <a:ea typeface="Segoe UI"/>
                <a:cs typeface="Segoe UI"/>
                <a:hlinkClick r:id="rId3">
                  <a:extLst>
                    <a:ext uri="{A12FA001-AC4F-418D-AE19-62706E023703}">
                      <ahyp:hlinkClr xmlns:ahyp="http://schemas.microsoft.com/office/drawing/2018/hyperlinkcolor" val="tx"/>
                    </a:ext>
                  </a:extLst>
                </a:hlinkClick>
              </a:rPr>
              <a:t>PETROLEUM </a:t>
            </a:r>
            <a:endParaRPr lang="pl-PL">
              <a:solidFill>
                <a:srgbClr val="000000"/>
              </a:solidFill>
              <a:latin typeface="Tw Cen MT"/>
              <a:ea typeface="Segoe UI"/>
              <a:cs typeface="Segoe UI"/>
            </a:endParaRPr>
          </a:p>
          <a:p>
            <a:pPr algn="l"/>
            <a:r>
              <a:rPr lang="pl-PL">
                <a:solidFill>
                  <a:srgbClr val="6B9F25"/>
                </a:solidFill>
                <a:latin typeface="Tw Cen MT"/>
                <a:ea typeface="Segoe UI"/>
                <a:cs typeface="Segoe UI"/>
                <a:hlinkClick r:id="rId3">
                  <a:extLst>
                    <a:ext uri="{A12FA001-AC4F-418D-AE19-62706E023703}">
                      <ahyp:hlinkClr xmlns:ahyp="http://schemas.microsoft.com/office/drawing/2018/hyperlinkcolor" val="tx"/>
                    </a:ext>
                  </a:extLst>
                </a:hlinkClick>
              </a:rPr>
              <a:t>LAMPE HEUTE</a:t>
            </a:r>
            <a:r>
              <a:rPr lang="pl-PL">
                <a:latin typeface="Tw Cen MT"/>
                <a:ea typeface="Tw Cen MT"/>
                <a:cs typeface="Tw Cen MT"/>
              </a:rPr>
              <a:t>​</a:t>
            </a:r>
            <a:endParaRPr lang="pl-PL"/>
          </a:p>
        </p:txBody>
      </p:sp>
      <p:pic>
        <p:nvPicPr>
          <p:cNvPr id="7" name="Obraz 7" descr="Obraz zawierający tekst&#10;&#10;Opis wygenerowany automatycznie">
            <a:extLst>
              <a:ext uri="{FF2B5EF4-FFF2-40B4-BE49-F238E27FC236}">
                <a16:creationId xmlns:a16="http://schemas.microsoft.com/office/drawing/2014/main" id="{ACA3426F-5A5F-4021-B864-C571B5DA047B}"/>
              </a:ext>
            </a:extLst>
          </p:cNvPr>
          <p:cNvPicPr>
            <a:picLocks noChangeAspect="1"/>
          </p:cNvPicPr>
          <p:nvPr/>
        </p:nvPicPr>
        <p:blipFill>
          <a:blip r:embed="rId4"/>
          <a:stretch>
            <a:fillRect/>
          </a:stretch>
        </p:blipFill>
        <p:spPr>
          <a:xfrm>
            <a:off x="221897" y="6328481"/>
            <a:ext cx="2152650" cy="438150"/>
          </a:xfrm>
          <a:prstGeom prst="rect">
            <a:avLst/>
          </a:prstGeom>
        </p:spPr>
      </p:pic>
      <p:pic>
        <p:nvPicPr>
          <p:cNvPr id="8" name="Obraz 8" descr="Obraz zawierający wewnątrz, lampa&#10;&#10;Opis wygenerowany automatycznie">
            <a:extLst>
              <a:ext uri="{FF2B5EF4-FFF2-40B4-BE49-F238E27FC236}">
                <a16:creationId xmlns:a16="http://schemas.microsoft.com/office/drawing/2014/main" id="{A5FEA8A1-FC7E-4945-968D-3A884A66A968}"/>
              </a:ext>
            </a:extLst>
          </p:cNvPr>
          <p:cNvPicPr>
            <a:picLocks noChangeAspect="1"/>
          </p:cNvPicPr>
          <p:nvPr/>
        </p:nvPicPr>
        <p:blipFill>
          <a:blip r:embed="rId5"/>
          <a:stretch>
            <a:fillRect/>
          </a:stretch>
        </p:blipFill>
        <p:spPr>
          <a:xfrm>
            <a:off x="6400800" y="476250"/>
            <a:ext cx="2209800" cy="2857500"/>
          </a:xfrm>
          <a:prstGeom prst="rect">
            <a:avLst/>
          </a:prstGeom>
        </p:spPr>
      </p:pic>
    </p:spTree>
    <p:extLst>
      <p:ext uri="{BB962C8B-B14F-4D97-AF65-F5344CB8AC3E}">
        <p14:creationId xmlns:p14="http://schemas.microsoft.com/office/powerpoint/2010/main" val="3992434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9D24DF-63E6-407A-9BB1-6BF884551E23}"/>
              </a:ext>
            </a:extLst>
          </p:cNvPr>
          <p:cNvSpPr>
            <a:spLocks noGrp="1"/>
          </p:cNvSpPr>
          <p:nvPr>
            <p:ph type="title"/>
          </p:nvPr>
        </p:nvSpPr>
        <p:spPr>
          <a:xfrm>
            <a:off x="1024128" y="585216"/>
            <a:ext cx="4732244" cy="1499616"/>
          </a:xfrm>
        </p:spPr>
        <p:txBody>
          <a:bodyPr>
            <a:normAutofit/>
          </a:bodyPr>
          <a:lstStyle/>
          <a:p>
            <a:r>
              <a:rPr lang="pl-PL" sz="4300" b="1" err="1">
                <a:ea typeface="+mj-lt"/>
                <a:cs typeface="+mj-lt"/>
              </a:rPr>
              <a:t>Kugelsichere</a:t>
            </a:r>
            <a:r>
              <a:rPr lang="pl-PL" sz="4300" b="1">
                <a:ea typeface="+mj-lt"/>
                <a:cs typeface="+mj-lt"/>
              </a:rPr>
              <a:t> </a:t>
            </a:r>
            <a:r>
              <a:rPr lang="pl-PL" sz="4300" b="1" err="1">
                <a:ea typeface="+mj-lt"/>
                <a:cs typeface="+mj-lt"/>
              </a:rPr>
              <a:t>Weste</a:t>
            </a:r>
            <a:endParaRPr lang="pl-PL" sz="4300" err="1"/>
          </a:p>
        </p:txBody>
      </p:sp>
      <p:sp>
        <p:nvSpPr>
          <p:cNvPr id="3" name="Symbol zastępczy zawartości 2">
            <a:extLst>
              <a:ext uri="{FF2B5EF4-FFF2-40B4-BE49-F238E27FC236}">
                <a16:creationId xmlns:a16="http://schemas.microsoft.com/office/drawing/2014/main" id="{2DF77326-4FB9-44AF-AD16-DDFB3495E73F}"/>
              </a:ext>
            </a:extLst>
          </p:cNvPr>
          <p:cNvSpPr>
            <a:spLocks noGrp="1"/>
          </p:cNvSpPr>
          <p:nvPr>
            <p:ph idx="1"/>
          </p:nvPr>
        </p:nvSpPr>
        <p:spPr>
          <a:xfrm>
            <a:off x="219797" y="2081389"/>
            <a:ext cx="5517425" cy="4085990"/>
          </a:xfrm>
        </p:spPr>
        <p:txBody>
          <a:bodyPr vert="horz" lIns="45720" tIns="45720" rIns="45720" bIns="45720" rtlCol="0" anchor="t">
            <a:noAutofit/>
          </a:bodyPr>
          <a:lstStyle/>
          <a:p>
            <a:r>
              <a:rPr lang="pl-PL" sz="2400" b="1">
                <a:latin typeface="TW Cen MT"/>
                <a:cs typeface="Calibri"/>
              </a:rPr>
              <a:t>Jan Szczepanik</a:t>
            </a:r>
            <a:r>
              <a:rPr lang="pl-PL" sz="2400">
                <a:latin typeface="TW Cen MT"/>
                <a:cs typeface="Calibri"/>
              </a:rPr>
              <a:t> </a:t>
            </a:r>
            <a:r>
              <a:rPr lang="pl-PL" sz="2400" err="1">
                <a:latin typeface="TW Cen MT"/>
                <a:cs typeface="Calibri"/>
              </a:rPr>
              <a:t>und</a:t>
            </a:r>
            <a:r>
              <a:rPr lang="pl-PL" sz="2400">
                <a:latin typeface="TW Cen MT"/>
                <a:cs typeface="Calibri"/>
              </a:rPr>
              <a:t> </a:t>
            </a:r>
            <a:r>
              <a:rPr lang="pl-PL" sz="2400" b="1">
                <a:latin typeface="TW Cen MT"/>
                <a:cs typeface="Calibri"/>
              </a:rPr>
              <a:t>Kazimierz </a:t>
            </a:r>
            <a:r>
              <a:rPr lang="pl-PL" sz="2400" b="1" err="1">
                <a:latin typeface="TW Cen MT"/>
                <a:cs typeface="Calibri"/>
              </a:rPr>
              <a:t>Żegleń</a:t>
            </a:r>
            <a:r>
              <a:rPr lang="pl-PL" sz="2400">
                <a:latin typeface="TW Cen MT"/>
                <a:cs typeface="Calibri"/>
              </a:rPr>
              <a:t>  </a:t>
            </a:r>
            <a:r>
              <a:rPr lang="pl-PL" sz="2400" err="1">
                <a:latin typeface="TW Cen MT"/>
                <a:cs typeface="Calibri"/>
              </a:rPr>
              <a:t>haben</a:t>
            </a:r>
            <a:r>
              <a:rPr lang="pl-PL" sz="2400">
                <a:latin typeface="TW Cen MT"/>
                <a:cs typeface="Calibri"/>
              </a:rPr>
              <a:t> </a:t>
            </a:r>
            <a:r>
              <a:rPr lang="pl-PL" sz="2400" err="1">
                <a:latin typeface="TW Cen MT"/>
                <a:cs typeface="Calibri"/>
              </a:rPr>
              <a:t>die</a:t>
            </a:r>
            <a:r>
              <a:rPr lang="pl-PL" sz="2400">
                <a:latin typeface="TW Cen MT"/>
                <a:cs typeface="Calibri"/>
              </a:rPr>
              <a:t> </a:t>
            </a:r>
            <a:r>
              <a:rPr lang="pl-PL" sz="2400" err="1">
                <a:latin typeface="TW Cen MT"/>
                <a:cs typeface="Calibri"/>
              </a:rPr>
              <a:t>kugelsichere</a:t>
            </a:r>
            <a:r>
              <a:rPr lang="pl-PL" sz="2400">
                <a:latin typeface="TW Cen MT"/>
                <a:cs typeface="Calibri"/>
              </a:rPr>
              <a:t> </a:t>
            </a:r>
            <a:r>
              <a:rPr lang="pl-PL" sz="2400" err="1">
                <a:latin typeface="TW Cen MT"/>
                <a:cs typeface="Calibri"/>
              </a:rPr>
              <a:t>Weste</a:t>
            </a:r>
            <a:r>
              <a:rPr lang="pl-PL" sz="2400">
                <a:latin typeface="TW Cen MT"/>
                <a:cs typeface="Calibri"/>
              </a:rPr>
              <a:t> </a:t>
            </a:r>
            <a:r>
              <a:rPr lang="pl-PL" sz="2400" err="1">
                <a:latin typeface="TW Cen MT"/>
                <a:cs typeface="Calibri"/>
              </a:rPr>
              <a:t>endekt</a:t>
            </a:r>
            <a:r>
              <a:rPr lang="pl-PL" sz="2400">
                <a:latin typeface="TW Cen MT"/>
                <a:cs typeface="Calibri"/>
              </a:rPr>
              <a:t>. </a:t>
            </a:r>
            <a:r>
              <a:rPr lang="pl-PL" sz="2400" err="1">
                <a:latin typeface="TW Cen MT"/>
                <a:cs typeface="Calibri"/>
              </a:rPr>
              <a:t>Seit</a:t>
            </a:r>
            <a:r>
              <a:rPr lang="pl-PL" sz="2400">
                <a:latin typeface="TW Cen MT"/>
                <a:cs typeface="Calibri"/>
              </a:rPr>
              <a:t>  </a:t>
            </a:r>
            <a:r>
              <a:rPr lang="pl-PL" sz="2400" err="1">
                <a:latin typeface="TW Cen MT"/>
                <a:cs typeface="Calibri"/>
              </a:rPr>
              <a:t>dieser</a:t>
            </a:r>
            <a:r>
              <a:rPr lang="pl-PL" sz="2400">
                <a:latin typeface="TW Cen MT"/>
                <a:cs typeface="Calibri"/>
              </a:rPr>
              <a:t> </a:t>
            </a:r>
            <a:r>
              <a:rPr lang="pl-PL" sz="2400" err="1">
                <a:latin typeface="TW Cen MT"/>
                <a:cs typeface="Calibri"/>
              </a:rPr>
              <a:t>Zeit</a:t>
            </a:r>
            <a:r>
              <a:rPr lang="pl-PL" sz="2400">
                <a:latin typeface="TW Cen MT"/>
                <a:cs typeface="Calibri"/>
              </a:rPr>
              <a:t> war Jan Szczepanik </a:t>
            </a:r>
            <a:r>
              <a:rPr lang="pl-PL" sz="2400" err="1">
                <a:latin typeface="TW Cen MT"/>
                <a:cs typeface="Calibri"/>
              </a:rPr>
              <a:t>sehr</a:t>
            </a:r>
            <a:r>
              <a:rPr lang="pl-PL" sz="2400">
                <a:latin typeface="TW Cen MT"/>
                <a:cs typeface="Calibri"/>
              </a:rPr>
              <a:t> </a:t>
            </a:r>
            <a:r>
              <a:rPr lang="pl-PL" sz="2400" err="1">
                <a:latin typeface="TW Cen MT"/>
                <a:cs typeface="Calibri"/>
              </a:rPr>
              <a:t>berühmt</a:t>
            </a:r>
            <a:r>
              <a:rPr lang="pl-PL" sz="2400">
                <a:latin typeface="TW Cen MT"/>
                <a:cs typeface="Calibri"/>
              </a:rPr>
              <a:t>  </a:t>
            </a:r>
            <a:r>
              <a:rPr lang="pl-PL" sz="2400" err="1">
                <a:latin typeface="TW Cen MT"/>
                <a:cs typeface="Calibri"/>
              </a:rPr>
              <a:t>auf</a:t>
            </a:r>
            <a:r>
              <a:rPr lang="pl-PL" sz="2400">
                <a:latin typeface="TW Cen MT"/>
                <a:cs typeface="Calibri"/>
              </a:rPr>
              <a:t> der </a:t>
            </a:r>
            <a:r>
              <a:rPr lang="pl-PL" sz="2400" err="1">
                <a:latin typeface="TW Cen MT"/>
                <a:cs typeface="Calibri"/>
              </a:rPr>
              <a:t>ganzen</a:t>
            </a:r>
            <a:r>
              <a:rPr lang="pl-PL" sz="2400">
                <a:latin typeface="TW Cen MT"/>
                <a:cs typeface="Calibri"/>
              </a:rPr>
              <a:t> </a:t>
            </a:r>
            <a:r>
              <a:rPr lang="pl-PL" sz="2400" err="1">
                <a:latin typeface="TW Cen MT"/>
                <a:cs typeface="Calibri"/>
              </a:rPr>
              <a:t>Welt</a:t>
            </a:r>
            <a:r>
              <a:rPr lang="pl-PL" sz="2400">
                <a:latin typeface="TW Cen MT"/>
                <a:cs typeface="Calibri"/>
              </a:rPr>
              <a:t>.  In </a:t>
            </a:r>
            <a:r>
              <a:rPr lang="pl-PL" sz="2400" err="1">
                <a:latin typeface="TW Cen MT"/>
                <a:cs typeface="Calibri"/>
              </a:rPr>
              <a:t>Jahr</a:t>
            </a:r>
            <a:r>
              <a:rPr lang="pl-PL" sz="2400">
                <a:latin typeface="TW Cen MT"/>
                <a:cs typeface="Calibri"/>
              </a:rPr>
              <a:t> 1902 </a:t>
            </a:r>
            <a:r>
              <a:rPr lang="pl-PL" sz="2400" err="1">
                <a:latin typeface="TW Cen MT"/>
                <a:cs typeface="Calibri"/>
              </a:rPr>
              <a:t>hat</a:t>
            </a:r>
            <a:r>
              <a:rPr lang="pl-PL" sz="2400">
                <a:latin typeface="TW Cen MT"/>
                <a:cs typeface="Calibri"/>
              </a:rPr>
              <a:t> </a:t>
            </a:r>
            <a:r>
              <a:rPr lang="pl-PL" sz="2400" err="1">
                <a:latin typeface="TW Cen MT"/>
                <a:cs typeface="Calibri"/>
              </a:rPr>
              <a:t>diese</a:t>
            </a:r>
            <a:r>
              <a:rPr lang="pl-PL" sz="2400">
                <a:latin typeface="TW Cen MT"/>
                <a:cs typeface="Calibri"/>
              </a:rPr>
              <a:t> </a:t>
            </a:r>
            <a:r>
              <a:rPr lang="pl-PL" sz="2400" err="1">
                <a:latin typeface="TW Cen MT"/>
                <a:cs typeface="Calibri"/>
              </a:rPr>
              <a:t>Erfindung</a:t>
            </a:r>
            <a:r>
              <a:rPr lang="pl-PL" sz="2400">
                <a:latin typeface="TW Cen MT"/>
                <a:cs typeface="Calibri"/>
              </a:rPr>
              <a:t>  </a:t>
            </a:r>
            <a:r>
              <a:rPr lang="pl-PL" sz="2400" err="1">
                <a:latin typeface="TW Cen MT"/>
                <a:cs typeface="Calibri"/>
              </a:rPr>
              <a:t>sehr</a:t>
            </a:r>
            <a:r>
              <a:rPr lang="pl-PL" sz="2400">
                <a:latin typeface="TW Cen MT"/>
                <a:cs typeface="Calibri"/>
              </a:rPr>
              <a:t> </a:t>
            </a:r>
            <a:r>
              <a:rPr lang="pl-PL" sz="2400" err="1">
                <a:latin typeface="TW Cen MT"/>
                <a:cs typeface="Calibri"/>
              </a:rPr>
              <a:t>geholfen</a:t>
            </a:r>
            <a:r>
              <a:rPr lang="pl-PL" sz="2400">
                <a:latin typeface="TW Cen MT"/>
                <a:cs typeface="Calibri"/>
              </a:rPr>
              <a:t>.  Der </a:t>
            </a:r>
            <a:r>
              <a:rPr lang="pl-PL" sz="2400" err="1">
                <a:latin typeface="TW Cen MT"/>
                <a:cs typeface="Calibri"/>
              </a:rPr>
              <a:t>Spanische</a:t>
            </a:r>
            <a:r>
              <a:rPr lang="pl-PL" sz="2400">
                <a:latin typeface="TW Cen MT"/>
                <a:cs typeface="Calibri"/>
              </a:rPr>
              <a:t> König  </a:t>
            </a:r>
            <a:r>
              <a:rPr lang="pl-PL" sz="2400" err="1">
                <a:latin typeface="TW Cen MT"/>
                <a:cs typeface="Calibri"/>
              </a:rPr>
              <a:t>Alfonso</a:t>
            </a:r>
            <a:r>
              <a:rPr lang="pl-PL" sz="2400">
                <a:latin typeface="TW Cen MT"/>
                <a:cs typeface="Calibri"/>
              </a:rPr>
              <a:t> XII </a:t>
            </a:r>
            <a:r>
              <a:rPr lang="pl-PL" sz="2400" err="1">
                <a:latin typeface="TW Cen MT"/>
                <a:cs typeface="Calibri"/>
              </a:rPr>
              <a:t>wurde</a:t>
            </a:r>
            <a:r>
              <a:rPr lang="pl-PL" sz="2400">
                <a:latin typeface="TW Cen MT"/>
                <a:cs typeface="Calibri"/>
              </a:rPr>
              <a:t> </a:t>
            </a:r>
            <a:r>
              <a:rPr lang="pl-PL" sz="2400" err="1">
                <a:latin typeface="TW Cen MT"/>
                <a:cs typeface="Calibri"/>
              </a:rPr>
              <a:t>vor</a:t>
            </a:r>
            <a:r>
              <a:rPr lang="pl-PL" sz="2400">
                <a:latin typeface="TW Cen MT"/>
                <a:cs typeface="Calibri"/>
              </a:rPr>
              <a:t>  </a:t>
            </a:r>
            <a:r>
              <a:rPr lang="pl-PL" sz="2400" err="1">
                <a:latin typeface="TW Cen MT"/>
                <a:cs typeface="Calibri"/>
              </a:rPr>
              <a:t>dem</a:t>
            </a:r>
            <a:r>
              <a:rPr lang="pl-PL" sz="2400">
                <a:latin typeface="TW Cen MT"/>
                <a:cs typeface="Calibri"/>
              </a:rPr>
              <a:t>  </a:t>
            </a:r>
            <a:r>
              <a:rPr lang="pl-PL" sz="2400" err="1">
                <a:latin typeface="TW Cen MT"/>
                <a:cs typeface="Calibri"/>
              </a:rPr>
              <a:t>Sterben</a:t>
            </a:r>
            <a:r>
              <a:rPr lang="pl-PL" sz="2400">
                <a:latin typeface="TW Cen MT"/>
                <a:cs typeface="Calibri"/>
              </a:rPr>
              <a:t> </a:t>
            </a:r>
            <a:r>
              <a:rPr lang="pl-PL" sz="2400" err="1">
                <a:latin typeface="TW Cen MT"/>
                <a:cs typeface="Calibri"/>
              </a:rPr>
              <a:t>dank</a:t>
            </a:r>
            <a:r>
              <a:rPr lang="pl-PL" sz="2400">
                <a:latin typeface="TW Cen MT"/>
                <a:cs typeface="Calibri"/>
              </a:rPr>
              <a:t> der </a:t>
            </a:r>
            <a:r>
              <a:rPr lang="pl-PL" sz="2400" err="1">
                <a:latin typeface="TW Cen MT"/>
                <a:cs typeface="Calibri"/>
              </a:rPr>
              <a:t>Weste</a:t>
            </a:r>
            <a:r>
              <a:rPr lang="pl-PL" sz="2400">
                <a:latin typeface="TW Cen MT"/>
                <a:cs typeface="Calibri"/>
              </a:rPr>
              <a:t> </a:t>
            </a:r>
            <a:r>
              <a:rPr lang="pl-PL" sz="2400" err="1">
                <a:latin typeface="TW Cen MT"/>
                <a:cs typeface="Calibri"/>
              </a:rPr>
              <a:t>geschützt</a:t>
            </a:r>
            <a:r>
              <a:rPr lang="pl-PL" sz="2400">
                <a:latin typeface="TW Cen MT"/>
                <a:cs typeface="Calibri"/>
              </a:rPr>
              <a:t>.</a:t>
            </a:r>
          </a:p>
          <a:p>
            <a:r>
              <a:rPr lang="pl-PL" sz="2400" err="1">
                <a:latin typeface="TW Cen MT"/>
                <a:cs typeface="Calibri"/>
              </a:rPr>
              <a:t>Jetzt</a:t>
            </a:r>
            <a:r>
              <a:rPr lang="pl-PL" sz="2400">
                <a:latin typeface="TW Cen MT"/>
                <a:cs typeface="Calibri"/>
              </a:rPr>
              <a:t> kann </a:t>
            </a:r>
            <a:r>
              <a:rPr lang="pl-PL" sz="2400" err="1">
                <a:latin typeface="TW Cen MT"/>
                <a:cs typeface="Calibri"/>
              </a:rPr>
              <a:t>die</a:t>
            </a:r>
            <a:r>
              <a:rPr lang="pl-PL" sz="2400">
                <a:latin typeface="TW Cen MT"/>
                <a:cs typeface="Calibri"/>
              </a:rPr>
              <a:t> </a:t>
            </a:r>
            <a:r>
              <a:rPr lang="pl-PL" sz="2400" err="1">
                <a:latin typeface="TW Cen MT"/>
                <a:cs typeface="Calibri"/>
              </a:rPr>
              <a:t>Weste</a:t>
            </a:r>
            <a:r>
              <a:rPr lang="pl-PL" sz="2400">
                <a:latin typeface="TW Cen MT"/>
                <a:cs typeface="Calibri"/>
              </a:rPr>
              <a:t> </a:t>
            </a:r>
            <a:r>
              <a:rPr lang="pl-PL" sz="2400" err="1">
                <a:latin typeface="TW Cen MT"/>
                <a:cs typeface="Calibri"/>
              </a:rPr>
              <a:t>weiterhin</a:t>
            </a:r>
            <a:r>
              <a:rPr lang="pl-PL" sz="2400">
                <a:latin typeface="TW Cen MT"/>
                <a:cs typeface="Calibri"/>
              </a:rPr>
              <a:t> </a:t>
            </a:r>
            <a:r>
              <a:rPr lang="pl-PL" sz="2400" err="1">
                <a:latin typeface="TW Cen MT"/>
                <a:cs typeface="Calibri"/>
              </a:rPr>
              <a:t>das</a:t>
            </a:r>
            <a:r>
              <a:rPr lang="pl-PL" sz="2400">
                <a:latin typeface="TW Cen MT"/>
                <a:cs typeface="Calibri"/>
              </a:rPr>
              <a:t> </a:t>
            </a:r>
            <a:r>
              <a:rPr lang="pl-PL" sz="2400" err="1">
                <a:latin typeface="TW Cen MT"/>
                <a:cs typeface="Calibri"/>
              </a:rPr>
              <a:t>Leben</a:t>
            </a:r>
            <a:r>
              <a:rPr lang="pl-PL" sz="2400">
                <a:latin typeface="TW Cen MT"/>
                <a:cs typeface="Calibri"/>
              </a:rPr>
              <a:t> </a:t>
            </a:r>
            <a:r>
              <a:rPr lang="pl-PL" sz="2400" err="1">
                <a:latin typeface="TW Cen MT"/>
                <a:cs typeface="Calibri"/>
              </a:rPr>
              <a:t>retten</a:t>
            </a:r>
            <a:r>
              <a:rPr lang="pl-PL" sz="2400">
                <a:latin typeface="TW Cen MT"/>
                <a:cs typeface="Calibri"/>
              </a:rPr>
              <a:t>.</a:t>
            </a:r>
          </a:p>
        </p:txBody>
      </p:sp>
      <p:sp>
        <p:nvSpPr>
          <p:cNvPr id="10" name="Rectangle 9">
            <a:extLst>
              <a:ext uri="{FF2B5EF4-FFF2-40B4-BE49-F238E27FC236}">
                <a16:creationId xmlns:a16="http://schemas.microsoft.com/office/drawing/2014/main" id="{9D431EF2-5A31-4C05-AA3E-4580F5534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3275" y="0"/>
            <a:ext cx="61054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7678399-6817-4845-9B59-E82951B0B0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9" y="321731"/>
            <a:ext cx="3932506" cy="366223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odzież, kamizelka&#10;&#10;Opis wygenerowany automatycznie">
            <a:extLst>
              <a:ext uri="{FF2B5EF4-FFF2-40B4-BE49-F238E27FC236}">
                <a16:creationId xmlns:a16="http://schemas.microsoft.com/office/drawing/2014/main" id="{1659E56E-DA7D-47EA-BE0A-B1573B0E259F}"/>
              </a:ext>
            </a:extLst>
          </p:cNvPr>
          <p:cNvPicPr>
            <a:picLocks noChangeAspect="1"/>
          </p:cNvPicPr>
          <p:nvPr/>
        </p:nvPicPr>
        <p:blipFill>
          <a:blip r:embed="rId2"/>
          <a:stretch>
            <a:fillRect/>
          </a:stretch>
        </p:blipFill>
        <p:spPr>
          <a:xfrm>
            <a:off x="6569894" y="1143571"/>
            <a:ext cx="3602736" cy="2018554"/>
          </a:xfrm>
          <a:prstGeom prst="rect">
            <a:avLst/>
          </a:prstGeom>
        </p:spPr>
      </p:pic>
      <p:sp>
        <p:nvSpPr>
          <p:cNvPr id="14" name="Rectangle 13">
            <a:extLst>
              <a:ext uri="{FF2B5EF4-FFF2-40B4-BE49-F238E27FC236}">
                <a16:creationId xmlns:a16="http://schemas.microsoft.com/office/drawing/2014/main" id="{B044E73A-9DB7-46CD-9B4D-9DE9FB5E6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09128" y="321732"/>
            <a:ext cx="1352695" cy="3668542"/>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57F48-2FD4-4DD3-B887-FEE2B44759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008" y="4157447"/>
            <a:ext cx="2104750" cy="2312282"/>
          </a:xfrm>
          <a:prstGeom prst="rect">
            <a:avLst/>
          </a:prstGeom>
          <a:solidFill>
            <a:schemeClr val="accent2">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4469D8-5936-48B8-AF0C-37FF2AEE2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0625" y="4157447"/>
            <a:ext cx="3206709" cy="23122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descr="Obraz zawierający zewnętrzne, podłoże, broń, gaz łzawiący&#10;&#10;Opis wygenerowany automatycznie">
            <a:extLst>
              <a:ext uri="{FF2B5EF4-FFF2-40B4-BE49-F238E27FC236}">
                <a16:creationId xmlns:a16="http://schemas.microsoft.com/office/drawing/2014/main" id="{615CA7C3-0F50-49DE-AC92-81F4B420D9FB}"/>
              </a:ext>
            </a:extLst>
          </p:cNvPr>
          <p:cNvPicPr>
            <a:picLocks noChangeAspect="1"/>
          </p:cNvPicPr>
          <p:nvPr/>
        </p:nvPicPr>
        <p:blipFill>
          <a:blip r:embed="rId3"/>
          <a:stretch>
            <a:fillRect/>
          </a:stretch>
        </p:blipFill>
        <p:spPr>
          <a:xfrm>
            <a:off x="8833799" y="4624637"/>
            <a:ext cx="2880360" cy="1377901"/>
          </a:xfrm>
          <a:prstGeom prst="rect">
            <a:avLst/>
          </a:prstGeom>
        </p:spPr>
      </p:pic>
      <p:sp>
        <p:nvSpPr>
          <p:cNvPr id="6" name="pole tekstowe 5">
            <a:extLst>
              <a:ext uri="{FF2B5EF4-FFF2-40B4-BE49-F238E27FC236}">
                <a16:creationId xmlns:a16="http://schemas.microsoft.com/office/drawing/2014/main" id="{571363BC-3D69-4BEA-A427-AB6E6F510B5F}"/>
              </a:ext>
            </a:extLst>
          </p:cNvPr>
          <p:cNvSpPr txBox="1"/>
          <p:nvPr/>
        </p:nvSpPr>
        <p:spPr>
          <a:xfrm>
            <a:off x="6629400" y="4816122"/>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dirty="0">
                <a:solidFill>
                  <a:srgbClr val="6B9F25"/>
                </a:solidFill>
                <a:latin typeface="TW Cen MT"/>
                <a:cs typeface="Arial"/>
                <a:hlinkClick r:id="rId4"/>
              </a:rPr>
              <a:t>MODERNE </a:t>
            </a:r>
            <a:endParaRPr lang="pl-PL" sz="2400">
              <a:solidFill>
                <a:srgbClr val="000000"/>
              </a:solidFill>
              <a:latin typeface="Tw Cen MT" panose="020B0602020104020603"/>
              <a:cs typeface="Arial"/>
            </a:endParaRPr>
          </a:p>
          <a:p>
            <a:r>
              <a:rPr lang="pl-PL" sz="2400" dirty="0">
                <a:solidFill>
                  <a:srgbClr val="6B9F25"/>
                </a:solidFill>
                <a:latin typeface="TW Cen MT"/>
                <a:cs typeface="Arial"/>
                <a:hlinkClick r:id="rId4"/>
              </a:rPr>
              <a:t>WESTEN</a:t>
            </a:r>
            <a:endParaRPr lang="pl-PL" sz="2400"/>
          </a:p>
        </p:txBody>
      </p:sp>
      <p:pic>
        <p:nvPicPr>
          <p:cNvPr id="7" name="Obraz 7" descr="Obraz zawierający tekst&#10;&#10;Opis wygenerowany automatycznie">
            <a:extLst>
              <a:ext uri="{FF2B5EF4-FFF2-40B4-BE49-F238E27FC236}">
                <a16:creationId xmlns:a16="http://schemas.microsoft.com/office/drawing/2014/main" id="{520BAE59-2E56-49A4-9139-EBAA4C9DDE3D}"/>
              </a:ext>
            </a:extLst>
          </p:cNvPr>
          <p:cNvPicPr>
            <a:picLocks noChangeAspect="1"/>
          </p:cNvPicPr>
          <p:nvPr/>
        </p:nvPicPr>
        <p:blipFill>
          <a:blip r:embed="rId5"/>
          <a:stretch>
            <a:fillRect/>
          </a:stretch>
        </p:blipFill>
        <p:spPr>
          <a:xfrm>
            <a:off x="176460" y="6467898"/>
            <a:ext cx="1527810" cy="293370"/>
          </a:xfrm>
          <a:prstGeom prst="rect">
            <a:avLst/>
          </a:prstGeom>
        </p:spPr>
      </p:pic>
    </p:spTree>
    <p:extLst>
      <p:ext uri="{BB962C8B-B14F-4D97-AF65-F5344CB8AC3E}">
        <p14:creationId xmlns:p14="http://schemas.microsoft.com/office/powerpoint/2010/main" val="226350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F33E8FA-62A1-405A-A3BB-8A52F04E4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296" y="387296"/>
            <a:ext cx="7147360" cy="60834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799D0FB8-7DCA-4D64-9612-B3887BE1EBF5}"/>
              </a:ext>
            </a:extLst>
          </p:cNvPr>
          <p:cNvSpPr>
            <a:spLocks noGrp="1"/>
          </p:cNvSpPr>
          <p:nvPr>
            <p:ph type="title"/>
          </p:nvPr>
        </p:nvSpPr>
        <p:spPr>
          <a:xfrm>
            <a:off x="1024129" y="585216"/>
            <a:ext cx="6025896" cy="1499616"/>
          </a:xfrm>
        </p:spPr>
        <p:txBody>
          <a:bodyPr>
            <a:normAutofit/>
          </a:bodyPr>
          <a:lstStyle/>
          <a:p>
            <a:r>
              <a:rPr lang="pl-PL" sz="3700">
                <a:solidFill>
                  <a:srgbClr val="FFFFFF"/>
                </a:solidFill>
                <a:ea typeface="+mj-lt"/>
                <a:cs typeface="+mj-lt"/>
              </a:rPr>
              <a:t>Büroklammer </a:t>
            </a:r>
            <a:br>
              <a:rPr lang="pl-PL" sz="3700">
                <a:solidFill>
                  <a:srgbClr val="FFFFFF"/>
                </a:solidFill>
                <a:ea typeface="+mj-lt"/>
                <a:cs typeface="+mj-lt"/>
              </a:rPr>
            </a:br>
            <a:r>
              <a:rPr lang="pl-PL" sz="3700">
                <a:solidFill>
                  <a:srgbClr val="FFFFFF"/>
                </a:solidFill>
                <a:ea typeface="+mj-lt"/>
                <a:cs typeface="+mj-lt"/>
              </a:rPr>
              <a:t>und </a:t>
            </a:r>
            <a:br>
              <a:rPr lang="pl-PL" sz="3700">
                <a:solidFill>
                  <a:srgbClr val="FFFFFF"/>
                </a:solidFill>
                <a:ea typeface="+mj-lt"/>
                <a:cs typeface="+mj-lt"/>
              </a:rPr>
            </a:br>
            <a:r>
              <a:rPr lang="pl-PL" sz="3700">
                <a:solidFill>
                  <a:srgbClr val="FFFFFF"/>
                </a:solidFill>
                <a:ea typeface="+mj-lt"/>
                <a:cs typeface="+mj-lt"/>
              </a:rPr>
              <a:t>Scheibenwischer</a:t>
            </a:r>
            <a:endParaRPr lang="pl-PL" sz="3700">
              <a:solidFill>
                <a:srgbClr val="FFFFFF"/>
              </a:solidFill>
            </a:endParaRPr>
          </a:p>
        </p:txBody>
      </p:sp>
      <p:cxnSp>
        <p:nvCxnSpPr>
          <p:cNvPr id="40" name="Straight Connector 39">
            <a:extLst>
              <a:ext uri="{FF2B5EF4-FFF2-40B4-BE49-F238E27FC236}">
                <a16:creationId xmlns:a16="http://schemas.microsoft.com/office/drawing/2014/main" id="{825504A6-8E9F-4F9F-844E-DD46402BE0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Symbol zastępczy zawartości 2">
            <a:extLst>
              <a:ext uri="{FF2B5EF4-FFF2-40B4-BE49-F238E27FC236}">
                <a16:creationId xmlns:a16="http://schemas.microsoft.com/office/drawing/2014/main" id="{598BDFAF-AF15-4E22-879C-0C376C4ECAFB}"/>
              </a:ext>
            </a:extLst>
          </p:cNvPr>
          <p:cNvSpPr>
            <a:spLocks noGrp="1"/>
          </p:cNvSpPr>
          <p:nvPr>
            <p:ph idx="1"/>
          </p:nvPr>
        </p:nvSpPr>
        <p:spPr>
          <a:xfrm>
            <a:off x="658369" y="2286000"/>
            <a:ext cx="6833616" cy="3931920"/>
          </a:xfrm>
        </p:spPr>
        <p:txBody>
          <a:bodyPr vert="horz" lIns="45720" tIns="45720" rIns="45720" bIns="45720" rtlCol="0" anchor="t">
            <a:normAutofit/>
          </a:bodyPr>
          <a:lstStyle/>
          <a:p>
            <a:pPr marL="0" indent="0">
              <a:buNone/>
            </a:pPr>
            <a:r>
              <a:rPr lang="pl-PL" sz="2400" b="1">
                <a:solidFill>
                  <a:srgbClr val="FFFFFF"/>
                </a:solidFill>
                <a:ea typeface="+mn-lt"/>
                <a:cs typeface="+mn-lt"/>
              </a:rPr>
              <a:t>Józef Hofmann</a:t>
            </a:r>
            <a:r>
              <a:rPr lang="pl-PL" sz="2400">
                <a:solidFill>
                  <a:srgbClr val="FFFFFF"/>
                </a:solidFill>
                <a:ea typeface="+mn-lt"/>
                <a:cs typeface="+mn-lt"/>
              </a:rPr>
              <a:t> </a:t>
            </a:r>
            <a:r>
              <a:rPr lang="pl-PL" sz="2400" err="1">
                <a:solidFill>
                  <a:srgbClr val="FFFFFF"/>
                </a:solidFill>
                <a:effectLst/>
                <a:ea typeface="+mn-lt"/>
                <a:cs typeface="+mn-lt"/>
              </a:rPr>
              <a:t>ist</a:t>
            </a:r>
            <a:r>
              <a:rPr lang="pl-PL" sz="2400">
                <a:solidFill>
                  <a:srgbClr val="FFFFFF"/>
                </a:solidFill>
                <a:effectLst/>
                <a:ea typeface="+mn-lt"/>
                <a:cs typeface="+mn-lt"/>
              </a:rPr>
              <a:t> </a:t>
            </a:r>
            <a:r>
              <a:rPr lang="pl-PL" sz="2400" err="1">
                <a:solidFill>
                  <a:srgbClr val="FFFFFF"/>
                </a:solidFill>
                <a:ea typeface="+mn-lt"/>
                <a:cs typeface="+mn-lt"/>
              </a:rPr>
              <a:t>ein</a:t>
            </a:r>
            <a:r>
              <a:rPr lang="pl-PL" sz="2400">
                <a:solidFill>
                  <a:srgbClr val="FFFFFF"/>
                </a:solidFill>
                <a:ea typeface="+mn-lt"/>
                <a:cs typeface="+mn-lt"/>
              </a:rPr>
              <a:t> </a:t>
            </a:r>
            <a:r>
              <a:rPr lang="pl-PL" sz="2400" err="1">
                <a:solidFill>
                  <a:srgbClr val="FFFFFF"/>
                </a:solidFill>
                <a:ea typeface="+mn-lt"/>
                <a:cs typeface="+mn-lt"/>
              </a:rPr>
              <a:t>polnischer</a:t>
            </a:r>
            <a:r>
              <a:rPr lang="pl-PL" sz="2400">
                <a:solidFill>
                  <a:srgbClr val="FFFFFF"/>
                </a:solidFill>
                <a:ea typeface="+mn-lt"/>
                <a:cs typeface="+mn-lt"/>
              </a:rPr>
              <a:t> </a:t>
            </a:r>
            <a:r>
              <a:rPr lang="pl-PL" sz="2400" err="1">
                <a:solidFill>
                  <a:srgbClr val="FFFFFF"/>
                </a:solidFill>
                <a:ea typeface="+mn-lt"/>
                <a:cs typeface="+mn-lt"/>
              </a:rPr>
              <a:t>Erfinder</a:t>
            </a:r>
            <a:r>
              <a:rPr lang="pl-PL" sz="2400">
                <a:solidFill>
                  <a:srgbClr val="FFFFFF"/>
                </a:solidFill>
                <a:ea typeface="+mn-lt"/>
                <a:cs typeface="+mn-lt"/>
              </a:rPr>
              <a:t>, </a:t>
            </a:r>
            <a:r>
              <a:rPr lang="pl-PL" sz="2400">
                <a:solidFill>
                  <a:srgbClr val="FFFFFF"/>
                </a:solidFill>
                <a:effectLst/>
                <a:ea typeface="+mn-lt"/>
                <a:cs typeface="+mn-lt"/>
              </a:rPr>
              <a:t>der </a:t>
            </a:r>
            <a:r>
              <a:rPr lang="pl-PL" sz="2400" err="1">
                <a:solidFill>
                  <a:srgbClr val="FFFFFF"/>
                </a:solidFill>
                <a:ea typeface="+mn-lt"/>
                <a:cs typeface="+mn-lt"/>
              </a:rPr>
              <a:t>die</a:t>
            </a:r>
            <a:r>
              <a:rPr lang="pl-PL" sz="2400">
                <a:solidFill>
                  <a:srgbClr val="FFFFFF"/>
                </a:solidFill>
                <a:ea typeface="+mn-lt"/>
                <a:cs typeface="+mn-lt"/>
              </a:rPr>
              <a:t> </a:t>
            </a:r>
            <a:r>
              <a:rPr lang="pl-PL" sz="2400" err="1">
                <a:solidFill>
                  <a:srgbClr val="FFFFFF"/>
                </a:solidFill>
                <a:ea typeface="+mn-lt"/>
                <a:cs typeface="+mn-lt"/>
              </a:rPr>
              <a:t>bekannte</a:t>
            </a:r>
            <a:r>
              <a:rPr lang="pl-PL" sz="2400">
                <a:solidFill>
                  <a:srgbClr val="FFFFFF"/>
                </a:solidFill>
                <a:ea typeface="+mn-lt"/>
                <a:cs typeface="+mn-lt"/>
              </a:rPr>
              <a:t> </a:t>
            </a:r>
            <a:r>
              <a:rPr lang="pl-PL" sz="2400" err="1">
                <a:solidFill>
                  <a:srgbClr val="FFFFFF"/>
                </a:solidFill>
                <a:ea typeface="+mn-lt"/>
                <a:cs typeface="+mn-lt"/>
              </a:rPr>
              <a:t>Büroklammer</a:t>
            </a:r>
            <a:r>
              <a:rPr lang="pl-PL" sz="2400">
                <a:solidFill>
                  <a:srgbClr val="FFFFFF"/>
                </a:solidFill>
                <a:ea typeface="+mn-lt"/>
                <a:cs typeface="+mn-lt"/>
              </a:rPr>
              <a:t> </a:t>
            </a:r>
            <a:r>
              <a:rPr lang="pl-PL" sz="2400" err="1">
                <a:solidFill>
                  <a:srgbClr val="FFFFFF"/>
                </a:solidFill>
                <a:ea typeface="+mn-lt"/>
                <a:cs typeface="+mn-lt"/>
              </a:rPr>
              <a:t>und</a:t>
            </a:r>
            <a:r>
              <a:rPr lang="pl-PL" sz="2400">
                <a:solidFill>
                  <a:srgbClr val="FFFFFF"/>
                </a:solidFill>
                <a:ea typeface="+mn-lt"/>
                <a:cs typeface="+mn-lt"/>
              </a:rPr>
              <a:t> </a:t>
            </a:r>
            <a:r>
              <a:rPr lang="pl-PL" sz="2400" err="1">
                <a:solidFill>
                  <a:srgbClr val="FFFFFF"/>
                </a:solidFill>
                <a:ea typeface="+mn-lt"/>
                <a:cs typeface="+mn-lt"/>
              </a:rPr>
              <a:t>Autowischer</a:t>
            </a:r>
            <a:r>
              <a:rPr lang="pl-PL" sz="2400">
                <a:solidFill>
                  <a:srgbClr val="FFFFFF"/>
                </a:solidFill>
                <a:ea typeface="+mn-lt"/>
                <a:cs typeface="+mn-lt"/>
              </a:rPr>
              <a:t> </a:t>
            </a:r>
            <a:r>
              <a:rPr lang="pl-PL" sz="2400" err="1">
                <a:solidFill>
                  <a:srgbClr val="FFFFFF"/>
                </a:solidFill>
                <a:effectLst/>
                <a:ea typeface="+mn-lt"/>
                <a:cs typeface="+mn-lt"/>
              </a:rPr>
              <a:t>erfunden</a:t>
            </a:r>
            <a:r>
              <a:rPr lang="pl-PL" sz="2400">
                <a:solidFill>
                  <a:srgbClr val="FFFFFF"/>
                </a:solidFill>
                <a:ea typeface="+mn-lt"/>
                <a:cs typeface="+mn-lt"/>
              </a:rPr>
              <a:t> </a:t>
            </a:r>
            <a:r>
              <a:rPr lang="pl-PL" sz="2400" err="1">
                <a:solidFill>
                  <a:srgbClr val="FFFFFF"/>
                </a:solidFill>
                <a:ea typeface="+mn-lt"/>
                <a:cs typeface="+mn-lt"/>
              </a:rPr>
              <a:t>hat</a:t>
            </a:r>
            <a:r>
              <a:rPr lang="pl-PL" sz="2400">
                <a:solidFill>
                  <a:srgbClr val="FFFFFF"/>
                </a:solidFill>
                <a:effectLst/>
                <a:ea typeface="+mn-lt"/>
                <a:cs typeface="+mn-lt"/>
              </a:rPr>
              <a:t>.</a:t>
            </a:r>
            <a:r>
              <a:rPr lang="pl-PL" sz="2400">
                <a:solidFill>
                  <a:srgbClr val="FFFFFF"/>
                </a:solidFill>
                <a:ea typeface="+mn-lt"/>
                <a:cs typeface="+mn-lt"/>
              </a:rPr>
              <a:t> </a:t>
            </a:r>
            <a:endParaRPr lang="pl-PL" sz="2400">
              <a:solidFill>
                <a:srgbClr val="FFFFFF"/>
              </a:solidFill>
            </a:endParaRPr>
          </a:p>
          <a:p>
            <a:pPr marL="0" indent="0">
              <a:buNone/>
            </a:pPr>
            <a:r>
              <a:rPr lang="pl-PL" sz="2400" err="1">
                <a:solidFill>
                  <a:srgbClr val="FFFFFF"/>
                </a:solidFill>
                <a:latin typeface="TW Cen MT"/>
                <a:ea typeface="+mn-lt"/>
                <a:cs typeface="+mn-lt"/>
              </a:rPr>
              <a:t>Die</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ersten</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Autoscheibenwischer</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entstanden</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um</a:t>
            </a:r>
            <a:r>
              <a:rPr lang="pl-PL" sz="2400">
                <a:solidFill>
                  <a:srgbClr val="FFFFFF"/>
                </a:solidFill>
                <a:latin typeface="TW Cen MT"/>
                <a:ea typeface="+mn-lt"/>
                <a:cs typeface="+mn-lt"/>
              </a:rPr>
              <a:t> 1903. </a:t>
            </a:r>
            <a:endParaRPr lang="pl-PL" sz="2400">
              <a:solidFill>
                <a:srgbClr val="FFFFFF"/>
              </a:solidFill>
              <a:latin typeface="Tw Cen MT" panose="020B0602020104020603"/>
              <a:ea typeface="+mn-lt"/>
              <a:cs typeface="+mn-lt"/>
            </a:endParaRPr>
          </a:p>
          <a:p>
            <a:pPr marL="0" indent="0">
              <a:buNone/>
            </a:pPr>
            <a:r>
              <a:rPr lang="pl-PL" sz="2400" err="1">
                <a:solidFill>
                  <a:srgbClr val="FFFFFF"/>
                </a:solidFill>
                <a:latin typeface="TW Cen MT"/>
                <a:ea typeface="+mn-lt"/>
                <a:cs typeface="+mn-lt"/>
              </a:rPr>
              <a:t>Die</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Aufgabe</a:t>
            </a:r>
            <a:r>
              <a:rPr lang="pl-PL" sz="2400">
                <a:solidFill>
                  <a:srgbClr val="FFFFFF"/>
                </a:solidFill>
                <a:latin typeface="TW Cen MT"/>
                <a:ea typeface="+mn-lt"/>
                <a:cs typeface="+mn-lt"/>
              </a:rPr>
              <a:t> der </a:t>
            </a:r>
            <a:r>
              <a:rPr lang="pl-PL" sz="2400" err="1">
                <a:solidFill>
                  <a:srgbClr val="FFFFFF"/>
                </a:solidFill>
                <a:latin typeface="TW Cen MT"/>
                <a:ea typeface="+mn-lt"/>
                <a:cs typeface="+mn-lt"/>
              </a:rPr>
              <a:t>Scheibenwischer</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ist</a:t>
            </a:r>
            <a:r>
              <a:rPr lang="pl-PL" sz="2400">
                <a:solidFill>
                  <a:srgbClr val="FFFFFF"/>
                </a:solidFill>
                <a:latin typeface="TW Cen MT"/>
                <a:ea typeface="+mn-lt"/>
                <a:cs typeface="+mn-lt"/>
              </a:rPr>
              <a:t> es, </a:t>
            </a:r>
            <a:r>
              <a:rPr lang="pl-PL" sz="2400" err="1">
                <a:solidFill>
                  <a:srgbClr val="FFFFFF"/>
                </a:solidFill>
                <a:latin typeface="TW Cen MT"/>
                <a:ea typeface="+mn-lt"/>
                <a:cs typeface="+mn-lt"/>
              </a:rPr>
              <a:t>während</a:t>
            </a:r>
            <a:r>
              <a:rPr lang="pl-PL" sz="2400">
                <a:solidFill>
                  <a:srgbClr val="FFFFFF"/>
                </a:solidFill>
                <a:latin typeface="TW Cen MT"/>
                <a:ea typeface="+mn-lt"/>
                <a:cs typeface="+mn-lt"/>
              </a:rPr>
              <a:t> der </a:t>
            </a:r>
            <a:endParaRPr lang="pl-PL" sz="2400">
              <a:solidFill>
                <a:srgbClr val="FFFFFF"/>
              </a:solidFill>
              <a:latin typeface="Tw Cen MT" panose="020B0602020104020603"/>
              <a:ea typeface="+mn-lt"/>
              <a:cs typeface="+mn-lt"/>
            </a:endParaRPr>
          </a:p>
          <a:p>
            <a:pPr marL="0" indent="0">
              <a:buNone/>
            </a:pPr>
            <a:r>
              <a:rPr lang="pl-PL" sz="2400" err="1">
                <a:solidFill>
                  <a:srgbClr val="FFFFFF"/>
                </a:solidFill>
                <a:latin typeface="TW Cen MT"/>
                <a:ea typeface="+mn-lt"/>
                <a:cs typeface="+mn-lt"/>
              </a:rPr>
              <a:t>Fahrt</a:t>
            </a:r>
            <a:r>
              <a:rPr lang="pl-PL" sz="2400">
                <a:solidFill>
                  <a:srgbClr val="FFFFFF"/>
                </a:solidFill>
                <a:latin typeface="TW Cen MT"/>
                <a:ea typeface="+mn-lt"/>
                <a:cs typeface="+mn-lt"/>
              </a:rPr>
              <a:t> Regen, </a:t>
            </a:r>
            <a:r>
              <a:rPr lang="pl-PL" sz="2400" err="1">
                <a:solidFill>
                  <a:srgbClr val="FFFFFF"/>
                </a:solidFill>
                <a:latin typeface="TW Cen MT"/>
                <a:ea typeface="+mn-lt"/>
                <a:cs typeface="+mn-lt"/>
              </a:rPr>
              <a:t>Schnee</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und</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Hagel</a:t>
            </a:r>
            <a:r>
              <a:rPr lang="pl-PL" sz="2400">
                <a:solidFill>
                  <a:srgbClr val="FFFFFF"/>
                </a:solidFill>
                <a:latin typeface="TW Cen MT"/>
                <a:ea typeface="+mn-lt"/>
                <a:cs typeface="+mn-lt"/>
              </a:rPr>
              <a:t> von der </a:t>
            </a:r>
            <a:r>
              <a:rPr lang="pl-PL" sz="2400" err="1">
                <a:solidFill>
                  <a:srgbClr val="FFFFFF"/>
                </a:solidFill>
                <a:latin typeface="TW Cen MT"/>
                <a:ea typeface="+mn-lt"/>
                <a:cs typeface="+mn-lt"/>
              </a:rPr>
              <a:t>Windschutzscheibe</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zu</a:t>
            </a:r>
            <a:r>
              <a:rPr lang="pl-PL" sz="2400">
                <a:solidFill>
                  <a:srgbClr val="FFFFFF"/>
                </a:solidFill>
                <a:latin typeface="TW Cen MT"/>
                <a:ea typeface="+mn-lt"/>
                <a:cs typeface="+mn-lt"/>
              </a:rPr>
              <a:t> </a:t>
            </a:r>
            <a:r>
              <a:rPr lang="pl-PL" sz="2400" err="1">
                <a:solidFill>
                  <a:srgbClr val="FFFFFF"/>
                </a:solidFill>
                <a:latin typeface="TW Cen MT"/>
                <a:ea typeface="+mn-lt"/>
                <a:cs typeface="+mn-lt"/>
              </a:rPr>
              <a:t>wischen</a:t>
            </a:r>
            <a:r>
              <a:rPr lang="pl-PL" sz="2400">
                <a:solidFill>
                  <a:srgbClr val="FFFFFF"/>
                </a:solidFill>
                <a:latin typeface="TW Cen MT"/>
                <a:ea typeface="+mn-lt"/>
                <a:cs typeface="+mn-lt"/>
              </a:rPr>
              <a:t>.</a:t>
            </a:r>
            <a:endParaRPr lang="pl-PL" sz="2400">
              <a:solidFill>
                <a:srgbClr val="FFFFFF"/>
              </a:solidFill>
            </a:endParaRPr>
          </a:p>
          <a:p>
            <a:pPr marL="0" indent="0">
              <a:buNone/>
            </a:pPr>
            <a:r>
              <a:rPr lang="pl-PL" sz="2400">
                <a:solidFill>
                  <a:srgbClr val="FFFFFF"/>
                </a:solidFill>
                <a:ea typeface="+mn-lt"/>
                <a:cs typeface="+mn-lt"/>
              </a:rPr>
              <a:t>Hofmann war </a:t>
            </a:r>
            <a:r>
              <a:rPr lang="pl-PL" sz="2400" err="1">
                <a:solidFill>
                  <a:srgbClr val="FFFFFF"/>
                </a:solidFill>
                <a:ea typeface="+mn-lt"/>
                <a:cs typeface="+mn-lt"/>
              </a:rPr>
              <a:t>auch</a:t>
            </a:r>
            <a:r>
              <a:rPr lang="pl-PL" sz="2400">
                <a:solidFill>
                  <a:srgbClr val="FFFFFF"/>
                </a:solidFill>
                <a:ea typeface="+mn-lt"/>
                <a:cs typeface="+mn-lt"/>
              </a:rPr>
              <a:t> </a:t>
            </a:r>
            <a:r>
              <a:rPr lang="pl-PL" sz="2400" err="1">
                <a:solidFill>
                  <a:srgbClr val="FFFFFF"/>
                </a:solidFill>
                <a:ea typeface="+mn-lt"/>
                <a:cs typeface="+mn-lt"/>
              </a:rPr>
              <a:t>ein</a:t>
            </a:r>
            <a:r>
              <a:rPr lang="pl-PL" sz="2400">
                <a:solidFill>
                  <a:srgbClr val="FFFFFF"/>
                </a:solidFill>
                <a:ea typeface="+mn-lt"/>
                <a:cs typeface="+mn-lt"/>
              </a:rPr>
              <a:t> </a:t>
            </a:r>
            <a:r>
              <a:rPr lang="pl-PL" sz="2400" err="1">
                <a:solidFill>
                  <a:srgbClr val="FFFFFF"/>
                </a:solidFill>
                <a:ea typeface="+mn-lt"/>
                <a:cs typeface="+mn-lt"/>
              </a:rPr>
              <a:t>berühmter</a:t>
            </a:r>
            <a:r>
              <a:rPr lang="pl-PL" sz="2400">
                <a:solidFill>
                  <a:srgbClr val="FFFFFF"/>
                </a:solidFill>
                <a:ea typeface="+mn-lt"/>
                <a:cs typeface="+mn-lt"/>
              </a:rPr>
              <a:t> </a:t>
            </a:r>
            <a:r>
              <a:rPr lang="pl-PL" sz="2400" err="1">
                <a:solidFill>
                  <a:srgbClr val="FFFFFF"/>
                </a:solidFill>
                <a:ea typeface="+mn-lt"/>
                <a:cs typeface="+mn-lt"/>
              </a:rPr>
              <a:t>Pianist</a:t>
            </a:r>
            <a:r>
              <a:rPr lang="pl-PL" sz="2400">
                <a:solidFill>
                  <a:srgbClr val="FFFFFF"/>
                </a:solidFill>
                <a:ea typeface="+mn-lt"/>
                <a:cs typeface="+mn-lt"/>
              </a:rPr>
              <a:t>. Der </a:t>
            </a:r>
            <a:r>
              <a:rPr lang="pl-PL" sz="2400" err="1">
                <a:solidFill>
                  <a:srgbClr val="FFFFFF"/>
                </a:solidFill>
                <a:ea typeface="+mn-lt"/>
                <a:cs typeface="+mn-lt"/>
              </a:rPr>
              <a:t>Violinschlüssel</a:t>
            </a:r>
            <a:r>
              <a:rPr lang="pl-PL" sz="2400">
                <a:solidFill>
                  <a:srgbClr val="FFFFFF"/>
                </a:solidFill>
                <a:ea typeface="+mn-lt"/>
                <a:cs typeface="+mn-lt"/>
              </a:rPr>
              <a:t> war </a:t>
            </a:r>
            <a:r>
              <a:rPr lang="pl-PL" sz="2400" err="1">
                <a:solidFill>
                  <a:srgbClr val="FFFFFF"/>
                </a:solidFill>
                <a:effectLst/>
                <a:ea typeface="+mn-lt"/>
                <a:cs typeface="+mn-lt"/>
              </a:rPr>
              <a:t>die</a:t>
            </a:r>
            <a:r>
              <a:rPr lang="pl-PL" sz="2400">
                <a:solidFill>
                  <a:srgbClr val="FFFFFF"/>
                </a:solidFill>
                <a:effectLst/>
                <a:ea typeface="+mn-lt"/>
                <a:cs typeface="+mn-lt"/>
              </a:rPr>
              <a:t> </a:t>
            </a:r>
            <a:r>
              <a:rPr lang="pl-PL" sz="2400" err="1">
                <a:solidFill>
                  <a:srgbClr val="FFFFFF"/>
                </a:solidFill>
                <a:ea typeface="+mn-lt"/>
                <a:cs typeface="+mn-lt"/>
              </a:rPr>
              <a:t>Inspiration</a:t>
            </a:r>
            <a:r>
              <a:rPr lang="pl-PL" sz="2400">
                <a:solidFill>
                  <a:srgbClr val="FFFFFF"/>
                </a:solidFill>
                <a:ea typeface="+mn-lt"/>
                <a:cs typeface="+mn-lt"/>
              </a:rPr>
              <a:t> </a:t>
            </a:r>
            <a:r>
              <a:rPr lang="pl-PL" sz="2400" err="1">
                <a:solidFill>
                  <a:srgbClr val="FFFFFF"/>
                </a:solidFill>
                <a:ea typeface="+mn-lt"/>
                <a:cs typeface="+mn-lt"/>
              </a:rPr>
              <a:t>für</a:t>
            </a:r>
            <a:r>
              <a:rPr lang="pl-PL" sz="2400">
                <a:solidFill>
                  <a:srgbClr val="FFFFFF"/>
                </a:solidFill>
                <a:ea typeface="+mn-lt"/>
                <a:cs typeface="+mn-lt"/>
              </a:rPr>
              <a:t> </a:t>
            </a:r>
            <a:r>
              <a:rPr lang="pl-PL" sz="2400" err="1">
                <a:solidFill>
                  <a:srgbClr val="FFFFFF"/>
                </a:solidFill>
                <a:ea typeface="+mn-lt"/>
                <a:cs typeface="+mn-lt"/>
              </a:rPr>
              <a:t>die</a:t>
            </a:r>
            <a:r>
              <a:rPr lang="pl-PL" sz="2400">
                <a:solidFill>
                  <a:srgbClr val="FFFFFF"/>
                </a:solidFill>
                <a:ea typeface="+mn-lt"/>
                <a:cs typeface="+mn-lt"/>
              </a:rPr>
              <a:t> </a:t>
            </a:r>
            <a:r>
              <a:rPr lang="pl-PL" sz="2400" err="1">
                <a:solidFill>
                  <a:srgbClr val="FFFFFF"/>
                </a:solidFill>
                <a:ea typeface="+mn-lt"/>
                <a:cs typeface="+mn-lt"/>
              </a:rPr>
              <a:t>Erfindung</a:t>
            </a:r>
            <a:r>
              <a:rPr lang="pl-PL" sz="2400">
                <a:solidFill>
                  <a:srgbClr val="FFFFFF"/>
                </a:solidFill>
                <a:ea typeface="+mn-lt"/>
                <a:cs typeface="+mn-lt"/>
              </a:rPr>
              <a:t> der </a:t>
            </a:r>
            <a:r>
              <a:rPr lang="pl-PL" sz="2400" err="1">
                <a:solidFill>
                  <a:srgbClr val="FFFFFF"/>
                </a:solidFill>
                <a:ea typeface="+mn-lt"/>
                <a:cs typeface="+mn-lt"/>
              </a:rPr>
              <a:t>Büroklammer</a:t>
            </a:r>
            <a:r>
              <a:rPr lang="pl-PL" sz="2400">
                <a:solidFill>
                  <a:srgbClr val="FFFFFF"/>
                </a:solidFill>
                <a:ea typeface="+mn-lt"/>
                <a:cs typeface="+mn-lt"/>
              </a:rPr>
              <a:t>. </a:t>
            </a:r>
            <a:endParaRPr lang="pl-PL" sz="2400">
              <a:solidFill>
                <a:srgbClr val="FFFFFF"/>
              </a:solidFill>
            </a:endParaRPr>
          </a:p>
          <a:p>
            <a:pPr marL="0" indent="0">
              <a:buNone/>
            </a:pPr>
            <a:endParaRPr lang="pl-PL" sz="1800">
              <a:solidFill>
                <a:srgbClr val="FFFFFF"/>
              </a:solidFill>
            </a:endParaRPr>
          </a:p>
          <a:p>
            <a:pPr marL="0" indent="0">
              <a:buNone/>
            </a:pPr>
            <a:endParaRPr lang="pl-PL" sz="1800">
              <a:solidFill>
                <a:srgbClr val="FFFFFF"/>
              </a:solidFill>
            </a:endParaRPr>
          </a:p>
        </p:txBody>
      </p:sp>
      <p:pic>
        <p:nvPicPr>
          <p:cNvPr id="7" name="Obraz 7" descr="Obraz zawierający spinacz, stacjonarne, tłuczek, agrafka&#10;&#10;Opis wygenerowany automatycznie">
            <a:extLst>
              <a:ext uri="{FF2B5EF4-FFF2-40B4-BE49-F238E27FC236}">
                <a16:creationId xmlns:a16="http://schemas.microsoft.com/office/drawing/2014/main" id="{67FDB158-BB0A-4A02-A31B-6A6446FF09C3}"/>
              </a:ext>
            </a:extLst>
          </p:cNvPr>
          <p:cNvPicPr>
            <a:picLocks noChangeAspect="1"/>
          </p:cNvPicPr>
          <p:nvPr/>
        </p:nvPicPr>
        <p:blipFill rotWithShape="1">
          <a:blip r:embed="rId2"/>
          <a:srcRect l="26087" r="3540" b="-5"/>
          <a:stretch/>
        </p:blipFill>
        <p:spPr>
          <a:xfrm>
            <a:off x="7765709" y="509216"/>
            <a:ext cx="2233174" cy="3394875"/>
          </a:xfrm>
          <a:prstGeom prst="rect">
            <a:avLst/>
          </a:prstGeom>
        </p:spPr>
      </p:pic>
      <p:pic>
        <p:nvPicPr>
          <p:cNvPr id="4" name="Obraz 4">
            <a:extLst>
              <a:ext uri="{FF2B5EF4-FFF2-40B4-BE49-F238E27FC236}">
                <a16:creationId xmlns:a16="http://schemas.microsoft.com/office/drawing/2014/main" id="{D13C822A-5674-4F4D-B6E5-2BDFAC0CD587}"/>
              </a:ext>
            </a:extLst>
          </p:cNvPr>
          <p:cNvPicPr>
            <a:picLocks noChangeAspect="1"/>
          </p:cNvPicPr>
          <p:nvPr/>
        </p:nvPicPr>
        <p:blipFill rotWithShape="1">
          <a:blip r:embed="rId3"/>
          <a:srcRect l="13521" r="13674" b="-9"/>
          <a:stretch/>
        </p:blipFill>
        <p:spPr>
          <a:xfrm>
            <a:off x="10216118" y="387296"/>
            <a:ext cx="1588586" cy="2182189"/>
          </a:xfrm>
          <a:prstGeom prst="rect">
            <a:avLst/>
          </a:prstGeom>
        </p:spPr>
      </p:pic>
      <p:sp>
        <p:nvSpPr>
          <p:cNvPr id="42" name="Rectangle 41">
            <a:extLst>
              <a:ext uri="{FF2B5EF4-FFF2-40B4-BE49-F238E27FC236}">
                <a16:creationId xmlns:a16="http://schemas.microsoft.com/office/drawing/2014/main" id="{4A3743DC-6C3E-41B8-B622-8AB3613C7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16120" y="2730351"/>
            <a:ext cx="1588584" cy="12499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a:extLst>
              <a:ext uri="{FF2B5EF4-FFF2-40B4-BE49-F238E27FC236}">
                <a16:creationId xmlns:a16="http://schemas.microsoft.com/office/drawing/2014/main" id="{8B3237E0-5361-42A6-8238-7244C59C52F1}"/>
              </a:ext>
            </a:extLst>
          </p:cNvPr>
          <p:cNvPicPr>
            <a:picLocks noChangeAspect="1"/>
          </p:cNvPicPr>
          <p:nvPr/>
        </p:nvPicPr>
        <p:blipFill rotWithShape="1">
          <a:blip r:embed="rId4"/>
          <a:srcRect t="2021" r="-2" b="8143"/>
          <a:stretch/>
        </p:blipFill>
        <p:spPr>
          <a:xfrm>
            <a:off x="7681888" y="4141157"/>
            <a:ext cx="4122816" cy="2329548"/>
          </a:xfrm>
          <a:prstGeom prst="rect">
            <a:avLst/>
          </a:prstGeom>
        </p:spPr>
      </p:pic>
      <p:pic>
        <p:nvPicPr>
          <p:cNvPr id="6" name="Obraz 7" descr="Obraz zawierający tekst&#10;&#10;Opis wygenerowany automatycznie">
            <a:extLst>
              <a:ext uri="{FF2B5EF4-FFF2-40B4-BE49-F238E27FC236}">
                <a16:creationId xmlns:a16="http://schemas.microsoft.com/office/drawing/2014/main" id="{5B111987-1245-40FC-9E5B-629210E9348E}"/>
              </a:ext>
            </a:extLst>
          </p:cNvPr>
          <p:cNvPicPr>
            <a:picLocks noChangeAspect="1"/>
          </p:cNvPicPr>
          <p:nvPr/>
        </p:nvPicPr>
        <p:blipFill>
          <a:blip r:embed="rId5"/>
          <a:stretch>
            <a:fillRect/>
          </a:stretch>
        </p:blipFill>
        <p:spPr>
          <a:xfrm>
            <a:off x="165453" y="6486243"/>
            <a:ext cx="1482090" cy="308610"/>
          </a:xfrm>
          <a:prstGeom prst="rect">
            <a:avLst/>
          </a:prstGeom>
        </p:spPr>
      </p:pic>
    </p:spTree>
    <p:extLst>
      <p:ext uri="{BB962C8B-B14F-4D97-AF65-F5344CB8AC3E}">
        <p14:creationId xmlns:p14="http://schemas.microsoft.com/office/powerpoint/2010/main" val="3896864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32A4A0-37F2-4E52-9341-6EB879F24610}"/>
              </a:ext>
            </a:extLst>
          </p:cNvPr>
          <p:cNvSpPr>
            <a:spLocks noGrp="1"/>
          </p:cNvSpPr>
          <p:nvPr>
            <p:ph type="title"/>
          </p:nvPr>
        </p:nvSpPr>
        <p:spPr>
          <a:xfrm>
            <a:off x="1024128" y="585216"/>
            <a:ext cx="5027048" cy="1499616"/>
          </a:xfrm>
        </p:spPr>
        <p:txBody>
          <a:bodyPr>
            <a:normAutofit/>
          </a:bodyPr>
          <a:lstStyle/>
          <a:p>
            <a:r>
              <a:rPr lang="pl-PL">
                <a:ea typeface="+mj-lt"/>
                <a:cs typeface="+mj-lt"/>
              </a:rPr>
              <a:t>die Entdeckung von MikoŁaj Kopernik</a:t>
            </a:r>
            <a:endParaRPr lang="pl-PL"/>
          </a:p>
        </p:txBody>
      </p:sp>
      <p:sp>
        <p:nvSpPr>
          <p:cNvPr id="3" name="Symbol zastępczy zawartości 2">
            <a:extLst>
              <a:ext uri="{FF2B5EF4-FFF2-40B4-BE49-F238E27FC236}">
                <a16:creationId xmlns:a16="http://schemas.microsoft.com/office/drawing/2014/main" id="{6121ADDF-CAC6-4A86-B7D7-56BEAF629296}"/>
              </a:ext>
            </a:extLst>
          </p:cNvPr>
          <p:cNvSpPr>
            <a:spLocks noGrp="1"/>
          </p:cNvSpPr>
          <p:nvPr>
            <p:ph idx="1"/>
          </p:nvPr>
        </p:nvSpPr>
        <p:spPr>
          <a:xfrm>
            <a:off x="1024129" y="2286000"/>
            <a:ext cx="5027048" cy="4023360"/>
          </a:xfrm>
        </p:spPr>
        <p:txBody>
          <a:bodyPr vert="horz" lIns="45720" tIns="45720" rIns="45720" bIns="45720" rtlCol="0" anchor="t">
            <a:normAutofit/>
          </a:bodyPr>
          <a:lstStyle/>
          <a:p>
            <a:r>
              <a:rPr lang="pl-PL" sz="3200">
                <a:ea typeface="+mn-lt"/>
                <a:cs typeface="+mn-lt"/>
              </a:rPr>
              <a:t>1543 </a:t>
            </a:r>
            <a:r>
              <a:rPr lang="pl-PL" sz="3200" err="1">
                <a:ea typeface="+mn-lt"/>
                <a:cs typeface="+mn-lt"/>
              </a:rPr>
              <a:t>bewies</a:t>
            </a:r>
            <a:r>
              <a:rPr lang="pl-PL" sz="3200">
                <a:ea typeface="+mn-lt"/>
                <a:cs typeface="+mn-lt"/>
              </a:rPr>
              <a:t> </a:t>
            </a:r>
            <a:r>
              <a:rPr lang="pl-PL" sz="3200" b="1">
                <a:ea typeface="+mn-lt"/>
                <a:cs typeface="+mn-lt"/>
              </a:rPr>
              <a:t>Nikolaus </a:t>
            </a:r>
            <a:r>
              <a:rPr lang="pl-PL" sz="3200" b="1" err="1">
                <a:ea typeface="+mn-lt"/>
                <a:cs typeface="+mn-lt"/>
              </a:rPr>
              <a:t>Kopernikus</a:t>
            </a:r>
            <a:r>
              <a:rPr lang="pl-PL" sz="3200">
                <a:ea typeface="+mn-lt"/>
                <a:cs typeface="+mn-lt"/>
              </a:rPr>
              <a:t>, </a:t>
            </a:r>
            <a:r>
              <a:rPr lang="pl-PL" sz="3200" err="1">
                <a:ea typeface="+mn-lt"/>
                <a:cs typeface="+mn-lt"/>
              </a:rPr>
              <a:t>dass</a:t>
            </a:r>
            <a:r>
              <a:rPr lang="pl-PL" sz="3200">
                <a:ea typeface="+mn-lt"/>
                <a:cs typeface="+mn-lt"/>
              </a:rPr>
              <a:t> </a:t>
            </a:r>
            <a:r>
              <a:rPr lang="pl-PL" sz="3200" err="1">
                <a:ea typeface="+mn-lt"/>
                <a:cs typeface="+mn-lt"/>
              </a:rPr>
              <a:t>die</a:t>
            </a:r>
            <a:r>
              <a:rPr lang="pl-PL" sz="3200">
                <a:ea typeface="+mn-lt"/>
                <a:cs typeface="+mn-lt"/>
              </a:rPr>
              <a:t> </a:t>
            </a:r>
            <a:r>
              <a:rPr lang="pl-PL" sz="3200" err="1">
                <a:ea typeface="+mn-lt"/>
                <a:cs typeface="+mn-lt"/>
              </a:rPr>
              <a:t>Erde</a:t>
            </a:r>
            <a:r>
              <a:rPr lang="pl-PL" sz="3200">
                <a:ea typeface="+mn-lt"/>
                <a:cs typeface="+mn-lt"/>
              </a:rPr>
              <a:t> </a:t>
            </a:r>
            <a:r>
              <a:rPr lang="pl-PL" sz="3200" err="1">
                <a:ea typeface="+mn-lt"/>
                <a:cs typeface="+mn-lt"/>
              </a:rPr>
              <a:t>nicht</a:t>
            </a:r>
            <a:r>
              <a:rPr lang="pl-PL" sz="3200">
                <a:ea typeface="+mn-lt"/>
                <a:cs typeface="+mn-lt"/>
              </a:rPr>
              <a:t> flach </a:t>
            </a:r>
            <a:r>
              <a:rPr lang="pl-PL" sz="3200" err="1">
                <a:ea typeface="+mn-lt"/>
                <a:cs typeface="+mn-lt"/>
              </a:rPr>
              <a:t>ist</a:t>
            </a:r>
            <a:r>
              <a:rPr lang="pl-PL" sz="3200">
                <a:ea typeface="+mn-lt"/>
                <a:cs typeface="+mn-lt"/>
              </a:rPr>
              <a:t> </a:t>
            </a:r>
            <a:r>
              <a:rPr lang="pl-PL" sz="3200" err="1">
                <a:ea typeface="+mn-lt"/>
                <a:cs typeface="+mn-lt"/>
              </a:rPr>
              <a:t>und</a:t>
            </a:r>
            <a:r>
              <a:rPr lang="pl-PL" sz="3200">
                <a:ea typeface="+mn-lt"/>
                <a:cs typeface="+mn-lt"/>
              </a:rPr>
              <a:t> </a:t>
            </a:r>
            <a:r>
              <a:rPr lang="pl-PL" sz="3200" err="1">
                <a:ea typeface="+mn-lt"/>
                <a:cs typeface="+mn-lt"/>
              </a:rPr>
              <a:t>sich</a:t>
            </a:r>
            <a:r>
              <a:rPr lang="pl-PL" sz="3200">
                <a:ea typeface="+mn-lt"/>
                <a:cs typeface="+mn-lt"/>
              </a:rPr>
              <a:t> </a:t>
            </a:r>
            <a:r>
              <a:rPr lang="pl-PL" sz="3200" err="1">
                <a:ea typeface="+mn-lt"/>
                <a:cs typeface="+mn-lt"/>
              </a:rPr>
              <a:t>um</a:t>
            </a:r>
            <a:r>
              <a:rPr lang="pl-PL" sz="3200">
                <a:ea typeface="+mn-lt"/>
                <a:cs typeface="+mn-lt"/>
              </a:rPr>
              <a:t> </a:t>
            </a:r>
            <a:r>
              <a:rPr lang="pl-PL" sz="3200" err="1">
                <a:ea typeface="+mn-lt"/>
                <a:cs typeface="+mn-lt"/>
              </a:rPr>
              <a:t>die</a:t>
            </a:r>
            <a:r>
              <a:rPr lang="pl-PL" sz="3200">
                <a:ea typeface="+mn-lt"/>
                <a:cs typeface="+mn-lt"/>
              </a:rPr>
              <a:t> </a:t>
            </a:r>
            <a:r>
              <a:rPr lang="pl-PL" sz="3200" err="1">
                <a:ea typeface="+mn-lt"/>
                <a:cs typeface="+mn-lt"/>
              </a:rPr>
              <a:t>Sonne</a:t>
            </a:r>
            <a:r>
              <a:rPr lang="pl-PL" sz="3200">
                <a:ea typeface="+mn-lt"/>
                <a:cs typeface="+mn-lt"/>
              </a:rPr>
              <a:t> </a:t>
            </a:r>
            <a:r>
              <a:rPr lang="pl-PL" sz="3200" err="1">
                <a:ea typeface="+mn-lt"/>
                <a:cs typeface="+mn-lt"/>
              </a:rPr>
              <a:t>dreht</a:t>
            </a:r>
            <a:r>
              <a:rPr lang="pl-PL" sz="3200">
                <a:ea typeface="+mn-lt"/>
                <a:cs typeface="+mn-lt"/>
              </a:rPr>
              <a:t> . Es war </a:t>
            </a:r>
            <a:r>
              <a:rPr lang="pl-PL" sz="3200" err="1">
                <a:ea typeface="+mn-lt"/>
                <a:cs typeface="+mn-lt"/>
              </a:rPr>
              <a:t>eine</a:t>
            </a:r>
            <a:r>
              <a:rPr lang="pl-PL" sz="3200">
                <a:ea typeface="+mn-lt"/>
                <a:cs typeface="+mn-lt"/>
              </a:rPr>
              <a:t> </a:t>
            </a:r>
            <a:r>
              <a:rPr lang="pl-PL" sz="3200" err="1">
                <a:ea typeface="+mn-lt"/>
                <a:cs typeface="+mn-lt"/>
              </a:rPr>
              <a:t>große</a:t>
            </a:r>
            <a:r>
              <a:rPr lang="pl-PL" sz="3200">
                <a:ea typeface="+mn-lt"/>
                <a:cs typeface="+mn-lt"/>
              </a:rPr>
              <a:t> </a:t>
            </a:r>
            <a:r>
              <a:rPr lang="pl-PL" sz="3200" err="1">
                <a:ea typeface="+mn-lt"/>
                <a:cs typeface="+mn-lt"/>
              </a:rPr>
              <a:t>astronomische</a:t>
            </a:r>
            <a:r>
              <a:rPr lang="pl-PL" sz="3200">
                <a:ea typeface="+mn-lt"/>
                <a:cs typeface="+mn-lt"/>
              </a:rPr>
              <a:t> Entdeckung.</a:t>
            </a:r>
          </a:p>
        </p:txBody>
      </p:sp>
      <p:pic>
        <p:nvPicPr>
          <p:cNvPr id="4" name="Obraz 4" descr="Obraz zawierający tekst, stare, bałagan&#10;&#10;Opis wygenerowany automatycznie">
            <a:extLst>
              <a:ext uri="{FF2B5EF4-FFF2-40B4-BE49-F238E27FC236}">
                <a16:creationId xmlns:a16="http://schemas.microsoft.com/office/drawing/2014/main" id="{426D2F80-0F87-4EED-A194-10369CC9908F}"/>
              </a:ext>
            </a:extLst>
          </p:cNvPr>
          <p:cNvPicPr>
            <a:picLocks noChangeAspect="1"/>
          </p:cNvPicPr>
          <p:nvPr/>
        </p:nvPicPr>
        <p:blipFill rotWithShape="1">
          <a:blip r:embed="rId2"/>
          <a:srcRect l="22825" r="27342" b="3"/>
          <a:stretch/>
        </p:blipFill>
        <p:spPr>
          <a:xfrm>
            <a:off x="6408277" y="481264"/>
            <a:ext cx="2213811" cy="2855799"/>
          </a:xfrm>
          <a:prstGeom prst="rect">
            <a:avLst/>
          </a:prstGeom>
        </p:spPr>
      </p:pic>
      <p:sp>
        <p:nvSpPr>
          <p:cNvPr id="26" name="Rectangle 25">
            <a:extLst>
              <a:ext uri="{FF2B5EF4-FFF2-40B4-BE49-F238E27FC236}">
                <a16:creationId xmlns:a16="http://schemas.microsoft.com/office/drawing/2014/main" id="{23DD8E54-04F2-4654-A7A8-CDC2915FA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776090" y="481264"/>
            <a:ext cx="2931277" cy="18578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az 6" descr="Obraz zawierający tekst, przyroda, obiekt na zewnątrz, nocne niebo&#10;&#10;Opis wygenerowany automatycznie">
            <a:extLst>
              <a:ext uri="{FF2B5EF4-FFF2-40B4-BE49-F238E27FC236}">
                <a16:creationId xmlns:a16="http://schemas.microsoft.com/office/drawing/2014/main" id="{4D512DC4-8D78-417E-AE1F-E142CEB2B64A}"/>
              </a:ext>
            </a:extLst>
          </p:cNvPr>
          <p:cNvPicPr>
            <a:picLocks noChangeAspect="1"/>
          </p:cNvPicPr>
          <p:nvPr/>
        </p:nvPicPr>
        <p:blipFill rotWithShape="1">
          <a:blip r:embed="rId3"/>
          <a:srcRect l="29195" r="30531"/>
          <a:stretch/>
        </p:blipFill>
        <p:spPr>
          <a:xfrm>
            <a:off x="6398651" y="3497932"/>
            <a:ext cx="2223437" cy="2902868"/>
          </a:xfrm>
          <a:prstGeom prst="rect">
            <a:avLst/>
          </a:prstGeom>
        </p:spPr>
      </p:pic>
      <p:pic>
        <p:nvPicPr>
          <p:cNvPr id="5" name="Obraz 5" descr="Obraz zawierający tekst, zewnętrzne&#10;&#10;Opis wygenerowany automatycznie">
            <a:extLst>
              <a:ext uri="{FF2B5EF4-FFF2-40B4-BE49-F238E27FC236}">
                <a16:creationId xmlns:a16="http://schemas.microsoft.com/office/drawing/2014/main" id="{3A7E4C39-43FC-40A0-A35C-D9A94A22F575}"/>
              </a:ext>
            </a:extLst>
          </p:cNvPr>
          <p:cNvPicPr>
            <a:picLocks noChangeAspect="1"/>
          </p:cNvPicPr>
          <p:nvPr/>
        </p:nvPicPr>
        <p:blipFill rotWithShape="1">
          <a:blip r:embed="rId4"/>
          <a:srcRect l="31689" r="18256" b="-2"/>
          <a:stretch/>
        </p:blipFill>
        <p:spPr>
          <a:xfrm>
            <a:off x="8776091" y="2503727"/>
            <a:ext cx="2931277" cy="3897073"/>
          </a:xfrm>
          <a:prstGeom prst="rect">
            <a:avLst/>
          </a:prstGeom>
        </p:spPr>
      </p:pic>
      <p:sp>
        <p:nvSpPr>
          <p:cNvPr id="7" name="pole tekstowe 6">
            <a:extLst>
              <a:ext uri="{FF2B5EF4-FFF2-40B4-BE49-F238E27FC236}">
                <a16:creationId xmlns:a16="http://schemas.microsoft.com/office/drawing/2014/main" id="{1B238406-1305-4B21-8AF1-CA6F7AA336BA}"/>
              </a:ext>
            </a:extLst>
          </p:cNvPr>
          <p:cNvSpPr txBox="1"/>
          <p:nvPr/>
        </p:nvSpPr>
        <p:spPr>
          <a:xfrm>
            <a:off x="8961120" y="1257300"/>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800">
                <a:solidFill>
                  <a:srgbClr val="6B9F25"/>
                </a:solidFill>
                <a:cs typeface="Arial"/>
                <a:hlinkClick r:id="rId5"/>
              </a:rPr>
              <a:t>SONNENSYSTEM</a:t>
            </a:r>
            <a:endParaRPr lang="pl-PL" sz="2800"/>
          </a:p>
        </p:txBody>
      </p:sp>
      <p:sp>
        <p:nvSpPr>
          <p:cNvPr id="8" name="pole tekstowe 7">
            <a:extLst>
              <a:ext uri="{FF2B5EF4-FFF2-40B4-BE49-F238E27FC236}">
                <a16:creationId xmlns:a16="http://schemas.microsoft.com/office/drawing/2014/main" id="{8C1A3B77-1941-4379-B1AE-3C62FA54CA0C}"/>
              </a:ext>
            </a:extLst>
          </p:cNvPr>
          <p:cNvSpPr txBox="1"/>
          <p:nvPr/>
        </p:nvSpPr>
        <p:spPr>
          <a:xfrm>
            <a:off x="8915400" y="13335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pl-PL"/>
          </a:p>
        </p:txBody>
      </p:sp>
      <p:pic>
        <p:nvPicPr>
          <p:cNvPr id="9" name="Obraz 9" descr="Obraz zawierający tekst&#10;&#10;Opis wygenerowany automatycznie">
            <a:extLst>
              <a:ext uri="{FF2B5EF4-FFF2-40B4-BE49-F238E27FC236}">
                <a16:creationId xmlns:a16="http://schemas.microsoft.com/office/drawing/2014/main" id="{2A96E2B5-AC45-4D28-9634-BE4378E667C2}"/>
              </a:ext>
            </a:extLst>
          </p:cNvPr>
          <p:cNvPicPr>
            <a:picLocks noChangeAspect="1"/>
          </p:cNvPicPr>
          <p:nvPr/>
        </p:nvPicPr>
        <p:blipFill>
          <a:blip r:embed="rId6"/>
          <a:stretch>
            <a:fillRect/>
          </a:stretch>
        </p:blipFill>
        <p:spPr>
          <a:xfrm>
            <a:off x="127635" y="6311265"/>
            <a:ext cx="2152650" cy="438150"/>
          </a:xfrm>
          <a:prstGeom prst="rect">
            <a:avLst/>
          </a:prstGeom>
        </p:spPr>
      </p:pic>
    </p:spTree>
    <p:extLst>
      <p:ext uri="{BB962C8B-B14F-4D97-AF65-F5344CB8AC3E}">
        <p14:creationId xmlns:p14="http://schemas.microsoft.com/office/powerpoint/2010/main" val="384859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4977A8-4E99-466A-A17C-E9656AC892AB}"/>
              </a:ext>
            </a:extLst>
          </p:cNvPr>
          <p:cNvSpPr>
            <a:spLocks noGrp="1"/>
          </p:cNvSpPr>
          <p:nvPr>
            <p:ph type="ctrTitle"/>
          </p:nvPr>
        </p:nvSpPr>
        <p:spPr/>
        <p:txBody>
          <a:bodyPr/>
          <a:lstStyle/>
          <a:p>
            <a:pPr algn="l"/>
            <a:r>
              <a:rPr lang="pl-PL" err="1"/>
              <a:t>Vielen</a:t>
            </a:r>
            <a:r>
              <a:rPr lang="pl-PL"/>
              <a:t> </a:t>
            </a:r>
            <a:r>
              <a:rPr lang="pl-PL" err="1"/>
              <a:t>dank</a:t>
            </a:r>
            <a:r>
              <a:rPr lang="pl-PL"/>
              <a:t> </a:t>
            </a:r>
            <a:r>
              <a:rPr lang="pl-PL" err="1"/>
              <a:t>für</a:t>
            </a:r>
            <a:r>
              <a:rPr lang="pl-PL"/>
              <a:t> </a:t>
            </a:r>
            <a:r>
              <a:rPr lang="pl-PL" err="1"/>
              <a:t>eure</a:t>
            </a:r>
            <a:r>
              <a:rPr lang="pl-PL"/>
              <a:t> </a:t>
            </a:r>
            <a:r>
              <a:rPr lang="pl-PL" err="1"/>
              <a:t>aufmerksamkeit</a:t>
            </a:r>
            <a:r>
              <a:rPr lang="pl-PL"/>
              <a:t>!</a:t>
            </a:r>
          </a:p>
        </p:txBody>
      </p:sp>
      <p:sp>
        <p:nvSpPr>
          <p:cNvPr id="3" name="Podtytuł 2">
            <a:extLst>
              <a:ext uri="{FF2B5EF4-FFF2-40B4-BE49-F238E27FC236}">
                <a16:creationId xmlns:a16="http://schemas.microsoft.com/office/drawing/2014/main" id="{2C0F8260-1CB1-4646-856E-327D27CED267}"/>
              </a:ext>
            </a:extLst>
          </p:cNvPr>
          <p:cNvSpPr>
            <a:spLocks noGrp="1"/>
          </p:cNvSpPr>
          <p:nvPr>
            <p:ph type="subTitle" idx="1"/>
          </p:nvPr>
        </p:nvSpPr>
        <p:spPr>
          <a:xfrm>
            <a:off x="8427720" y="4960137"/>
            <a:ext cx="3581400" cy="1463040"/>
          </a:xfrm>
        </p:spPr>
        <p:txBody>
          <a:bodyPr>
            <a:normAutofit fontScale="62500" lnSpcReduction="20000"/>
          </a:bodyPr>
          <a:lstStyle/>
          <a:p>
            <a:endParaRPr lang="de-DE">
              <a:ea typeface="+mn-lt"/>
              <a:cs typeface="+mn-lt"/>
            </a:endParaRPr>
          </a:p>
          <a:p>
            <a:endParaRPr lang="de-DE">
              <a:ea typeface="+mn-lt"/>
              <a:cs typeface="+mn-lt"/>
            </a:endParaRPr>
          </a:p>
          <a:p>
            <a:r>
              <a:rPr lang="de-DE">
                <a:ea typeface="+mn-lt"/>
                <a:cs typeface="+mn-lt"/>
              </a:rPr>
              <a:t>Die Unterstützung der Europäischen Kommission bei der Erstellung dieser Veröffentlichung stellt keine Billigung des Inhalts dar, der nur die Ansichten der Autoren widerspiegelt, und die Kommission kann nicht für die Verwendung der darin enthaltenen Informationen verantwortlich gemacht werden.</a:t>
            </a:r>
            <a:r>
              <a:rPr lang="pl-PL">
                <a:ea typeface="+mn-lt"/>
                <a:cs typeface="+mn-lt"/>
              </a:rPr>
              <a:t> </a:t>
            </a:r>
            <a:endParaRPr lang="pl-PL"/>
          </a:p>
          <a:p>
            <a:pPr algn="ctr"/>
            <a:endParaRPr lang="pl-PL"/>
          </a:p>
          <a:p>
            <a:endParaRPr lang="pl-PL"/>
          </a:p>
        </p:txBody>
      </p:sp>
      <p:pic>
        <p:nvPicPr>
          <p:cNvPr id="4" name="Obraz 4" descr="Obraz zawierający tekst&#10;&#10;Opis wygenerowany automatycznie">
            <a:extLst>
              <a:ext uri="{FF2B5EF4-FFF2-40B4-BE49-F238E27FC236}">
                <a16:creationId xmlns:a16="http://schemas.microsoft.com/office/drawing/2014/main" id="{3599FD4C-8910-4DC5-A4BB-489D3CC040DE}"/>
              </a:ext>
            </a:extLst>
          </p:cNvPr>
          <p:cNvPicPr>
            <a:picLocks noChangeAspect="1"/>
          </p:cNvPicPr>
          <p:nvPr/>
        </p:nvPicPr>
        <p:blipFill>
          <a:blip r:embed="rId2"/>
          <a:stretch>
            <a:fillRect/>
          </a:stretch>
        </p:blipFill>
        <p:spPr>
          <a:xfrm>
            <a:off x="127635" y="6364605"/>
            <a:ext cx="2152650" cy="438150"/>
          </a:xfrm>
          <a:prstGeom prst="rect">
            <a:avLst/>
          </a:prstGeom>
        </p:spPr>
      </p:pic>
    </p:spTree>
    <p:extLst>
      <p:ext uri="{BB962C8B-B14F-4D97-AF65-F5344CB8AC3E}">
        <p14:creationId xmlns:p14="http://schemas.microsoft.com/office/powerpoint/2010/main" val="186557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solidFill>
                <a:prstClr val="white"/>
              </a:solidFill>
            </a:endParaRPr>
          </a:p>
        </p:txBody>
      </p:sp>
      <p:sp>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400" y="1910808"/>
            <a:ext cx="5571069" cy="3036377"/>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3" name="Symbol zastępczy zawartości 2">
            <a:extLst>
              <a:ext uri="{FF2B5EF4-FFF2-40B4-BE49-F238E27FC236}">
                <a16:creationId xmlns:a16="http://schemas.microsoft.com/office/drawing/2014/main" id="{35326F0F-0604-4C5B-BDA5-D87332B81C02}"/>
              </a:ext>
            </a:extLst>
          </p:cNvPr>
          <p:cNvSpPr>
            <a:spLocks noGrp="1"/>
          </p:cNvSpPr>
          <p:nvPr>
            <p:ph idx="1"/>
          </p:nvPr>
        </p:nvSpPr>
        <p:spPr>
          <a:xfrm>
            <a:off x="4219802" y="965864"/>
            <a:ext cx="7006998" cy="3450370"/>
          </a:xfrm>
        </p:spPr>
        <p:txBody>
          <a:bodyPr anchor="b">
            <a:normAutofit/>
          </a:bodyPr>
          <a:lstStyle/>
          <a:p>
            <a:r>
              <a:rPr lang="pl-PL" sz="2000">
                <a:ea typeface="+mn-lt"/>
                <a:cs typeface="+mn-lt"/>
                <a:hlinkClick r:id="rId2"/>
              </a:rPr>
              <a:t>https://ciekawostkihistoryczne.pl/2020/05/26/10-najwiekszych-polskich-wynalazkow-czy-znasz-je-wszystkie/</a:t>
            </a:r>
            <a:endParaRPr lang="pl-PL" sz="2000">
              <a:ea typeface="+mn-lt"/>
              <a:cs typeface="+mn-lt"/>
            </a:endParaRPr>
          </a:p>
          <a:p>
            <a:r>
              <a:rPr lang="pl-PL" sz="2000">
                <a:ea typeface="+mn-lt"/>
                <a:cs typeface="+mn-lt"/>
                <a:hlinkClick r:id="rId3"/>
              </a:rPr>
              <a:t>https://pl.wikipedia.org/wiki/Lampa_naftowa</a:t>
            </a:r>
            <a:endParaRPr lang="pl-PL" sz="2000">
              <a:ea typeface="+mn-lt"/>
              <a:cs typeface="+mn-lt"/>
            </a:endParaRPr>
          </a:p>
          <a:p>
            <a:r>
              <a:rPr lang="pl-PL" sz="2000">
                <a:ea typeface="+mn-lt"/>
                <a:cs typeface="+mn-lt"/>
                <a:hlinkClick r:id="rId4"/>
              </a:rPr>
              <a:t>https://pl.wikipedia.org/wiki/Kamizelka_kuloodporna</a:t>
            </a:r>
          </a:p>
          <a:p>
            <a:pPr marL="0" indent="0">
              <a:buNone/>
            </a:pPr>
            <a:r>
              <a:rPr lang="pl-PL" sz="2000">
                <a:ea typeface="+mn-lt"/>
                <a:cs typeface="+mn-lt"/>
              </a:rPr>
              <a:t>Google-Grafik</a:t>
            </a:r>
          </a:p>
          <a:p>
            <a:endParaRPr lang="pl-PL" sz="2000">
              <a:solidFill>
                <a:srgbClr val="FFFFFF"/>
              </a:solidFill>
            </a:endParaRPr>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Obraz 4" descr="Obraz zawierający tekst&#10;&#10;Opis wygenerowany automatycznie">
            <a:extLst>
              <a:ext uri="{FF2B5EF4-FFF2-40B4-BE49-F238E27FC236}">
                <a16:creationId xmlns:a16="http://schemas.microsoft.com/office/drawing/2014/main" id="{5E3979D5-FC1C-4921-9BBB-B8CC26A85782}"/>
              </a:ext>
            </a:extLst>
          </p:cNvPr>
          <p:cNvPicPr>
            <a:picLocks noChangeAspect="1"/>
          </p:cNvPicPr>
          <p:nvPr/>
        </p:nvPicPr>
        <p:blipFill>
          <a:blip r:embed="rId5"/>
          <a:stretch>
            <a:fillRect/>
          </a:stretch>
        </p:blipFill>
        <p:spPr>
          <a:xfrm>
            <a:off x="127635" y="6364605"/>
            <a:ext cx="2152650" cy="438150"/>
          </a:xfrm>
          <a:prstGeom prst="rect">
            <a:avLst/>
          </a:prstGeom>
        </p:spPr>
      </p:pic>
      <p:sp>
        <p:nvSpPr>
          <p:cNvPr id="6" name="pole tekstowe 5">
            <a:extLst>
              <a:ext uri="{FF2B5EF4-FFF2-40B4-BE49-F238E27FC236}">
                <a16:creationId xmlns:a16="http://schemas.microsoft.com/office/drawing/2014/main" id="{E2D3BF6E-DB87-4A7E-81B3-8B64BF9A92C8}"/>
              </a:ext>
            </a:extLst>
          </p:cNvPr>
          <p:cNvSpPr txBox="1"/>
          <p:nvPr/>
        </p:nvSpPr>
        <p:spPr>
          <a:xfrm>
            <a:off x="4275826" y="120024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4000" cap="all" err="1">
                <a:latin typeface="Tw Cen MT Condensed"/>
              </a:rPr>
              <a:t>Quellen</a:t>
            </a:r>
            <a:endParaRPr lang="pl-PL" sz="4000" err="1"/>
          </a:p>
        </p:txBody>
      </p:sp>
    </p:spTree>
    <p:extLst>
      <p:ext uri="{BB962C8B-B14F-4D97-AF65-F5344CB8AC3E}">
        <p14:creationId xmlns:p14="http://schemas.microsoft.com/office/powerpoint/2010/main" val="149984703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ny">
  <a:themeElements>
    <a:clrScheme name="Integralny">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ny">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ny">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Application>Microsoft Office PowerPoint</Application>
  <PresentationFormat>Panoramiczny</PresentationFormat>
  <Slides>7</Slides>
  <Notes>0</Notes>
  <HiddenSlides>0</HiddenSlides>
  <ScaleCrop>false</ScaleCrop>
  <HeadingPairs>
    <vt:vector size="4" baseType="variant">
      <vt:variant>
        <vt:lpstr>Motyw</vt:lpstr>
      </vt:variant>
      <vt:variant>
        <vt:i4>1</vt:i4>
      </vt:variant>
      <vt:variant>
        <vt:lpstr>Tytuły slajdów</vt:lpstr>
      </vt:variant>
      <vt:variant>
        <vt:i4>7</vt:i4>
      </vt:variant>
    </vt:vector>
  </HeadingPairs>
  <TitlesOfParts>
    <vt:vector size="8" baseType="lpstr">
      <vt:lpstr>Integralny</vt:lpstr>
      <vt:lpstr>Polnische Erfindungen</vt:lpstr>
      <vt:lpstr>Petroleumlampe</vt:lpstr>
      <vt:lpstr>Kugelsichere Weste</vt:lpstr>
      <vt:lpstr>Büroklammer  und  Scheibenwischer</vt:lpstr>
      <vt:lpstr>die Entdeckung von MikoŁaj Kopernik</vt:lpstr>
      <vt:lpstr>Vielen dank für eure aufmerksamkeit!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Polnische Erfindugen</dc:title>
  <dc:creator>Helena Kaczanowska</dc:creator>
  <cp:revision>3</cp:revision>
  <dcterms:created xsi:type="dcterms:W3CDTF">2022-01-07T17:52:05Z</dcterms:created>
  <dcterms:modified xsi:type="dcterms:W3CDTF">2022-02-19T21:28:44Z</dcterms:modified>
</cp:coreProperties>
</file>