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 id="260" r:id="rId6"/>
    <p:sldId id="263" r:id="rId7"/>
    <p:sldId id="265"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F7DAF-6472-B591-86E4-AC577009F67D}" v="345" dt="2021-12-20T14:48:39.618"/>
    <p1510:client id="{15CED2E6-903D-A0E9-7A0D-6DF3BFBAAE2D}" v="18" dt="2022-02-16T20:19:04.520"/>
    <p1510:client id="{1B1B3336-0695-B27F-143B-A66CD1D544D8}" v="4" dt="2022-02-01T15:55:25.439"/>
    <p1510:client id="{589D0483-2766-F653-AB29-A38153887040}" v="66" dt="2022-02-14T19:06:36.008"/>
    <p1510:client id="{7BE98354-38BD-4C87-9D79-21E079365C7E}" v="542" dt="2021-12-19T15:26:24.935"/>
    <p1510:client id="{94881AC8-6E26-D4E1-B698-15B0620B2F91}" v="13" dt="2022-02-09T08:19:28.254"/>
    <p1510:client id="{B19A5877-6A51-A350-AD23-C09804049E78}" v="4" dt="2022-02-01T15:43:06.820"/>
    <p1510:client id="{C6C5A637-C783-897F-F14C-D1D2C5CB3794}" v="112" dt="2022-01-25T13:59:33.067"/>
    <p1510:client id="{CCD25A64-AA5E-4320-A6D2-BF1144C90622}" v="447" dt="2022-02-03T20:42:35.733"/>
    <p1510:client id="{D8B8CFE7-3F34-1F0E-9A43-E969D3893301}" v="2" dt="2022-02-01T07:45:03.563"/>
    <p1510:client id="{E52CB230-F507-CD96-3FEB-4B1731CA95D5}" v="194" dt="2022-02-01T15:53:38.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Kozak" userId="S::mkozak@pallotti.edu.pl::6b663664-5a24-49c4-b083-21bca479ed2e" providerId="AD" clId="Web-{CCD25A64-AA5E-4320-A6D2-BF1144C90622}"/>
    <pc:docChg chg="addSld delSld modSld sldOrd">
      <pc:chgData name="Marta Kozak" userId="S::mkozak@pallotti.edu.pl::6b663664-5a24-49c4-b083-21bca479ed2e" providerId="AD" clId="Web-{CCD25A64-AA5E-4320-A6D2-BF1144C90622}" dt="2022-02-03T20:42:32.452" v="334" actId="20577"/>
      <pc:docMkLst>
        <pc:docMk/>
      </pc:docMkLst>
      <pc:sldChg chg="addSp modSp">
        <pc:chgData name="Marta Kozak" userId="S::mkozak@pallotti.edu.pl::6b663664-5a24-49c4-b083-21bca479ed2e" providerId="AD" clId="Web-{CCD25A64-AA5E-4320-A6D2-BF1144C90622}" dt="2022-02-03T08:53:27.453" v="191" actId="1076"/>
        <pc:sldMkLst>
          <pc:docMk/>
          <pc:sldMk cId="216179828" sldId="257"/>
        </pc:sldMkLst>
        <pc:spChg chg="mod">
          <ac:chgData name="Marta Kozak" userId="S::mkozak@pallotti.edu.pl::6b663664-5a24-49c4-b083-21bca479ed2e" providerId="AD" clId="Web-{CCD25A64-AA5E-4320-A6D2-BF1144C90622}" dt="2022-02-03T08:41:30.996" v="37" actId="20577"/>
          <ac:spMkLst>
            <pc:docMk/>
            <pc:sldMk cId="216179828" sldId="257"/>
            <ac:spMk id="4" creationId="{E0A084BD-907F-4102-8DF8-C2476A0455D1}"/>
          </ac:spMkLst>
        </pc:spChg>
        <pc:picChg chg="add mod">
          <ac:chgData name="Marta Kozak" userId="S::mkozak@pallotti.edu.pl::6b663664-5a24-49c4-b083-21bca479ed2e" providerId="AD" clId="Web-{CCD25A64-AA5E-4320-A6D2-BF1144C90622}" dt="2022-02-03T08:53:27.453" v="191" actId="1076"/>
          <ac:picMkLst>
            <pc:docMk/>
            <pc:sldMk cId="216179828" sldId="257"/>
            <ac:picMk id="3" creationId="{3BA98018-10F7-4B56-94C8-5B42F1A9E004}"/>
          </ac:picMkLst>
        </pc:picChg>
      </pc:sldChg>
      <pc:sldChg chg="addSp modSp">
        <pc:chgData name="Marta Kozak" userId="S::mkozak@pallotti.edu.pl::6b663664-5a24-49c4-b083-21bca479ed2e" providerId="AD" clId="Web-{CCD25A64-AA5E-4320-A6D2-BF1144C90622}" dt="2022-02-03T08:53:23.437" v="190" actId="1076"/>
        <pc:sldMkLst>
          <pc:docMk/>
          <pc:sldMk cId="3506680435" sldId="258"/>
        </pc:sldMkLst>
        <pc:spChg chg="mod">
          <ac:chgData name="Marta Kozak" userId="S::mkozak@pallotti.edu.pl::6b663664-5a24-49c4-b083-21bca479ed2e" providerId="AD" clId="Web-{CCD25A64-AA5E-4320-A6D2-BF1144C90622}" dt="2022-02-03T08:43:17.267" v="87" actId="20577"/>
          <ac:spMkLst>
            <pc:docMk/>
            <pc:sldMk cId="3506680435" sldId="258"/>
            <ac:spMk id="4" creationId="{1BFFA6AE-A85F-43FE-970B-6CE9C037F621}"/>
          </ac:spMkLst>
        </pc:spChg>
        <pc:picChg chg="add mod">
          <ac:chgData name="Marta Kozak" userId="S::mkozak@pallotti.edu.pl::6b663664-5a24-49c4-b083-21bca479ed2e" providerId="AD" clId="Web-{CCD25A64-AA5E-4320-A6D2-BF1144C90622}" dt="2022-02-03T08:53:23.437" v="190" actId="1076"/>
          <ac:picMkLst>
            <pc:docMk/>
            <pc:sldMk cId="3506680435" sldId="258"/>
            <ac:picMk id="3" creationId="{BF66829C-5FBE-4A51-91D1-9431E65A570D}"/>
          </ac:picMkLst>
        </pc:picChg>
      </pc:sldChg>
      <pc:sldChg chg="addSp modSp">
        <pc:chgData name="Marta Kozak" userId="S::mkozak@pallotti.edu.pl::6b663664-5a24-49c4-b083-21bca479ed2e" providerId="AD" clId="Web-{CCD25A64-AA5E-4320-A6D2-BF1144C90622}" dt="2022-02-03T08:54:17.471" v="194" actId="14100"/>
        <pc:sldMkLst>
          <pc:docMk/>
          <pc:sldMk cId="16957931" sldId="259"/>
        </pc:sldMkLst>
        <pc:spChg chg="mod">
          <ac:chgData name="Marta Kozak" userId="S::mkozak@pallotti.edu.pl::6b663664-5a24-49c4-b083-21bca479ed2e" providerId="AD" clId="Web-{CCD25A64-AA5E-4320-A6D2-BF1144C90622}" dt="2022-02-03T08:54:17.471" v="194" actId="14100"/>
          <ac:spMkLst>
            <pc:docMk/>
            <pc:sldMk cId="16957931" sldId="259"/>
            <ac:spMk id="3" creationId="{9C243B8C-5931-4BF1-9235-93703E2C1928}"/>
          </ac:spMkLst>
        </pc:spChg>
        <pc:picChg chg="add mod">
          <ac:chgData name="Marta Kozak" userId="S::mkozak@pallotti.edu.pl::6b663664-5a24-49c4-b083-21bca479ed2e" providerId="AD" clId="Web-{CCD25A64-AA5E-4320-A6D2-BF1144C90622}" dt="2022-02-03T08:53:18.921" v="189" actId="1076"/>
          <ac:picMkLst>
            <pc:docMk/>
            <pc:sldMk cId="16957931" sldId="259"/>
            <ac:picMk id="4" creationId="{04F81EC5-52CF-4CFD-9D23-3FC395ACB3FE}"/>
          </ac:picMkLst>
        </pc:picChg>
      </pc:sldChg>
      <pc:sldChg chg="addSp modSp">
        <pc:chgData name="Marta Kozak" userId="S::mkozak@pallotti.edu.pl::6b663664-5a24-49c4-b083-21bca479ed2e" providerId="AD" clId="Web-{CCD25A64-AA5E-4320-A6D2-BF1144C90622}" dt="2022-02-03T08:53:12.359" v="188" actId="1076"/>
        <pc:sldMkLst>
          <pc:docMk/>
          <pc:sldMk cId="3985282413" sldId="260"/>
        </pc:sldMkLst>
        <pc:spChg chg="mod">
          <ac:chgData name="Marta Kozak" userId="S::mkozak@pallotti.edu.pl::6b663664-5a24-49c4-b083-21bca479ed2e" providerId="AD" clId="Web-{CCD25A64-AA5E-4320-A6D2-BF1144C90622}" dt="2022-02-03T08:46:42.292" v="142" actId="20577"/>
          <ac:spMkLst>
            <pc:docMk/>
            <pc:sldMk cId="3985282413" sldId="260"/>
            <ac:spMk id="4" creationId="{B031B9A4-416D-462C-9788-F8AB2C5EAE69}"/>
          </ac:spMkLst>
        </pc:spChg>
        <pc:picChg chg="add mod">
          <ac:chgData name="Marta Kozak" userId="S::mkozak@pallotti.edu.pl::6b663664-5a24-49c4-b083-21bca479ed2e" providerId="AD" clId="Web-{CCD25A64-AA5E-4320-A6D2-BF1144C90622}" dt="2022-02-03T08:53:12.359" v="188" actId="1076"/>
          <ac:picMkLst>
            <pc:docMk/>
            <pc:sldMk cId="3985282413" sldId="260"/>
            <ac:picMk id="3" creationId="{631CB094-1D32-40A8-90BB-D1E07B5629BC}"/>
          </ac:picMkLst>
        </pc:picChg>
      </pc:sldChg>
      <pc:sldChg chg="addSp modSp">
        <pc:chgData name="Marta Kozak" userId="S::mkozak@pallotti.edu.pl::6b663664-5a24-49c4-b083-21bca479ed2e" providerId="AD" clId="Web-{CCD25A64-AA5E-4320-A6D2-BF1144C90622}" dt="2022-02-03T20:42:32.452" v="334" actId="20577"/>
        <pc:sldMkLst>
          <pc:docMk/>
          <pc:sldMk cId="847520940" sldId="261"/>
        </pc:sldMkLst>
        <pc:spChg chg="add mod">
          <ac:chgData name="Marta Kozak" userId="S::mkozak@pallotti.edu.pl::6b663664-5a24-49c4-b083-21bca479ed2e" providerId="AD" clId="Web-{CCD25A64-AA5E-4320-A6D2-BF1144C90622}" dt="2022-02-03T20:42:32.452" v="334" actId="20577"/>
          <ac:spMkLst>
            <pc:docMk/>
            <pc:sldMk cId="847520940" sldId="261"/>
            <ac:spMk id="7" creationId="{9FBBE840-6A8C-407D-9682-1A6954FEFA5A}"/>
          </ac:spMkLst>
        </pc:spChg>
        <pc:spChg chg="add mod">
          <ac:chgData name="Marta Kozak" userId="S::mkozak@pallotti.edu.pl::6b663664-5a24-49c4-b083-21bca479ed2e" providerId="AD" clId="Web-{CCD25A64-AA5E-4320-A6D2-BF1144C90622}" dt="2022-02-03T09:03:54.750" v="317" actId="1076"/>
          <ac:spMkLst>
            <pc:docMk/>
            <pc:sldMk cId="847520940" sldId="261"/>
            <ac:spMk id="8" creationId="{E721EB6E-9078-4F01-90C4-AE68BF1AF083}"/>
          </ac:spMkLst>
        </pc:spChg>
        <pc:picChg chg="add mod">
          <ac:chgData name="Marta Kozak" userId="S::mkozak@pallotti.edu.pl::6b663664-5a24-49c4-b083-21bca479ed2e" providerId="AD" clId="Web-{CCD25A64-AA5E-4320-A6D2-BF1144C90622}" dt="2022-02-03T08:53:32.266" v="192" actId="1076"/>
          <ac:picMkLst>
            <pc:docMk/>
            <pc:sldMk cId="847520940" sldId="261"/>
            <ac:picMk id="3" creationId="{AE491068-6CE0-47C7-B598-86B6DEEC82AF}"/>
          </ac:picMkLst>
        </pc:picChg>
        <pc:picChg chg="add mod">
          <ac:chgData name="Marta Kozak" userId="S::mkozak@pallotti.edu.pl::6b663664-5a24-49c4-b083-21bca479ed2e" providerId="AD" clId="Web-{CCD25A64-AA5E-4320-A6D2-BF1144C90622}" dt="2022-02-03T09:01:47.681" v="295" actId="1076"/>
          <ac:picMkLst>
            <pc:docMk/>
            <pc:sldMk cId="847520940" sldId="261"/>
            <ac:picMk id="4" creationId="{FF10D3E8-60A7-4A5C-B864-536995F13118}"/>
          </ac:picMkLst>
        </pc:picChg>
        <pc:picChg chg="add mod">
          <ac:chgData name="Marta Kozak" userId="S::mkozak@pallotti.edu.pl::6b663664-5a24-49c4-b083-21bca479ed2e" providerId="AD" clId="Web-{CCD25A64-AA5E-4320-A6D2-BF1144C90622}" dt="2022-02-03T09:01:49.462" v="296" actId="1076"/>
          <ac:picMkLst>
            <pc:docMk/>
            <pc:sldMk cId="847520940" sldId="261"/>
            <ac:picMk id="5" creationId="{368BE9A5-0B73-4F8C-AFAE-598544432F44}"/>
          </ac:picMkLst>
        </pc:picChg>
      </pc:sldChg>
      <pc:sldChg chg="new del">
        <pc:chgData name="Marta Kozak" userId="S::mkozak@pallotti.edu.pl::6b663664-5a24-49c4-b083-21bca479ed2e" providerId="AD" clId="Web-{CCD25A64-AA5E-4320-A6D2-BF1144C90622}" dt="2022-02-03T08:48:08.500" v="147"/>
        <pc:sldMkLst>
          <pc:docMk/>
          <pc:sldMk cId="3778926331" sldId="262"/>
        </pc:sldMkLst>
      </pc:sldChg>
      <pc:sldChg chg="new del">
        <pc:chgData name="Marta Kozak" userId="S::mkozak@pallotti.edu.pl::6b663664-5a24-49c4-b083-21bca479ed2e" providerId="AD" clId="Web-{CCD25A64-AA5E-4320-A6D2-BF1144C90622}" dt="2022-02-03T08:47:16.857" v="144"/>
        <pc:sldMkLst>
          <pc:docMk/>
          <pc:sldMk cId="4071879579" sldId="262"/>
        </pc:sldMkLst>
      </pc:sldChg>
      <pc:sldChg chg="addSp modSp add replId">
        <pc:chgData name="Marta Kozak" userId="S::mkozak@pallotti.edu.pl::6b663664-5a24-49c4-b083-21bca479ed2e" providerId="AD" clId="Web-{CCD25A64-AA5E-4320-A6D2-BF1144C90622}" dt="2022-02-03T08:57:12.855" v="210" actId="1076"/>
        <pc:sldMkLst>
          <pc:docMk/>
          <pc:sldMk cId="3128610013" sldId="263"/>
        </pc:sldMkLst>
        <pc:spChg chg="mod">
          <ac:chgData name="Marta Kozak" userId="S::mkozak@pallotti.edu.pl::6b663664-5a24-49c4-b083-21bca479ed2e" providerId="AD" clId="Web-{CCD25A64-AA5E-4320-A6D2-BF1144C90622}" dt="2022-02-03T08:48:36.658" v="169" actId="20577"/>
          <ac:spMkLst>
            <pc:docMk/>
            <pc:sldMk cId="3128610013" sldId="263"/>
            <ac:spMk id="2" creationId="{64277E70-BEF4-4438-8636-CE4662C465A9}"/>
          </ac:spMkLst>
        </pc:spChg>
        <pc:spChg chg="add mod">
          <ac:chgData name="Marta Kozak" userId="S::mkozak@pallotti.edu.pl::6b663664-5a24-49c4-b083-21bca479ed2e" providerId="AD" clId="Web-{CCD25A64-AA5E-4320-A6D2-BF1144C90622}" dt="2022-02-03T08:57:12.855" v="210" actId="1076"/>
          <ac:spMkLst>
            <pc:docMk/>
            <pc:sldMk cId="3128610013" sldId="263"/>
            <ac:spMk id="4" creationId="{C1DFF3FE-C1AD-4C4F-A8D3-04C4B2B01F3F}"/>
          </ac:spMkLst>
        </pc:spChg>
        <pc:spChg chg="mod">
          <ac:chgData name="Marta Kozak" userId="S::mkozak@pallotti.edu.pl::6b663664-5a24-49c4-b083-21bca479ed2e" providerId="AD" clId="Web-{CCD25A64-AA5E-4320-A6D2-BF1144C90622}" dt="2022-02-03T08:48:43.548" v="179" actId="20577"/>
          <ac:spMkLst>
            <pc:docMk/>
            <pc:sldMk cId="3128610013" sldId="263"/>
            <ac:spMk id="6" creationId="{664D88B0-3771-4FD8-8480-A212B8B0B63F}"/>
          </ac:spMkLst>
        </pc:spChg>
        <pc:picChg chg="add">
          <ac:chgData name="Marta Kozak" userId="S::mkozak@pallotti.edu.pl::6b663664-5a24-49c4-b083-21bca479ed2e" providerId="AD" clId="Web-{CCD25A64-AA5E-4320-A6D2-BF1144C90622}" dt="2022-02-03T08:53:00.983" v="186"/>
          <ac:picMkLst>
            <pc:docMk/>
            <pc:sldMk cId="3128610013" sldId="263"/>
            <ac:picMk id="3" creationId="{1F9601EA-6AD6-43A4-8D15-2232FBE36194}"/>
          </ac:picMkLst>
        </pc:picChg>
      </pc:sldChg>
      <pc:sldChg chg="new del ord">
        <pc:chgData name="Marta Kozak" userId="S::mkozak@pallotti.edu.pl::6b663664-5a24-49c4-b083-21bca479ed2e" providerId="AD" clId="Web-{CCD25A64-AA5E-4320-A6D2-BF1144C90622}" dt="2022-02-03T12:32:12.085" v="321"/>
        <pc:sldMkLst>
          <pc:docMk/>
          <pc:sldMk cId="4188226815" sldId="264"/>
        </pc:sldMkLst>
      </pc:sldChg>
      <pc:sldChg chg="modSp add replId">
        <pc:chgData name="Marta Kozak" userId="S::mkozak@pallotti.edu.pl::6b663664-5a24-49c4-b083-21bca479ed2e" providerId="AD" clId="Web-{CCD25A64-AA5E-4320-A6D2-BF1144C90622}" dt="2022-02-03T12:32:41.663" v="333" actId="20577"/>
        <pc:sldMkLst>
          <pc:docMk/>
          <pc:sldMk cId="156890624" sldId="265"/>
        </pc:sldMkLst>
        <pc:spChg chg="mod">
          <ac:chgData name="Marta Kozak" userId="S::mkozak@pallotti.edu.pl::6b663664-5a24-49c4-b083-21bca479ed2e" providerId="AD" clId="Web-{CCD25A64-AA5E-4320-A6D2-BF1144C90622}" dt="2022-02-03T12:32:35.335" v="330" actId="20577"/>
          <ac:spMkLst>
            <pc:docMk/>
            <pc:sldMk cId="156890624" sldId="265"/>
            <ac:spMk id="2" creationId="{64277E70-BEF4-4438-8636-CE4662C465A9}"/>
          </ac:spMkLst>
        </pc:spChg>
        <pc:spChg chg="mod">
          <ac:chgData name="Marta Kozak" userId="S::mkozak@pallotti.edu.pl::6b663664-5a24-49c4-b083-21bca479ed2e" providerId="AD" clId="Web-{CCD25A64-AA5E-4320-A6D2-BF1144C90622}" dt="2022-02-03T12:32:41.663" v="333" actId="20577"/>
          <ac:spMkLst>
            <pc:docMk/>
            <pc:sldMk cId="156890624" sldId="265"/>
            <ac:spMk id="4" creationId="{C1DFF3FE-C1AD-4C4F-A8D3-04C4B2B01F3F}"/>
          </ac:spMkLst>
        </pc:spChg>
      </pc:sldChg>
    </pc:docChg>
  </pc:docChgLst>
  <pc:docChgLst>
    <pc:chgData name="Marta Kozak" userId="S::mkozak@pallotti.edu.pl::6b663664-5a24-49c4-b083-21bca479ed2e" providerId="AD" clId="Web-{D8B8CFE7-3F34-1F0E-9A43-E969D3893301}"/>
    <pc:docChg chg="modSld">
      <pc:chgData name="Marta Kozak" userId="S::mkozak@pallotti.edu.pl::6b663664-5a24-49c4-b083-21bca479ed2e" providerId="AD" clId="Web-{D8B8CFE7-3F34-1F0E-9A43-E969D3893301}" dt="2022-02-01T07:45:01.266" v="0" actId="20577"/>
      <pc:docMkLst>
        <pc:docMk/>
      </pc:docMkLst>
      <pc:sldChg chg="modSp">
        <pc:chgData name="Marta Kozak" userId="S::mkozak@pallotti.edu.pl::6b663664-5a24-49c4-b083-21bca479ed2e" providerId="AD" clId="Web-{D8B8CFE7-3F34-1F0E-9A43-E969D3893301}" dt="2022-02-01T07:45:01.266" v="0" actId="20577"/>
        <pc:sldMkLst>
          <pc:docMk/>
          <pc:sldMk cId="216179828" sldId="257"/>
        </pc:sldMkLst>
        <pc:spChg chg="mod">
          <ac:chgData name="Marta Kozak" userId="S::mkozak@pallotti.edu.pl::6b663664-5a24-49c4-b083-21bca479ed2e" providerId="AD" clId="Web-{D8B8CFE7-3F34-1F0E-9A43-E969D3893301}" dt="2022-02-01T07:45:01.266" v="0" actId="20577"/>
          <ac:spMkLst>
            <pc:docMk/>
            <pc:sldMk cId="216179828" sldId="257"/>
            <ac:spMk id="2" creationId="{DBBEDEEA-5DE5-4772-A600-376650799121}"/>
          </ac:spMkLst>
        </pc:spChg>
      </pc:sldChg>
    </pc:docChg>
  </pc:docChgLst>
  <pc:docChgLst>
    <pc:chgData name="Helena Kaczanowska" userId="S::hkaczanowska@pallotti.edu.pl::38ee4bf0-f95b-47bd-b677-8675412aefef" providerId="AD" clId="Web-{E52CB230-F507-CD96-3FEB-4B1731CA95D5}"/>
    <pc:docChg chg="addSld delSld modSld sldOrd">
      <pc:chgData name="Helena Kaczanowska" userId="S::hkaczanowska@pallotti.edu.pl::38ee4bf0-f95b-47bd-b677-8675412aefef" providerId="AD" clId="Web-{E52CB230-F507-CD96-3FEB-4B1731CA95D5}" dt="2022-02-01T15:53:38.767" v="174" actId="1076"/>
      <pc:docMkLst>
        <pc:docMk/>
      </pc:docMkLst>
      <pc:sldChg chg="addSp delSp modSp">
        <pc:chgData name="Helena Kaczanowska" userId="S::hkaczanowska@pallotti.edu.pl::38ee4bf0-f95b-47bd-b677-8675412aefef" providerId="AD" clId="Web-{E52CB230-F507-CD96-3FEB-4B1731CA95D5}" dt="2022-02-01T15:52:18.875" v="143"/>
        <pc:sldMkLst>
          <pc:docMk/>
          <pc:sldMk cId="216179828" sldId="257"/>
        </pc:sldMkLst>
        <pc:spChg chg="mod">
          <ac:chgData name="Helena Kaczanowska" userId="S::hkaczanowska@pallotti.edu.pl::38ee4bf0-f95b-47bd-b677-8675412aefef" providerId="AD" clId="Web-{E52CB230-F507-CD96-3FEB-4B1731CA95D5}" dt="2022-02-01T15:52:15.796" v="142" actId="20577"/>
          <ac:spMkLst>
            <pc:docMk/>
            <pc:sldMk cId="216179828" sldId="257"/>
            <ac:spMk id="2" creationId="{DBBEDEEA-5DE5-4772-A600-376650799121}"/>
          </ac:spMkLst>
        </pc:spChg>
        <pc:spChg chg="add del mod">
          <ac:chgData name="Helena Kaczanowska" userId="S::hkaczanowska@pallotti.edu.pl::38ee4bf0-f95b-47bd-b677-8675412aefef" providerId="AD" clId="Web-{E52CB230-F507-CD96-3FEB-4B1731CA95D5}" dt="2022-02-01T15:52:18.875" v="143"/>
          <ac:spMkLst>
            <pc:docMk/>
            <pc:sldMk cId="216179828" sldId="257"/>
            <ac:spMk id="3" creationId="{041C9F70-F4A2-4F8C-8566-8F2FAB83ED3F}"/>
          </ac:spMkLst>
        </pc:spChg>
        <pc:spChg chg="mod">
          <ac:chgData name="Helena Kaczanowska" userId="S::hkaczanowska@pallotti.edu.pl::38ee4bf0-f95b-47bd-b677-8675412aefef" providerId="AD" clId="Web-{E52CB230-F507-CD96-3FEB-4B1731CA95D5}" dt="2022-02-01T15:46:14.740" v="40" actId="20577"/>
          <ac:spMkLst>
            <pc:docMk/>
            <pc:sldMk cId="216179828" sldId="257"/>
            <ac:spMk id="4" creationId="{E0A084BD-907F-4102-8DF8-C2476A0455D1}"/>
          </ac:spMkLst>
        </pc:spChg>
      </pc:sldChg>
      <pc:sldChg chg="modSp">
        <pc:chgData name="Helena Kaczanowska" userId="S::hkaczanowska@pallotti.edu.pl::38ee4bf0-f95b-47bd-b677-8675412aefef" providerId="AD" clId="Web-{E52CB230-F507-CD96-3FEB-4B1731CA95D5}" dt="2022-02-01T15:46:31.944" v="45" actId="20577"/>
        <pc:sldMkLst>
          <pc:docMk/>
          <pc:sldMk cId="3506680435" sldId="258"/>
        </pc:sldMkLst>
        <pc:spChg chg="mod">
          <ac:chgData name="Helena Kaczanowska" userId="S::hkaczanowska@pallotti.edu.pl::38ee4bf0-f95b-47bd-b677-8675412aefef" providerId="AD" clId="Web-{E52CB230-F507-CD96-3FEB-4B1731CA95D5}" dt="2022-02-01T15:44:52.535" v="13" actId="14100"/>
          <ac:spMkLst>
            <pc:docMk/>
            <pc:sldMk cId="3506680435" sldId="258"/>
            <ac:spMk id="2" creationId="{8D1CB959-C2B7-4BA4-80A8-43899CFAD94C}"/>
          </ac:spMkLst>
        </pc:spChg>
        <pc:spChg chg="mod">
          <ac:chgData name="Helena Kaczanowska" userId="S::hkaczanowska@pallotti.edu.pl::38ee4bf0-f95b-47bd-b677-8675412aefef" providerId="AD" clId="Web-{E52CB230-F507-CD96-3FEB-4B1731CA95D5}" dt="2022-02-01T15:46:31.944" v="45" actId="20577"/>
          <ac:spMkLst>
            <pc:docMk/>
            <pc:sldMk cId="3506680435" sldId="258"/>
            <ac:spMk id="4" creationId="{1BFFA6AE-A85F-43FE-970B-6CE9C037F621}"/>
          </ac:spMkLst>
        </pc:spChg>
        <pc:picChg chg="mod">
          <ac:chgData name="Helena Kaczanowska" userId="S::hkaczanowska@pallotti.edu.pl::38ee4bf0-f95b-47bd-b677-8675412aefef" providerId="AD" clId="Web-{E52CB230-F507-CD96-3FEB-4B1731CA95D5}" dt="2022-02-01T15:45:13.957" v="17" actId="1076"/>
          <ac:picMkLst>
            <pc:docMk/>
            <pc:sldMk cId="3506680435" sldId="258"/>
            <ac:picMk id="5" creationId="{9DCB27FB-0BBA-4541-AC56-EDE4E35B34C1}"/>
          </ac:picMkLst>
        </pc:picChg>
      </pc:sldChg>
      <pc:sldChg chg="modSp">
        <pc:chgData name="Helena Kaczanowska" userId="S::hkaczanowska@pallotti.edu.pl::38ee4bf0-f95b-47bd-b677-8675412aefef" providerId="AD" clId="Web-{E52CB230-F507-CD96-3FEB-4B1731CA95D5}" dt="2022-02-01T15:46:54.882" v="50" actId="14100"/>
        <pc:sldMkLst>
          <pc:docMk/>
          <pc:sldMk cId="16957931" sldId="259"/>
        </pc:sldMkLst>
        <pc:spChg chg="mod">
          <ac:chgData name="Helena Kaczanowska" userId="S::hkaczanowska@pallotti.edu.pl::38ee4bf0-f95b-47bd-b677-8675412aefef" providerId="AD" clId="Web-{E52CB230-F507-CD96-3FEB-4B1731CA95D5}" dt="2022-02-01T15:44:25.003" v="5" actId="20577"/>
          <ac:spMkLst>
            <pc:docMk/>
            <pc:sldMk cId="16957931" sldId="259"/>
            <ac:spMk id="2" creationId="{03CACFF1-9D85-43EF-AAEC-D361F2BF574A}"/>
          </ac:spMkLst>
        </pc:spChg>
        <pc:spChg chg="mod">
          <ac:chgData name="Helena Kaczanowska" userId="S::hkaczanowska@pallotti.edu.pl::38ee4bf0-f95b-47bd-b677-8675412aefef" providerId="AD" clId="Web-{E52CB230-F507-CD96-3FEB-4B1731CA95D5}" dt="2022-02-01T15:46:54.882" v="50" actId="14100"/>
          <ac:spMkLst>
            <pc:docMk/>
            <pc:sldMk cId="16957931" sldId="259"/>
            <ac:spMk id="3" creationId="{9C243B8C-5931-4BF1-9235-93703E2C1928}"/>
          </ac:spMkLst>
        </pc:spChg>
      </pc:sldChg>
      <pc:sldChg chg="modSp">
        <pc:chgData name="Helena Kaczanowska" userId="S::hkaczanowska@pallotti.edu.pl::38ee4bf0-f95b-47bd-b677-8675412aefef" providerId="AD" clId="Web-{E52CB230-F507-CD96-3FEB-4B1731CA95D5}" dt="2022-02-01T15:48:35.478" v="74" actId="20577"/>
        <pc:sldMkLst>
          <pc:docMk/>
          <pc:sldMk cId="3985282413" sldId="260"/>
        </pc:sldMkLst>
        <pc:spChg chg="mod">
          <ac:chgData name="Helena Kaczanowska" userId="S::hkaczanowska@pallotti.edu.pl::38ee4bf0-f95b-47bd-b677-8675412aefef" providerId="AD" clId="Web-{E52CB230-F507-CD96-3FEB-4B1731CA95D5}" dt="2022-02-01T15:44:09.112" v="3" actId="20577"/>
          <ac:spMkLst>
            <pc:docMk/>
            <pc:sldMk cId="3985282413" sldId="260"/>
            <ac:spMk id="2" creationId="{43986C5D-7A33-4314-A411-37A8C0DBAA68}"/>
          </ac:spMkLst>
        </pc:spChg>
        <pc:spChg chg="mod">
          <ac:chgData name="Helena Kaczanowska" userId="S::hkaczanowska@pallotti.edu.pl::38ee4bf0-f95b-47bd-b677-8675412aefef" providerId="AD" clId="Web-{E52CB230-F507-CD96-3FEB-4B1731CA95D5}" dt="2022-02-01T15:48:35.478" v="74" actId="20577"/>
          <ac:spMkLst>
            <pc:docMk/>
            <pc:sldMk cId="3985282413" sldId="260"/>
            <ac:spMk id="4" creationId="{B031B9A4-416D-462C-9788-F8AB2C5EAE69}"/>
          </ac:spMkLst>
        </pc:spChg>
      </pc:sldChg>
      <pc:sldChg chg="new del">
        <pc:chgData name="Helena Kaczanowska" userId="S::hkaczanowska@pallotti.edu.pl::38ee4bf0-f95b-47bd-b677-8675412aefef" providerId="AD" clId="Web-{E52CB230-F507-CD96-3FEB-4B1731CA95D5}" dt="2022-02-01T15:47:34.789" v="58"/>
        <pc:sldMkLst>
          <pc:docMk/>
          <pc:sldMk cId="837335392" sldId="261"/>
        </pc:sldMkLst>
      </pc:sldChg>
      <pc:sldChg chg="addSp delSp modSp new mod ord setBg addAnim">
        <pc:chgData name="Helena Kaczanowska" userId="S::hkaczanowska@pallotti.edu.pl::38ee4bf0-f95b-47bd-b677-8675412aefef" providerId="AD" clId="Web-{E52CB230-F507-CD96-3FEB-4B1731CA95D5}" dt="2022-02-01T15:53:38.767" v="174" actId="1076"/>
        <pc:sldMkLst>
          <pc:docMk/>
          <pc:sldMk cId="847520940" sldId="261"/>
        </pc:sldMkLst>
        <pc:spChg chg="mod">
          <ac:chgData name="Helena Kaczanowska" userId="S::hkaczanowska@pallotti.edu.pl::38ee4bf0-f95b-47bd-b677-8675412aefef" providerId="AD" clId="Web-{E52CB230-F507-CD96-3FEB-4B1731CA95D5}" dt="2022-02-01T15:49:01.823" v="78"/>
          <ac:spMkLst>
            <pc:docMk/>
            <pc:sldMk cId="847520940" sldId="261"/>
            <ac:spMk id="2" creationId="{64277E70-BEF4-4438-8636-CE4662C465A9}"/>
          </ac:spMkLst>
        </pc:spChg>
        <pc:spChg chg="del mod">
          <ac:chgData name="Helena Kaczanowska" userId="S::hkaczanowska@pallotti.edu.pl::38ee4bf0-f95b-47bd-b677-8675412aefef" providerId="AD" clId="Web-{E52CB230-F507-CD96-3FEB-4B1731CA95D5}" dt="2022-02-01T15:48:54.088" v="77"/>
          <ac:spMkLst>
            <pc:docMk/>
            <pc:sldMk cId="847520940" sldId="261"/>
            <ac:spMk id="3" creationId="{B0A2F63C-D23A-4456-BE31-FAE0D51B80BD}"/>
          </ac:spMkLst>
        </pc:spChg>
        <pc:spChg chg="add del mod">
          <ac:chgData name="Helena Kaczanowska" userId="S::hkaczanowska@pallotti.edu.pl::38ee4bf0-f95b-47bd-b677-8675412aefef" providerId="AD" clId="Web-{E52CB230-F507-CD96-3FEB-4B1731CA95D5}" dt="2022-02-01T15:49:06.229" v="79"/>
          <ac:spMkLst>
            <pc:docMk/>
            <pc:sldMk cId="847520940" sldId="261"/>
            <ac:spMk id="5" creationId="{F960A9D3-61C6-4160-B26C-5EA60FE39C4D}"/>
          </ac:spMkLst>
        </pc:spChg>
        <pc:spChg chg="add mod">
          <ac:chgData name="Helena Kaczanowska" userId="S::hkaczanowska@pallotti.edu.pl::38ee4bf0-f95b-47bd-b677-8675412aefef" providerId="AD" clId="Web-{E52CB230-F507-CD96-3FEB-4B1731CA95D5}" dt="2022-02-01T15:53:38.767" v="174" actId="1076"/>
          <ac:spMkLst>
            <pc:docMk/>
            <pc:sldMk cId="847520940" sldId="261"/>
            <ac:spMk id="6" creationId="{664D88B0-3771-4FD8-8480-A212B8B0B63F}"/>
          </ac:spMkLst>
        </pc:spChg>
        <pc:spChg chg="add del">
          <ac:chgData name="Helena Kaczanowska" userId="S::hkaczanowska@pallotti.edu.pl::38ee4bf0-f95b-47bd-b677-8675412aefef" providerId="AD" clId="Web-{E52CB230-F507-CD96-3FEB-4B1731CA95D5}" dt="2022-02-01T15:48:07.697" v="64"/>
          <ac:spMkLst>
            <pc:docMk/>
            <pc:sldMk cId="847520940" sldId="261"/>
            <ac:spMk id="8" creationId="{9C7E0A2C-7C0A-4AAC-B3B0-6C12B2EBAE05}"/>
          </ac:spMkLst>
        </pc:spChg>
        <pc:spChg chg="add del">
          <ac:chgData name="Helena Kaczanowska" userId="S::hkaczanowska@pallotti.edu.pl::38ee4bf0-f95b-47bd-b677-8675412aefef" providerId="AD" clId="Web-{E52CB230-F507-CD96-3FEB-4B1731CA95D5}" dt="2022-02-01T15:48:07.697" v="64"/>
          <ac:spMkLst>
            <pc:docMk/>
            <pc:sldMk cId="847520940" sldId="261"/>
            <ac:spMk id="10" creationId="{5EB7D2A2-F448-44D4-938C-DC84CBCB3B1E}"/>
          </ac:spMkLst>
        </pc:spChg>
        <pc:spChg chg="add del">
          <ac:chgData name="Helena Kaczanowska" userId="S::hkaczanowska@pallotti.edu.pl::38ee4bf0-f95b-47bd-b677-8675412aefef" providerId="AD" clId="Web-{E52CB230-F507-CD96-3FEB-4B1731CA95D5}" dt="2022-02-01T15:48:07.697" v="64"/>
          <ac:spMkLst>
            <pc:docMk/>
            <pc:sldMk cId="847520940" sldId="261"/>
            <ac:spMk id="12" creationId="{871AEA07-1E14-44B4-8E55-64EF049CD66F}"/>
          </ac:spMkLst>
        </pc:spChg>
        <pc:spChg chg="add del">
          <ac:chgData name="Helena Kaczanowska" userId="S::hkaczanowska@pallotti.edu.pl::38ee4bf0-f95b-47bd-b677-8675412aefef" providerId="AD" clId="Web-{E52CB230-F507-CD96-3FEB-4B1731CA95D5}" dt="2022-02-01T15:49:01.823" v="78"/>
          <ac:spMkLst>
            <pc:docMk/>
            <pc:sldMk cId="847520940" sldId="261"/>
            <ac:spMk id="16" creationId="{4522B21E-B2B9-4C72-9A71-C87EFD137480}"/>
          </ac:spMkLst>
        </pc:spChg>
        <pc:spChg chg="add del">
          <ac:chgData name="Helena Kaczanowska" userId="S::hkaczanowska@pallotti.edu.pl::38ee4bf0-f95b-47bd-b677-8675412aefef" providerId="AD" clId="Web-{E52CB230-F507-CD96-3FEB-4B1731CA95D5}" dt="2022-02-01T15:49:01.823" v="78"/>
          <ac:spMkLst>
            <pc:docMk/>
            <pc:sldMk cId="847520940" sldId="261"/>
            <ac:spMk id="17" creationId="{5EB7D2A2-F448-44D4-938C-DC84CBCB3B1E}"/>
          </ac:spMkLst>
        </pc:spChg>
        <pc:spChg chg="add del">
          <ac:chgData name="Helena Kaczanowska" userId="S::hkaczanowska@pallotti.edu.pl::38ee4bf0-f95b-47bd-b677-8675412aefef" providerId="AD" clId="Web-{E52CB230-F507-CD96-3FEB-4B1731CA95D5}" dt="2022-02-01T15:49:01.823" v="78"/>
          <ac:spMkLst>
            <pc:docMk/>
            <pc:sldMk cId="847520940" sldId="261"/>
            <ac:spMk id="18" creationId="{871AEA07-1E14-44B4-8E55-64EF049CD66F}"/>
          </ac:spMkLst>
        </pc:spChg>
        <pc:spChg chg="add">
          <ac:chgData name="Helena Kaczanowska" userId="S::hkaczanowska@pallotti.edu.pl::38ee4bf0-f95b-47bd-b677-8675412aefef" providerId="AD" clId="Web-{E52CB230-F507-CD96-3FEB-4B1731CA95D5}" dt="2022-02-01T15:49:01.823" v="78"/>
          <ac:spMkLst>
            <pc:docMk/>
            <pc:sldMk cId="847520940" sldId="261"/>
            <ac:spMk id="24" creationId="{9095C1F4-AE7F-44E4-8693-40D3D6831140}"/>
          </ac:spMkLst>
        </pc:spChg>
        <pc:spChg chg="add">
          <ac:chgData name="Helena Kaczanowska" userId="S::hkaczanowska@pallotti.edu.pl::38ee4bf0-f95b-47bd-b677-8675412aefef" providerId="AD" clId="Web-{E52CB230-F507-CD96-3FEB-4B1731CA95D5}" dt="2022-02-01T15:49:01.823" v="78"/>
          <ac:spMkLst>
            <pc:docMk/>
            <pc:sldMk cId="847520940" sldId="261"/>
            <ac:spMk id="30" creationId="{871AEA07-1E14-44B4-8E55-64EF049CD66F}"/>
          </ac:spMkLst>
        </pc:spChg>
        <pc:grpChg chg="add">
          <ac:chgData name="Helena Kaczanowska" userId="S::hkaczanowska@pallotti.edu.pl::38ee4bf0-f95b-47bd-b677-8675412aefef" providerId="AD" clId="Web-{E52CB230-F507-CD96-3FEB-4B1731CA95D5}" dt="2022-02-01T15:49:01.823" v="78"/>
          <ac:grpSpMkLst>
            <pc:docMk/>
            <pc:sldMk cId="847520940" sldId="261"/>
            <ac:grpSpMk id="26" creationId="{8734DDD3-F723-4DD3-8ABE-EC0B2AC87D74}"/>
          </ac:grpSpMkLst>
        </pc:grpChg>
        <pc:cxnChg chg="add del">
          <ac:chgData name="Helena Kaczanowska" userId="S::hkaczanowska@pallotti.edu.pl::38ee4bf0-f95b-47bd-b677-8675412aefef" providerId="AD" clId="Web-{E52CB230-F507-CD96-3FEB-4B1731CA95D5}" dt="2022-02-01T15:48:07.697" v="64"/>
          <ac:cxnSpMkLst>
            <pc:docMk/>
            <pc:sldMk cId="847520940" sldId="261"/>
            <ac:cxnSpMk id="14" creationId="{F7C8EA93-3210-4C62-99E9-153C275E3A87}"/>
          </ac:cxnSpMkLst>
        </pc:cxnChg>
        <pc:cxnChg chg="add del">
          <ac:chgData name="Helena Kaczanowska" userId="S::hkaczanowska@pallotti.edu.pl::38ee4bf0-f95b-47bd-b677-8675412aefef" providerId="AD" clId="Web-{E52CB230-F507-CD96-3FEB-4B1731CA95D5}" dt="2022-02-01T15:49:01.823" v="78"/>
          <ac:cxnSpMkLst>
            <pc:docMk/>
            <pc:sldMk cId="847520940" sldId="261"/>
            <ac:cxnSpMk id="19" creationId="{F7C8EA93-3210-4C62-99E9-153C275E3A87}"/>
          </ac:cxnSpMkLst>
        </pc:cxnChg>
      </pc:sldChg>
    </pc:docChg>
  </pc:docChgLst>
  <pc:docChgLst>
    <pc:chgData name="Martyna Nowak" userId="S::mnowak@pallotti.edu.pl::2175f433-51d2-4356-9f58-c8b3cfc9d3f9" providerId="AD" clId="Web-{589D0483-2766-F653-AB29-A38153887040}"/>
    <pc:docChg chg="modSld">
      <pc:chgData name="Martyna Nowak" userId="S::mnowak@pallotti.edu.pl::2175f433-51d2-4356-9f58-c8b3cfc9d3f9" providerId="AD" clId="Web-{589D0483-2766-F653-AB29-A38153887040}" dt="2022-02-14T19:06:35.914" v="32" actId="1076"/>
      <pc:docMkLst>
        <pc:docMk/>
      </pc:docMkLst>
      <pc:sldChg chg="addSp modSp">
        <pc:chgData name="Martyna Nowak" userId="S::mnowak@pallotti.edu.pl::2175f433-51d2-4356-9f58-c8b3cfc9d3f9" providerId="AD" clId="Web-{589D0483-2766-F653-AB29-A38153887040}" dt="2022-02-14T19:06:35.914" v="32" actId="1076"/>
        <pc:sldMkLst>
          <pc:docMk/>
          <pc:sldMk cId="156890624" sldId="265"/>
        </pc:sldMkLst>
        <pc:spChg chg="add mod">
          <ac:chgData name="Martyna Nowak" userId="S::mnowak@pallotti.edu.pl::2175f433-51d2-4356-9f58-c8b3cfc9d3f9" providerId="AD" clId="Web-{589D0483-2766-F653-AB29-A38153887040}" dt="2022-02-14T19:06:35.914" v="32" actId="1076"/>
          <ac:spMkLst>
            <pc:docMk/>
            <pc:sldMk cId="156890624" sldId="265"/>
            <ac:spMk id="5" creationId="{CDFAD219-5011-4A19-B79F-04D61DED856B}"/>
          </ac:spMkLst>
        </pc:spChg>
      </pc:sldChg>
    </pc:docChg>
  </pc:docChgLst>
  <pc:docChgLst>
    <pc:chgData name="Martyna Nowak" userId="S::mnowak@pallotti.edu.pl::2175f433-51d2-4356-9f58-c8b3cfc9d3f9" providerId="AD" clId="Web-{025F7DAF-6472-B591-86E4-AC577009F67D}"/>
    <pc:docChg chg="modSld">
      <pc:chgData name="Martyna Nowak" userId="S::mnowak@pallotti.edu.pl::2175f433-51d2-4356-9f58-c8b3cfc9d3f9" providerId="AD" clId="Web-{025F7DAF-6472-B591-86E4-AC577009F67D}" dt="2021-12-20T14:48:39.618" v="342" actId="1076"/>
      <pc:docMkLst>
        <pc:docMk/>
      </pc:docMkLst>
      <pc:sldChg chg="modSp">
        <pc:chgData name="Martyna Nowak" userId="S::mnowak@pallotti.edu.pl::2175f433-51d2-4356-9f58-c8b3cfc9d3f9" providerId="AD" clId="Web-{025F7DAF-6472-B591-86E4-AC577009F67D}" dt="2021-12-20T14:28:25.295" v="71" actId="20577"/>
        <pc:sldMkLst>
          <pc:docMk/>
          <pc:sldMk cId="216179828" sldId="257"/>
        </pc:sldMkLst>
        <pc:spChg chg="mod">
          <ac:chgData name="Martyna Nowak" userId="S::mnowak@pallotti.edu.pl::2175f433-51d2-4356-9f58-c8b3cfc9d3f9" providerId="AD" clId="Web-{025F7DAF-6472-B591-86E4-AC577009F67D}" dt="2021-12-20T14:28:25.295" v="71" actId="20577"/>
          <ac:spMkLst>
            <pc:docMk/>
            <pc:sldMk cId="216179828" sldId="257"/>
            <ac:spMk id="4" creationId="{E0A084BD-907F-4102-8DF8-C2476A0455D1}"/>
          </ac:spMkLst>
        </pc:spChg>
      </pc:sldChg>
      <pc:sldChg chg="modSp">
        <pc:chgData name="Martyna Nowak" userId="S::mnowak@pallotti.edu.pl::2175f433-51d2-4356-9f58-c8b3cfc9d3f9" providerId="AD" clId="Web-{025F7DAF-6472-B591-86E4-AC577009F67D}" dt="2021-12-20T14:37:44.557" v="173" actId="20577"/>
        <pc:sldMkLst>
          <pc:docMk/>
          <pc:sldMk cId="3506680435" sldId="258"/>
        </pc:sldMkLst>
        <pc:spChg chg="mod">
          <ac:chgData name="Martyna Nowak" userId="S::mnowak@pallotti.edu.pl::2175f433-51d2-4356-9f58-c8b3cfc9d3f9" providerId="AD" clId="Web-{025F7DAF-6472-B591-86E4-AC577009F67D}" dt="2021-12-20T14:37:44.557" v="173" actId="20577"/>
          <ac:spMkLst>
            <pc:docMk/>
            <pc:sldMk cId="3506680435" sldId="258"/>
            <ac:spMk id="4" creationId="{1BFFA6AE-A85F-43FE-970B-6CE9C037F621}"/>
          </ac:spMkLst>
        </pc:spChg>
      </pc:sldChg>
      <pc:sldChg chg="addSp modSp">
        <pc:chgData name="Martyna Nowak" userId="S::mnowak@pallotti.edu.pl::2175f433-51d2-4356-9f58-c8b3cfc9d3f9" providerId="AD" clId="Web-{025F7DAF-6472-B591-86E4-AC577009F67D}" dt="2021-12-20T14:48:39.618" v="342" actId="1076"/>
        <pc:sldMkLst>
          <pc:docMk/>
          <pc:sldMk cId="16957931" sldId="259"/>
        </pc:sldMkLst>
        <pc:spChg chg="mod">
          <ac:chgData name="Martyna Nowak" userId="S::mnowak@pallotti.edu.pl::2175f433-51d2-4356-9f58-c8b3cfc9d3f9" providerId="AD" clId="Web-{025F7DAF-6472-B591-86E4-AC577009F67D}" dt="2021-12-20T14:48:31.555" v="339" actId="1076"/>
          <ac:spMkLst>
            <pc:docMk/>
            <pc:sldMk cId="16957931" sldId="259"/>
            <ac:spMk id="2" creationId="{03CACFF1-9D85-43EF-AAEC-D361F2BF574A}"/>
          </ac:spMkLst>
        </pc:spChg>
        <pc:spChg chg="mod">
          <ac:chgData name="Martyna Nowak" userId="S::mnowak@pallotti.edu.pl::2175f433-51d2-4356-9f58-c8b3cfc9d3f9" providerId="AD" clId="Web-{025F7DAF-6472-B591-86E4-AC577009F67D}" dt="2021-12-20T14:48:16.180" v="334" actId="1076"/>
          <ac:spMkLst>
            <pc:docMk/>
            <pc:sldMk cId="16957931" sldId="259"/>
            <ac:spMk id="3" creationId="{9C243B8C-5931-4BF1-9235-93703E2C1928}"/>
          </ac:spMkLst>
        </pc:spChg>
        <pc:picChg chg="add mod">
          <ac:chgData name="Martyna Nowak" userId="S::mnowak@pallotti.edu.pl::2175f433-51d2-4356-9f58-c8b3cfc9d3f9" providerId="AD" clId="Web-{025F7DAF-6472-B591-86E4-AC577009F67D}" dt="2021-12-20T14:48:39.618" v="342" actId="1076"/>
          <ac:picMkLst>
            <pc:docMk/>
            <pc:sldMk cId="16957931" sldId="259"/>
            <ac:picMk id="5" creationId="{4E1E8D6C-8553-484A-B973-D87B5F7468F7}"/>
          </ac:picMkLst>
        </pc:picChg>
      </pc:sldChg>
      <pc:sldChg chg="modSp">
        <pc:chgData name="Martyna Nowak" userId="S::mnowak@pallotti.edu.pl::2175f433-51d2-4356-9f58-c8b3cfc9d3f9" providerId="AD" clId="Web-{025F7DAF-6472-B591-86E4-AC577009F67D}" dt="2021-12-20T14:40:48.233" v="228" actId="20577"/>
        <pc:sldMkLst>
          <pc:docMk/>
          <pc:sldMk cId="3985282413" sldId="260"/>
        </pc:sldMkLst>
        <pc:spChg chg="mod">
          <ac:chgData name="Martyna Nowak" userId="S::mnowak@pallotti.edu.pl::2175f433-51d2-4356-9f58-c8b3cfc9d3f9" providerId="AD" clId="Web-{025F7DAF-6472-B591-86E4-AC577009F67D}" dt="2021-12-20T14:40:48.233" v="228" actId="20577"/>
          <ac:spMkLst>
            <pc:docMk/>
            <pc:sldMk cId="3985282413" sldId="260"/>
            <ac:spMk id="4" creationId="{B031B9A4-416D-462C-9788-F8AB2C5EAE69}"/>
          </ac:spMkLst>
        </pc:spChg>
      </pc:sldChg>
    </pc:docChg>
  </pc:docChgLst>
  <pc:docChgLst>
    <pc:chgData name="Martyna Nowak" userId="S::mnowak@pallotti.edu.pl::2175f433-51d2-4356-9f58-c8b3cfc9d3f9" providerId="AD" clId="Web-{7BE98354-38BD-4C87-9D79-21E079365C7E}"/>
    <pc:docChg chg="addSld delSld modSld">
      <pc:chgData name="Martyna Nowak" userId="S::mnowak@pallotti.edu.pl::2175f433-51d2-4356-9f58-c8b3cfc9d3f9" providerId="AD" clId="Web-{7BE98354-38BD-4C87-9D79-21E079365C7E}" dt="2021-12-19T15:26:24.935" v="541" actId="1076"/>
      <pc:docMkLst>
        <pc:docMk/>
      </pc:docMkLst>
      <pc:sldChg chg="del">
        <pc:chgData name="Martyna Nowak" userId="S::mnowak@pallotti.edu.pl::2175f433-51d2-4356-9f58-c8b3cfc9d3f9" providerId="AD" clId="Web-{7BE98354-38BD-4C87-9D79-21E079365C7E}" dt="2021-12-19T14:35:14.935" v="4"/>
        <pc:sldMkLst>
          <pc:docMk/>
          <pc:sldMk cId="650317164" sldId="256"/>
        </pc:sldMkLst>
      </pc:sldChg>
      <pc:sldChg chg="addSp delSp modSp new mod setBg">
        <pc:chgData name="Martyna Nowak" userId="S::mnowak@pallotti.edu.pl::2175f433-51d2-4356-9f58-c8b3cfc9d3f9" providerId="AD" clId="Web-{7BE98354-38BD-4C87-9D79-21E079365C7E}" dt="2021-12-19T15:09:39.055" v="355" actId="20577"/>
        <pc:sldMkLst>
          <pc:docMk/>
          <pc:sldMk cId="216179828" sldId="257"/>
        </pc:sldMkLst>
        <pc:spChg chg="mod">
          <ac:chgData name="Martyna Nowak" userId="S::mnowak@pallotti.edu.pl::2175f433-51d2-4356-9f58-c8b3cfc9d3f9" providerId="AD" clId="Web-{7BE98354-38BD-4C87-9D79-21E079365C7E}" dt="2021-12-19T15:08:49.272" v="341"/>
          <ac:spMkLst>
            <pc:docMk/>
            <pc:sldMk cId="216179828" sldId="257"/>
            <ac:spMk id="2" creationId="{DBBEDEEA-5DE5-4772-A600-376650799121}"/>
          </ac:spMkLst>
        </pc:spChg>
        <pc:spChg chg="del">
          <ac:chgData name="Martyna Nowak" userId="S::mnowak@pallotti.edu.pl::2175f433-51d2-4356-9f58-c8b3cfc9d3f9" providerId="AD" clId="Web-{7BE98354-38BD-4C87-9D79-21E079365C7E}" dt="2021-12-19T14:53:59.352" v="101"/>
          <ac:spMkLst>
            <pc:docMk/>
            <pc:sldMk cId="216179828" sldId="257"/>
            <ac:spMk id="3" creationId="{779AA395-76EB-4BF9-AAE0-478A23F4D2A3}"/>
          </ac:spMkLst>
        </pc:spChg>
        <pc:spChg chg="mod">
          <ac:chgData name="Martyna Nowak" userId="S::mnowak@pallotti.edu.pl::2175f433-51d2-4356-9f58-c8b3cfc9d3f9" providerId="AD" clId="Web-{7BE98354-38BD-4C87-9D79-21E079365C7E}" dt="2021-12-19T15:09:39.055" v="355" actId="20577"/>
          <ac:spMkLst>
            <pc:docMk/>
            <pc:sldMk cId="216179828" sldId="257"/>
            <ac:spMk id="4" creationId="{E0A084BD-907F-4102-8DF8-C2476A0455D1}"/>
          </ac:spMkLst>
        </pc:spChg>
        <pc:spChg chg="add del">
          <ac:chgData name="Martyna Nowak" userId="S::mnowak@pallotti.edu.pl::2175f433-51d2-4356-9f58-c8b3cfc9d3f9" providerId="AD" clId="Web-{7BE98354-38BD-4C87-9D79-21E079365C7E}" dt="2021-12-19T15:08:49.272" v="340"/>
          <ac:spMkLst>
            <pc:docMk/>
            <pc:sldMk cId="216179828" sldId="257"/>
            <ac:spMk id="10" creationId="{F13C74B1-5B17-4795-BED0-7140497B445A}"/>
          </ac:spMkLst>
        </pc:spChg>
        <pc:spChg chg="add del">
          <ac:chgData name="Martyna Nowak" userId="S::mnowak@pallotti.edu.pl::2175f433-51d2-4356-9f58-c8b3cfc9d3f9" providerId="AD" clId="Web-{7BE98354-38BD-4C87-9D79-21E079365C7E}" dt="2021-12-19T15:08:49.272" v="340"/>
          <ac:spMkLst>
            <pc:docMk/>
            <pc:sldMk cId="216179828" sldId="257"/>
            <ac:spMk id="12" creationId="{D4974D33-8DC5-464E-8C6D-BE58F0669C17}"/>
          </ac:spMkLst>
        </pc:spChg>
        <pc:picChg chg="add mod ord">
          <ac:chgData name="Martyna Nowak" userId="S::mnowak@pallotti.edu.pl::2175f433-51d2-4356-9f58-c8b3cfc9d3f9" providerId="AD" clId="Web-{7BE98354-38BD-4C87-9D79-21E079365C7E}" dt="2021-12-19T15:08:49.272" v="341"/>
          <ac:picMkLst>
            <pc:docMk/>
            <pc:sldMk cId="216179828" sldId="257"/>
            <ac:picMk id="5" creationId="{B8375A8C-9FDD-45D8-9514-B3168A3A7374}"/>
          </ac:picMkLst>
        </pc:picChg>
        <pc:cxnChg chg="add">
          <ac:chgData name="Martyna Nowak" userId="S::mnowak@pallotti.edu.pl::2175f433-51d2-4356-9f58-c8b3cfc9d3f9" providerId="AD" clId="Web-{7BE98354-38BD-4C87-9D79-21E079365C7E}" dt="2021-12-19T15:08:49.272" v="341"/>
          <ac:cxnSpMkLst>
            <pc:docMk/>
            <pc:sldMk cId="216179828" sldId="257"/>
            <ac:cxnSpMk id="7" creationId="{A7F400EE-A8A5-48AF-B4D6-291B52C6F0B0}"/>
          </ac:cxnSpMkLst>
        </pc:cxnChg>
      </pc:sldChg>
      <pc:sldChg chg="addSp delSp modSp new mod setBg">
        <pc:chgData name="Martyna Nowak" userId="S::mnowak@pallotti.edu.pl::2175f433-51d2-4356-9f58-c8b3cfc9d3f9" providerId="AD" clId="Web-{7BE98354-38BD-4C87-9D79-21E079365C7E}" dt="2021-12-19T15:14:40.315" v="421" actId="20577"/>
        <pc:sldMkLst>
          <pc:docMk/>
          <pc:sldMk cId="3506680435" sldId="258"/>
        </pc:sldMkLst>
        <pc:spChg chg="mod">
          <ac:chgData name="Martyna Nowak" userId="S::mnowak@pallotti.edu.pl::2175f433-51d2-4356-9f58-c8b3cfc9d3f9" providerId="AD" clId="Web-{7BE98354-38BD-4C87-9D79-21E079365C7E}" dt="2021-12-19T15:14:40.315" v="421" actId="20577"/>
          <ac:spMkLst>
            <pc:docMk/>
            <pc:sldMk cId="3506680435" sldId="258"/>
            <ac:spMk id="2" creationId="{8D1CB959-C2B7-4BA4-80A8-43899CFAD94C}"/>
          </ac:spMkLst>
        </pc:spChg>
        <pc:spChg chg="del">
          <ac:chgData name="Martyna Nowak" userId="S::mnowak@pallotti.edu.pl::2175f433-51d2-4356-9f58-c8b3cfc9d3f9" providerId="AD" clId="Web-{7BE98354-38BD-4C87-9D79-21E079365C7E}" dt="2021-12-19T15:14:24.861" v="419"/>
          <ac:spMkLst>
            <pc:docMk/>
            <pc:sldMk cId="3506680435" sldId="258"/>
            <ac:spMk id="3" creationId="{EA6553D4-2B10-43C8-9C8F-0138152629D8}"/>
          </ac:spMkLst>
        </pc:spChg>
        <pc:spChg chg="mod">
          <ac:chgData name="Martyna Nowak" userId="S::mnowak@pallotti.edu.pl::2175f433-51d2-4356-9f58-c8b3cfc9d3f9" providerId="AD" clId="Web-{7BE98354-38BD-4C87-9D79-21E079365C7E}" dt="2021-12-19T15:14:31.377" v="420"/>
          <ac:spMkLst>
            <pc:docMk/>
            <pc:sldMk cId="3506680435" sldId="258"/>
            <ac:spMk id="4" creationId="{1BFFA6AE-A85F-43FE-970B-6CE9C037F621}"/>
          </ac:spMkLst>
        </pc:spChg>
        <pc:spChg chg="add">
          <ac:chgData name="Martyna Nowak" userId="S::mnowak@pallotti.edu.pl::2175f433-51d2-4356-9f58-c8b3cfc9d3f9" providerId="AD" clId="Web-{7BE98354-38BD-4C87-9D79-21E079365C7E}" dt="2021-12-19T15:14:31.377" v="420"/>
          <ac:spMkLst>
            <pc:docMk/>
            <pc:sldMk cId="3506680435" sldId="258"/>
            <ac:spMk id="10" creationId="{F13C74B1-5B17-4795-BED0-7140497B445A}"/>
          </ac:spMkLst>
        </pc:spChg>
        <pc:spChg chg="add">
          <ac:chgData name="Martyna Nowak" userId="S::mnowak@pallotti.edu.pl::2175f433-51d2-4356-9f58-c8b3cfc9d3f9" providerId="AD" clId="Web-{7BE98354-38BD-4C87-9D79-21E079365C7E}" dt="2021-12-19T15:14:31.377" v="420"/>
          <ac:spMkLst>
            <pc:docMk/>
            <pc:sldMk cId="3506680435" sldId="258"/>
            <ac:spMk id="12" creationId="{D4974D33-8DC5-464E-8C6D-BE58F0669C17}"/>
          </ac:spMkLst>
        </pc:spChg>
        <pc:picChg chg="add mod ord">
          <ac:chgData name="Martyna Nowak" userId="S::mnowak@pallotti.edu.pl::2175f433-51d2-4356-9f58-c8b3cfc9d3f9" providerId="AD" clId="Web-{7BE98354-38BD-4C87-9D79-21E079365C7E}" dt="2021-12-19T15:14:31.377" v="420"/>
          <ac:picMkLst>
            <pc:docMk/>
            <pc:sldMk cId="3506680435" sldId="258"/>
            <ac:picMk id="5" creationId="{9DCB27FB-0BBA-4541-AC56-EDE4E35B34C1}"/>
          </ac:picMkLst>
        </pc:picChg>
      </pc:sldChg>
      <pc:sldChg chg="modSp new">
        <pc:chgData name="Martyna Nowak" userId="S::mnowak@pallotti.edu.pl::2175f433-51d2-4356-9f58-c8b3cfc9d3f9" providerId="AD" clId="Web-{7BE98354-38BD-4C87-9D79-21E079365C7E}" dt="2021-12-19T14:40:45.433" v="54" actId="20577"/>
        <pc:sldMkLst>
          <pc:docMk/>
          <pc:sldMk cId="16957931" sldId="259"/>
        </pc:sldMkLst>
        <pc:spChg chg="mod">
          <ac:chgData name="Martyna Nowak" userId="S::mnowak@pallotti.edu.pl::2175f433-51d2-4356-9f58-c8b3cfc9d3f9" providerId="AD" clId="Web-{7BE98354-38BD-4C87-9D79-21E079365C7E}" dt="2021-12-19T14:40:45.433" v="54" actId="20577"/>
          <ac:spMkLst>
            <pc:docMk/>
            <pc:sldMk cId="16957931" sldId="259"/>
            <ac:spMk id="2" creationId="{03CACFF1-9D85-43EF-AAEC-D361F2BF574A}"/>
          </ac:spMkLst>
        </pc:spChg>
      </pc:sldChg>
      <pc:sldChg chg="addSp delSp modSp new mod setBg">
        <pc:chgData name="Martyna Nowak" userId="S::mnowak@pallotti.edu.pl::2175f433-51d2-4356-9f58-c8b3cfc9d3f9" providerId="AD" clId="Web-{7BE98354-38BD-4C87-9D79-21E079365C7E}" dt="2021-12-19T15:26:24.935" v="541" actId="1076"/>
        <pc:sldMkLst>
          <pc:docMk/>
          <pc:sldMk cId="3985282413" sldId="260"/>
        </pc:sldMkLst>
        <pc:spChg chg="mod">
          <ac:chgData name="Martyna Nowak" userId="S::mnowak@pallotti.edu.pl::2175f433-51d2-4356-9f58-c8b3cfc9d3f9" providerId="AD" clId="Web-{7BE98354-38BD-4C87-9D79-21E079365C7E}" dt="2021-12-19T15:26:08.685" v="537" actId="14100"/>
          <ac:spMkLst>
            <pc:docMk/>
            <pc:sldMk cId="3985282413" sldId="260"/>
            <ac:spMk id="2" creationId="{43986C5D-7A33-4314-A411-37A8C0DBAA68}"/>
          </ac:spMkLst>
        </pc:spChg>
        <pc:spChg chg="del">
          <ac:chgData name="Martyna Nowak" userId="S::mnowak@pallotti.edu.pl::2175f433-51d2-4356-9f58-c8b3cfc9d3f9" providerId="AD" clId="Web-{7BE98354-38BD-4C87-9D79-21E079365C7E}" dt="2021-12-19T15:24:20.212" v="510"/>
          <ac:spMkLst>
            <pc:docMk/>
            <pc:sldMk cId="3985282413" sldId="260"/>
            <ac:spMk id="3" creationId="{C02CE08F-803E-4392-AD48-853E52F9FA1C}"/>
          </ac:spMkLst>
        </pc:spChg>
        <pc:spChg chg="mod ord">
          <ac:chgData name="Martyna Nowak" userId="S::mnowak@pallotti.edu.pl::2175f433-51d2-4356-9f58-c8b3cfc9d3f9" providerId="AD" clId="Web-{7BE98354-38BD-4C87-9D79-21E079365C7E}" dt="2021-12-19T15:26:18.294" v="539" actId="1076"/>
          <ac:spMkLst>
            <pc:docMk/>
            <pc:sldMk cId="3985282413" sldId="260"/>
            <ac:spMk id="4" creationId="{B031B9A4-416D-462C-9788-F8AB2C5EAE69}"/>
          </ac:spMkLst>
        </pc:spChg>
        <pc:spChg chg="add del">
          <ac:chgData name="Martyna Nowak" userId="S::mnowak@pallotti.edu.pl::2175f433-51d2-4356-9f58-c8b3cfc9d3f9" providerId="AD" clId="Web-{7BE98354-38BD-4C87-9D79-21E079365C7E}" dt="2021-12-19T15:25:54.747" v="533"/>
          <ac:spMkLst>
            <pc:docMk/>
            <pc:sldMk cId="3985282413" sldId="260"/>
            <ac:spMk id="10" creationId="{F13C74B1-5B17-4795-BED0-7140497B445A}"/>
          </ac:spMkLst>
        </pc:spChg>
        <pc:spChg chg="add del">
          <ac:chgData name="Martyna Nowak" userId="S::mnowak@pallotti.edu.pl::2175f433-51d2-4356-9f58-c8b3cfc9d3f9" providerId="AD" clId="Web-{7BE98354-38BD-4C87-9D79-21E079365C7E}" dt="2021-12-19T15:25:54.747" v="533"/>
          <ac:spMkLst>
            <pc:docMk/>
            <pc:sldMk cId="3985282413" sldId="260"/>
            <ac:spMk id="12" creationId="{D4974D33-8DC5-464E-8C6D-BE58F0669C17}"/>
          </ac:spMkLst>
        </pc:spChg>
        <pc:spChg chg="add del">
          <ac:chgData name="Martyna Nowak" userId="S::mnowak@pallotti.edu.pl::2175f433-51d2-4356-9f58-c8b3cfc9d3f9" providerId="AD" clId="Web-{7BE98354-38BD-4C87-9D79-21E079365C7E}" dt="2021-12-19T15:25:43.856" v="530"/>
          <ac:spMkLst>
            <pc:docMk/>
            <pc:sldMk cId="3985282413" sldId="260"/>
            <ac:spMk id="17" creationId="{4038CB10-1F5C-4D54-9DF7-12586DE5B007}"/>
          </ac:spMkLst>
        </pc:spChg>
        <pc:spChg chg="add del">
          <ac:chgData name="Martyna Nowak" userId="S::mnowak@pallotti.edu.pl::2175f433-51d2-4356-9f58-c8b3cfc9d3f9" providerId="AD" clId="Web-{7BE98354-38BD-4C87-9D79-21E079365C7E}" dt="2021-12-19T15:25:43.856" v="530"/>
          <ac:spMkLst>
            <pc:docMk/>
            <pc:sldMk cId="3985282413" sldId="260"/>
            <ac:spMk id="19" creationId="{73ED6512-6858-4552-B699-9A97FE9A4EA2}"/>
          </ac:spMkLst>
        </pc:spChg>
        <pc:picChg chg="add mod ord">
          <ac:chgData name="Martyna Nowak" userId="S::mnowak@pallotti.edu.pl::2175f433-51d2-4356-9f58-c8b3cfc9d3f9" providerId="AD" clId="Web-{7BE98354-38BD-4C87-9D79-21E079365C7E}" dt="2021-12-19T15:26:24.935" v="541" actId="1076"/>
          <ac:picMkLst>
            <pc:docMk/>
            <pc:sldMk cId="3985282413" sldId="260"/>
            <ac:picMk id="5" creationId="{D5AB4193-B0E5-46B1-8162-93E1820824C9}"/>
          </ac:picMkLst>
        </pc:picChg>
      </pc:sldChg>
    </pc:docChg>
  </pc:docChgLst>
  <pc:docChgLst>
    <pc:chgData name="Marta Kozak" userId="S::mkozak@pallotti.edu.pl::6b663664-5a24-49c4-b083-21bca479ed2e" providerId="AD" clId="Web-{C6C5A637-C783-897F-F14C-D1D2C5CB3794}"/>
    <pc:docChg chg="modSld">
      <pc:chgData name="Marta Kozak" userId="S::mkozak@pallotti.edu.pl::6b663664-5a24-49c4-b083-21bca479ed2e" providerId="AD" clId="Web-{C6C5A637-C783-897F-F14C-D1D2C5CB3794}" dt="2022-01-25T13:59:29.707" v="106" actId="20577"/>
      <pc:docMkLst>
        <pc:docMk/>
      </pc:docMkLst>
      <pc:sldChg chg="modSp">
        <pc:chgData name="Marta Kozak" userId="S::mkozak@pallotti.edu.pl::6b663664-5a24-49c4-b083-21bca479ed2e" providerId="AD" clId="Web-{C6C5A637-C783-897F-F14C-D1D2C5CB3794}" dt="2022-01-25T13:58:17.143" v="73" actId="20577"/>
        <pc:sldMkLst>
          <pc:docMk/>
          <pc:sldMk cId="216179828" sldId="257"/>
        </pc:sldMkLst>
        <pc:spChg chg="mod">
          <ac:chgData name="Marta Kozak" userId="S::mkozak@pallotti.edu.pl::6b663664-5a24-49c4-b083-21bca479ed2e" providerId="AD" clId="Web-{C6C5A637-C783-897F-F14C-D1D2C5CB3794}" dt="2022-01-25T13:52:46.636" v="1" actId="20577"/>
          <ac:spMkLst>
            <pc:docMk/>
            <pc:sldMk cId="216179828" sldId="257"/>
            <ac:spMk id="2" creationId="{DBBEDEEA-5DE5-4772-A600-376650799121}"/>
          </ac:spMkLst>
        </pc:spChg>
        <pc:spChg chg="mod">
          <ac:chgData name="Marta Kozak" userId="S::mkozak@pallotti.edu.pl::6b663664-5a24-49c4-b083-21bca479ed2e" providerId="AD" clId="Web-{C6C5A637-C783-897F-F14C-D1D2C5CB3794}" dt="2022-01-25T13:58:17.143" v="73" actId="20577"/>
          <ac:spMkLst>
            <pc:docMk/>
            <pc:sldMk cId="216179828" sldId="257"/>
            <ac:spMk id="4" creationId="{E0A084BD-907F-4102-8DF8-C2476A0455D1}"/>
          </ac:spMkLst>
        </pc:spChg>
      </pc:sldChg>
      <pc:sldChg chg="modSp">
        <pc:chgData name="Marta Kozak" userId="S::mkozak@pallotti.edu.pl::6b663664-5a24-49c4-b083-21bca479ed2e" providerId="AD" clId="Web-{C6C5A637-C783-897F-F14C-D1D2C5CB3794}" dt="2022-01-25T13:59:16.582" v="103" actId="20577"/>
        <pc:sldMkLst>
          <pc:docMk/>
          <pc:sldMk cId="3506680435" sldId="258"/>
        </pc:sldMkLst>
        <pc:spChg chg="mod">
          <ac:chgData name="Marta Kozak" userId="S::mkozak@pallotti.edu.pl::6b663664-5a24-49c4-b083-21bca479ed2e" providerId="AD" clId="Web-{C6C5A637-C783-897F-F14C-D1D2C5CB3794}" dt="2022-01-25T13:54:17.326" v="41" actId="20577"/>
          <ac:spMkLst>
            <pc:docMk/>
            <pc:sldMk cId="3506680435" sldId="258"/>
            <ac:spMk id="2" creationId="{8D1CB959-C2B7-4BA4-80A8-43899CFAD94C}"/>
          </ac:spMkLst>
        </pc:spChg>
        <pc:spChg chg="mod">
          <ac:chgData name="Marta Kozak" userId="S::mkozak@pallotti.edu.pl::6b663664-5a24-49c4-b083-21bca479ed2e" providerId="AD" clId="Web-{C6C5A637-C783-897F-F14C-D1D2C5CB3794}" dt="2022-01-25T13:59:16.582" v="103" actId="20577"/>
          <ac:spMkLst>
            <pc:docMk/>
            <pc:sldMk cId="3506680435" sldId="258"/>
            <ac:spMk id="4" creationId="{1BFFA6AE-A85F-43FE-970B-6CE9C037F621}"/>
          </ac:spMkLst>
        </pc:spChg>
      </pc:sldChg>
      <pc:sldChg chg="modSp">
        <pc:chgData name="Marta Kozak" userId="S::mkozak@pallotti.edu.pl::6b663664-5a24-49c4-b083-21bca479ed2e" providerId="AD" clId="Web-{C6C5A637-C783-897F-F14C-D1D2C5CB3794}" dt="2022-01-25T13:59:29.707" v="106" actId="20577"/>
        <pc:sldMkLst>
          <pc:docMk/>
          <pc:sldMk cId="16957931" sldId="259"/>
        </pc:sldMkLst>
        <pc:spChg chg="mod">
          <ac:chgData name="Marta Kozak" userId="S::mkozak@pallotti.edu.pl::6b663664-5a24-49c4-b083-21bca479ed2e" providerId="AD" clId="Web-{C6C5A637-C783-897F-F14C-D1D2C5CB3794}" dt="2022-01-25T13:59:29.707" v="106" actId="20577"/>
          <ac:spMkLst>
            <pc:docMk/>
            <pc:sldMk cId="16957931" sldId="259"/>
            <ac:spMk id="3" creationId="{9C243B8C-5931-4BF1-9235-93703E2C1928}"/>
          </ac:spMkLst>
        </pc:spChg>
      </pc:sldChg>
      <pc:sldChg chg="modSp">
        <pc:chgData name="Marta Kozak" userId="S::mkozak@pallotti.edu.pl::6b663664-5a24-49c4-b083-21bca479ed2e" providerId="AD" clId="Web-{C6C5A637-C783-897F-F14C-D1D2C5CB3794}" dt="2022-01-25T13:58:59.550" v="99" actId="20577"/>
        <pc:sldMkLst>
          <pc:docMk/>
          <pc:sldMk cId="3985282413" sldId="260"/>
        </pc:sldMkLst>
        <pc:spChg chg="mod">
          <ac:chgData name="Marta Kozak" userId="S::mkozak@pallotti.edu.pl::6b663664-5a24-49c4-b083-21bca479ed2e" providerId="AD" clId="Web-{C6C5A637-C783-897F-F14C-D1D2C5CB3794}" dt="2022-01-25T13:55:30.687" v="57" actId="20577"/>
          <ac:spMkLst>
            <pc:docMk/>
            <pc:sldMk cId="3985282413" sldId="260"/>
            <ac:spMk id="2" creationId="{43986C5D-7A33-4314-A411-37A8C0DBAA68}"/>
          </ac:spMkLst>
        </pc:spChg>
        <pc:spChg chg="mod">
          <ac:chgData name="Marta Kozak" userId="S::mkozak@pallotti.edu.pl::6b663664-5a24-49c4-b083-21bca479ed2e" providerId="AD" clId="Web-{C6C5A637-C783-897F-F14C-D1D2C5CB3794}" dt="2022-01-25T13:58:59.550" v="99" actId="20577"/>
          <ac:spMkLst>
            <pc:docMk/>
            <pc:sldMk cId="3985282413" sldId="260"/>
            <ac:spMk id="4" creationId="{B031B9A4-416D-462C-9788-F8AB2C5EAE69}"/>
          </ac:spMkLst>
        </pc:spChg>
      </pc:sldChg>
    </pc:docChg>
  </pc:docChgLst>
  <pc:docChgLst>
    <pc:chgData name="Helena Kaczanowska" userId="S::hkaczanowska@pallotti.edu.pl::38ee4bf0-f95b-47bd-b677-8675412aefef" providerId="AD" clId="Web-{1B1B3336-0695-B27F-143B-A66CD1D544D8}"/>
    <pc:docChg chg="modSld">
      <pc:chgData name="Helena Kaczanowska" userId="S::hkaczanowska@pallotti.edu.pl::38ee4bf0-f95b-47bd-b677-8675412aefef" providerId="AD" clId="Web-{1B1B3336-0695-B27F-143B-A66CD1D544D8}" dt="2022-02-01T15:55:25.361" v="2" actId="14100"/>
      <pc:docMkLst>
        <pc:docMk/>
      </pc:docMkLst>
      <pc:sldChg chg="modSp">
        <pc:chgData name="Helena Kaczanowska" userId="S::hkaczanowska@pallotti.edu.pl::38ee4bf0-f95b-47bd-b677-8675412aefef" providerId="AD" clId="Web-{1B1B3336-0695-B27F-143B-A66CD1D544D8}" dt="2022-02-01T15:55:25.361" v="2" actId="14100"/>
        <pc:sldMkLst>
          <pc:docMk/>
          <pc:sldMk cId="16957931" sldId="259"/>
        </pc:sldMkLst>
        <pc:spChg chg="mod">
          <ac:chgData name="Helena Kaczanowska" userId="S::hkaczanowska@pallotti.edu.pl::38ee4bf0-f95b-47bd-b677-8675412aefef" providerId="AD" clId="Web-{1B1B3336-0695-B27F-143B-A66CD1D544D8}" dt="2022-02-01T15:55:25.361" v="2" actId="14100"/>
          <ac:spMkLst>
            <pc:docMk/>
            <pc:sldMk cId="16957931" sldId="259"/>
            <ac:spMk id="3" creationId="{9C243B8C-5931-4BF1-9235-93703E2C1928}"/>
          </ac:spMkLst>
        </pc:spChg>
      </pc:sldChg>
    </pc:docChg>
  </pc:docChgLst>
  <pc:docChgLst>
    <pc:chgData name="Marta Kozak" userId="S::mkozak@pallotti.edu.pl::6b663664-5a24-49c4-b083-21bca479ed2e" providerId="AD" clId="Web-{15CED2E6-903D-A0E9-7A0D-6DF3BFBAAE2D}"/>
    <pc:docChg chg="modSld">
      <pc:chgData name="Marta Kozak" userId="S::mkozak@pallotti.edu.pl::6b663664-5a24-49c4-b083-21bca479ed2e" providerId="AD" clId="Web-{15CED2E6-903D-A0E9-7A0D-6DF3BFBAAE2D}" dt="2022-02-16T20:19:02.520" v="7" actId="20577"/>
      <pc:docMkLst>
        <pc:docMk/>
      </pc:docMkLst>
      <pc:sldChg chg="modSp">
        <pc:chgData name="Marta Kozak" userId="S::mkozak@pallotti.edu.pl::6b663664-5a24-49c4-b083-21bca479ed2e" providerId="AD" clId="Web-{15CED2E6-903D-A0E9-7A0D-6DF3BFBAAE2D}" dt="2022-02-16T20:19:02.520" v="7" actId="20577"/>
        <pc:sldMkLst>
          <pc:docMk/>
          <pc:sldMk cId="156890624" sldId="265"/>
        </pc:sldMkLst>
        <pc:spChg chg="mod">
          <ac:chgData name="Marta Kozak" userId="S::mkozak@pallotti.edu.pl::6b663664-5a24-49c4-b083-21bca479ed2e" providerId="AD" clId="Web-{15CED2E6-903D-A0E9-7A0D-6DF3BFBAAE2D}" dt="2022-02-16T20:19:02.520" v="7" actId="20577"/>
          <ac:spMkLst>
            <pc:docMk/>
            <pc:sldMk cId="156890624" sldId="265"/>
            <ac:spMk id="5" creationId="{CDFAD219-5011-4A19-B79F-04D61DED856B}"/>
          </ac:spMkLst>
        </pc:spChg>
      </pc:sldChg>
    </pc:docChg>
  </pc:docChgLst>
  <pc:docChgLst>
    <pc:chgData name="Marta Kozak" userId="S::mkozak@pallotti.edu.pl::6b663664-5a24-49c4-b083-21bca479ed2e" providerId="AD" clId="Web-{94881AC8-6E26-D4E1-B698-15B0620B2F91}"/>
    <pc:docChg chg="modSld">
      <pc:chgData name="Marta Kozak" userId="S::mkozak@pallotti.edu.pl::6b663664-5a24-49c4-b083-21bca479ed2e" providerId="AD" clId="Web-{94881AC8-6E26-D4E1-B698-15B0620B2F91}" dt="2022-02-09T08:19:28.254" v="12" actId="20577"/>
      <pc:docMkLst>
        <pc:docMk/>
      </pc:docMkLst>
      <pc:sldChg chg="modSp">
        <pc:chgData name="Marta Kozak" userId="S::mkozak@pallotti.edu.pl::6b663664-5a24-49c4-b083-21bca479ed2e" providerId="AD" clId="Web-{94881AC8-6E26-D4E1-B698-15B0620B2F91}" dt="2022-02-09T08:19:28.254" v="12" actId="20577"/>
        <pc:sldMkLst>
          <pc:docMk/>
          <pc:sldMk cId="216179828" sldId="257"/>
        </pc:sldMkLst>
        <pc:spChg chg="mod">
          <ac:chgData name="Marta Kozak" userId="S::mkozak@pallotti.edu.pl::6b663664-5a24-49c4-b083-21bca479ed2e" providerId="AD" clId="Web-{94881AC8-6E26-D4E1-B698-15B0620B2F91}" dt="2022-02-09T08:19:28.254" v="12" actId="20577"/>
          <ac:spMkLst>
            <pc:docMk/>
            <pc:sldMk cId="216179828" sldId="257"/>
            <ac:spMk id="4" creationId="{E0A084BD-907F-4102-8DF8-C2476A0455D1}"/>
          </ac:spMkLst>
        </pc:spChg>
      </pc:sldChg>
    </pc:docChg>
  </pc:docChgLst>
  <pc:docChgLst>
    <pc:chgData name="Helena Kaczanowska" userId="S::hkaczanowska@pallotti.edu.pl::38ee4bf0-f95b-47bd-b677-8675412aefef" providerId="AD" clId="Web-{B19A5877-6A51-A350-AD23-C09804049E78}"/>
    <pc:docChg chg="modSld">
      <pc:chgData name="Helena Kaczanowska" userId="S::hkaczanowska@pallotti.edu.pl::38ee4bf0-f95b-47bd-b677-8675412aefef" providerId="AD" clId="Web-{B19A5877-6A51-A350-AD23-C09804049E78}" dt="2022-02-01T15:43:26.821" v="13"/>
      <pc:docMkLst>
        <pc:docMk/>
      </pc:docMkLst>
      <pc:sldChg chg="addSp delSp modSp">
        <pc:chgData name="Helena Kaczanowska" userId="S::hkaczanowska@pallotti.edu.pl::38ee4bf0-f95b-47bd-b677-8675412aefef" providerId="AD" clId="Web-{B19A5877-6A51-A350-AD23-C09804049E78}" dt="2022-02-01T15:42:20.459" v="2"/>
        <pc:sldMkLst>
          <pc:docMk/>
          <pc:sldMk cId="216179828" sldId="257"/>
        </pc:sldMkLst>
        <pc:spChg chg="mod">
          <ac:chgData name="Helena Kaczanowska" userId="S::hkaczanowska@pallotti.edu.pl::38ee4bf0-f95b-47bd-b677-8675412aefef" providerId="AD" clId="Web-{B19A5877-6A51-A350-AD23-C09804049E78}" dt="2022-02-01T15:42:20.459" v="2"/>
          <ac:spMkLst>
            <pc:docMk/>
            <pc:sldMk cId="216179828" sldId="257"/>
            <ac:spMk id="2" creationId="{DBBEDEEA-5DE5-4772-A600-376650799121}"/>
          </ac:spMkLst>
        </pc:spChg>
        <pc:spChg chg="mod">
          <ac:chgData name="Helena Kaczanowska" userId="S::hkaczanowska@pallotti.edu.pl::38ee4bf0-f95b-47bd-b677-8675412aefef" providerId="AD" clId="Web-{B19A5877-6A51-A350-AD23-C09804049E78}" dt="2022-02-01T15:42:20.459" v="2"/>
          <ac:spMkLst>
            <pc:docMk/>
            <pc:sldMk cId="216179828" sldId="257"/>
            <ac:spMk id="4" creationId="{E0A084BD-907F-4102-8DF8-C2476A0455D1}"/>
          </ac:spMkLst>
        </pc:spChg>
        <pc:spChg chg="add del">
          <ac:chgData name="Helena Kaczanowska" userId="S::hkaczanowska@pallotti.edu.pl::38ee4bf0-f95b-47bd-b677-8675412aefef" providerId="AD" clId="Web-{B19A5877-6A51-A350-AD23-C09804049E78}" dt="2022-02-01T15:42:20.459" v="1"/>
          <ac:spMkLst>
            <pc:docMk/>
            <pc:sldMk cId="216179828" sldId="257"/>
            <ac:spMk id="9" creationId="{73DE2CFE-42F2-48F0-8706-5264E012B10C}"/>
          </ac:spMkLst>
        </pc:spChg>
        <pc:spChg chg="add">
          <ac:chgData name="Helena Kaczanowska" userId="S::hkaczanowska@pallotti.edu.pl::38ee4bf0-f95b-47bd-b677-8675412aefef" providerId="AD" clId="Web-{B19A5877-6A51-A350-AD23-C09804049E78}" dt="2022-02-01T15:42:20.459" v="2"/>
          <ac:spMkLst>
            <pc:docMk/>
            <pc:sldMk cId="216179828" sldId="257"/>
            <ac:spMk id="11" creationId="{201CC55D-ED54-4C5C-95E6-10947BD1103B}"/>
          </ac:spMkLst>
        </pc:spChg>
        <pc:spChg chg="add">
          <ac:chgData name="Helena Kaczanowska" userId="S::hkaczanowska@pallotti.edu.pl::38ee4bf0-f95b-47bd-b677-8675412aefef" providerId="AD" clId="Web-{B19A5877-6A51-A350-AD23-C09804049E78}" dt="2022-02-01T15:42:20.459" v="2"/>
          <ac:spMkLst>
            <pc:docMk/>
            <pc:sldMk cId="216179828" sldId="257"/>
            <ac:spMk id="18" creationId="{3873B707-463F-40B0-8227-E8CC6C67EB25}"/>
          </ac:spMkLst>
        </pc:spChg>
        <pc:spChg chg="add">
          <ac:chgData name="Helena Kaczanowska" userId="S::hkaczanowska@pallotti.edu.pl::38ee4bf0-f95b-47bd-b677-8675412aefef" providerId="AD" clId="Web-{B19A5877-6A51-A350-AD23-C09804049E78}" dt="2022-02-01T15:42:20.459" v="2"/>
          <ac:spMkLst>
            <pc:docMk/>
            <pc:sldMk cId="216179828" sldId="257"/>
            <ac:spMk id="20" creationId="{C13237C8-E62C-4F0D-A318-BD6FB6C2D138}"/>
          </ac:spMkLst>
        </pc:spChg>
        <pc:spChg chg="add">
          <ac:chgData name="Helena Kaczanowska" userId="S::hkaczanowska@pallotti.edu.pl::38ee4bf0-f95b-47bd-b677-8675412aefef" providerId="AD" clId="Web-{B19A5877-6A51-A350-AD23-C09804049E78}" dt="2022-02-01T15:42:20.459" v="2"/>
          <ac:spMkLst>
            <pc:docMk/>
            <pc:sldMk cId="216179828" sldId="257"/>
            <ac:spMk id="22" creationId="{19C9EAEA-39D0-4B0E-A0EB-51E7B26740B1}"/>
          </ac:spMkLst>
        </pc:spChg>
        <pc:grpChg chg="add">
          <ac:chgData name="Helena Kaczanowska" userId="S::hkaczanowska@pallotti.edu.pl::38ee4bf0-f95b-47bd-b677-8675412aefef" providerId="AD" clId="Web-{B19A5877-6A51-A350-AD23-C09804049E78}" dt="2022-02-01T15:42:20.459" v="2"/>
          <ac:grpSpMkLst>
            <pc:docMk/>
            <pc:sldMk cId="216179828" sldId="257"/>
            <ac:grpSpMk id="14" creationId="{1DE889C7-FAD6-4397-98E2-05D503484459}"/>
          </ac:grpSpMkLst>
        </pc:grpChg>
        <pc:picChg chg="mod">
          <ac:chgData name="Helena Kaczanowska" userId="S::hkaczanowska@pallotti.edu.pl::38ee4bf0-f95b-47bd-b677-8675412aefef" providerId="AD" clId="Web-{B19A5877-6A51-A350-AD23-C09804049E78}" dt="2022-02-01T15:42:20.459" v="2"/>
          <ac:picMkLst>
            <pc:docMk/>
            <pc:sldMk cId="216179828" sldId="257"/>
            <ac:picMk id="5" creationId="{B8375A8C-9FDD-45D8-9514-B3168A3A7374}"/>
          </ac:picMkLst>
        </pc:picChg>
        <pc:cxnChg chg="add del">
          <ac:chgData name="Helena Kaczanowska" userId="S::hkaczanowska@pallotti.edu.pl::38ee4bf0-f95b-47bd-b677-8675412aefef" providerId="AD" clId="Web-{B19A5877-6A51-A350-AD23-C09804049E78}" dt="2022-02-01T15:42:20.459" v="2"/>
          <ac:cxnSpMkLst>
            <pc:docMk/>
            <pc:sldMk cId="216179828" sldId="257"/>
            <ac:cxnSpMk id="7" creationId="{A7F400EE-A8A5-48AF-B4D6-291B52C6F0B0}"/>
          </ac:cxnSpMkLst>
        </pc:cxnChg>
      </pc:sldChg>
      <pc:sldChg chg="addSp delSp modSp">
        <pc:chgData name="Helena Kaczanowska" userId="S::hkaczanowska@pallotti.edu.pl::38ee4bf0-f95b-47bd-b677-8675412aefef" providerId="AD" clId="Web-{B19A5877-6A51-A350-AD23-C09804049E78}" dt="2022-02-01T15:42:37.538" v="6"/>
        <pc:sldMkLst>
          <pc:docMk/>
          <pc:sldMk cId="3506680435" sldId="258"/>
        </pc:sldMkLst>
        <pc:spChg chg="mod">
          <ac:chgData name="Helena Kaczanowska" userId="S::hkaczanowska@pallotti.edu.pl::38ee4bf0-f95b-47bd-b677-8675412aefef" providerId="AD" clId="Web-{B19A5877-6A51-A350-AD23-C09804049E78}" dt="2022-02-01T15:42:37.538" v="6"/>
          <ac:spMkLst>
            <pc:docMk/>
            <pc:sldMk cId="3506680435" sldId="258"/>
            <ac:spMk id="2" creationId="{8D1CB959-C2B7-4BA4-80A8-43899CFAD94C}"/>
          </ac:spMkLst>
        </pc:spChg>
        <pc:spChg chg="mod">
          <ac:chgData name="Helena Kaczanowska" userId="S::hkaczanowska@pallotti.edu.pl::38ee4bf0-f95b-47bd-b677-8675412aefef" providerId="AD" clId="Web-{B19A5877-6A51-A350-AD23-C09804049E78}" dt="2022-02-01T15:42:37.538" v="6"/>
          <ac:spMkLst>
            <pc:docMk/>
            <pc:sldMk cId="3506680435" sldId="258"/>
            <ac:spMk id="4" creationId="{1BFFA6AE-A85F-43FE-970B-6CE9C037F621}"/>
          </ac:spMkLst>
        </pc:spChg>
        <pc:spChg chg="del">
          <ac:chgData name="Helena Kaczanowska" userId="S::hkaczanowska@pallotti.edu.pl::38ee4bf0-f95b-47bd-b677-8675412aefef" providerId="AD" clId="Web-{B19A5877-6A51-A350-AD23-C09804049E78}" dt="2022-02-01T15:42:29.647" v="3"/>
          <ac:spMkLst>
            <pc:docMk/>
            <pc:sldMk cId="3506680435" sldId="258"/>
            <ac:spMk id="10" creationId="{F13C74B1-5B17-4795-BED0-7140497B445A}"/>
          </ac:spMkLst>
        </pc:spChg>
        <pc:spChg chg="del">
          <ac:chgData name="Helena Kaczanowska" userId="S::hkaczanowska@pallotti.edu.pl::38ee4bf0-f95b-47bd-b677-8675412aefef" providerId="AD" clId="Web-{B19A5877-6A51-A350-AD23-C09804049E78}" dt="2022-02-01T15:42:29.647" v="3"/>
          <ac:spMkLst>
            <pc:docMk/>
            <pc:sldMk cId="3506680435" sldId="258"/>
            <ac:spMk id="12" creationId="{D4974D33-8DC5-464E-8C6D-BE58F0669C17}"/>
          </ac:spMkLst>
        </pc:spChg>
        <pc:spChg chg="add del">
          <ac:chgData name="Helena Kaczanowska" userId="S::hkaczanowska@pallotti.edu.pl::38ee4bf0-f95b-47bd-b677-8675412aefef" providerId="AD" clId="Web-{B19A5877-6A51-A350-AD23-C09804049E78}" dt="2022-02-01T15:42:37.538" v="6"/>
          <ac:spMkLst>
            <pc:docMk/>
            <pc:sldMk cId="3506680435" sldId="258"/>
            <ac:spMk id="17" creationId="{201CC55D-ED54-4C5C-95E6-10947BD1103B}"/>
          </ac:spMkLst>
        </pc:spChg>
        <pc:spChg chg="add del">
          <ac:chgData name="Helena Kaczanowska" userId="S::hkaczanowska@pallotti.edu.pl::38ee4bf0-f95b-47bd-b677-8675412aefef" providerId="AD" clId="Web-{B19A5877-6A51-A350-AD23-C09804049E78}" dt="2022-02-01T15:42:37.538" v="6"/>
          <ac:spMkLst>
            <pc:docMk/>
            <pc:sldMk cId="3506680435" sldId="258"/>
            <ac:spMk id="23" creationId="{3873B707-463F-40B0-8227-E8CC6C67EB25}"/>
          </ac:spMkLst>
        </pc:spChg>
        <pc:spChg chg="add del">
          <ac:chgData name="Helena Kaczanowska" userId="S::hkaczanowska@pallotti.edu.pl::38ee4bf0-f95b-47bd-b677-8675412aefef" providerId="AD" clId="Web-{B19A5877-6A51-A350-AD23-C09804049E78}" dt="2022-02-01T15:42:37.538" v="6"/>
          <ac:spMkLst>
            <pc:docMk/>
            <pc:sldMk cId="3506680435" sldId="258"/>
            <ac:spMk id="25" creationId="{C13237C8-E62C-4F0D-A318-BD6FB6C2D138}"/>
          </ac:spMkLst>
        </pc:spChg>
        <pc:spChg chg="add del">
          <ac:chgData name="Helena Kaczanowska" userId="S::hkaczanowska@pallotti.edu.pl::38ee4bf0-f95b-47bd-b677-8675412aefef" providerId="AD" clId="Web-{B19A5877-6A51-A350-AD23-C09804049E78}" dt="2022-02-01T15:42:37.538" v="6"/>
          <ac:spMkLst>
            <pc:docMk/>
            <pc:sldMk cId="3506680435" sldId="258"/>
            <ac:spMk id="27" creationId="{19C9EAEA-39D0-4B0E-A0EB-51E7B26740B1}"/>
          </ac:spMkLst>
        </pc:spChg>
        <pc:spChg chg="add del">
          <ac:chgData name="Helena Kaczanowska" userId="S::hkaczanowska@pallotti.edu.pl::38ee4bf0-f95b-47bd-b677-8675412aefef" providerId="AD" clId="Web-{B19A5877-6A51-A350-AD23-C09804049E78}" dt="2022-02-01T15:42:37.538" v="5"/>
          <ac:spMkLst>
            <pc:docMk/>
            <pc:sldMk cId="3506680435" sldId="258"/>
            <ac:spMk id="32" creationId="{28D31E1B-0407-4223-9642-0B642CBF57D9}"/>
          </ac:spMkLst>
        </pc:spChg>
        <pc:spChg chg="add">
          <ac:chgData name="Helena Kaczanowska" userId="S::hkaczanowska@pallotti.edu.pl::38ee4bf0-f95b-47bd-b677-8675412aefef" providerId="AD" clId="Web-{B19A5877-6A51-A350-AD23-C09804049E78}" dt="2022-02-01T15:42:37.538" v="6"/>
          <ac:spMkLst>
            <pc:docMk/>
            <pc:sldMk cId="3506680435" sldId="258"/>
            <ac:spMk id="38" creationId="{CBC4F608-B4B8-48C3-9572-C0F061B1CD99}"/>
          </ac:spMkLst>
        </pc:spChg>
        <pc:spChg chg="add del">
          <ac:chgData name="Helena Kaczanowska" userId="S::hkaczanowska@pallotti.edu.pl::38ee4bf0-f95b-47bd-b677-8675412aefef" providerId="AD" clId="Web-{B19A5877-6A51-A350-AD23-C09804049E78}" dt="2022-02-01T15:42:37.538" v="5"/>
          <ac:spMkLst>
            <pc:docMk/>
            <pc:sldMk cId="3506680435" sldId="258"/>
            <ac:spMk id="39" creationId="{D5B0017B-2ECA-49AF-B397-DC140825DF8D}"/>
          </ac:spMkLst>
        </pc:spChg>
        <pc:spChg chg="add">
          <ac:chgData name="Helena Kaczanowska" userId="S::hkaczanowska@pallotti.edu.pl::38ee4bf0-f95b-47bd-b677-8675412aefef" providerId="AD" clId="Web-{B19A5877-6A51-A350-AD23-C09804049E78}" dt="2022-02-01T15:42:37.538" v="6"/>
          <ac:spMkLst>
            <pc:docMk/>
            <pc:sldMk cId="3506680435" sldId="258"/>
            <ac:spMk id="40" creationId="{1382A32C-5B0C-4B1C-A074-76C6DBCC9F87}"/>
          </ac:spMkLst>
        </pc:spChg>
        <pc:spChg chg="add del">
          <ac:chgData name="Helena Kaczanowska" userId="S::hkaczanowska@pallotti.edu.pl::38ee4bf0-f95b-47bd-b677-8675412aefef" providerId="AD" clId="Web-{B19A5877-6A51-A350-AD23-C09804049E78}" dt="2022-02-01T15:42:37.538" v="5"/>
          <ac:spMkLst>
            <pc:docMk/>
            <pc:sldMk cId="3506680435" sldId="258"/>
            <ac:spMk id="41" creationId="{70E96339-907C-46C3-99AC-31179B6F0EBD}"/>
          </ac:spMkLst>
        </pc:spChg>
        <pc:spChg chg="add">
          <ac:chgData name="Helena Kaczanowska" userId="S::hkaczanowska@pallotti.edu.pl::38ee4bf0-f95b-47bd-b677-8675412aefef" providerId="AD" clId="Web-{B19A5877-6A51-A350-AD23-C09804049E78}" dt="2022-02-01T15:42:37.538" v="6"/>
          <ac:spMkLst>
            <pc:docMk/>
            <pc:sldMk cId="3506680435" sldId="258"/>
            <ac:spMk id="45" creationId="{6EFC920F-B85A-4068-BD93-41064EDE93D3}"/>
          </ac:spMkLst>
        </pc:spChg>
        <pc:grpChg chg="add del">
          <ac:chgData name="Helena Kaczanowska" userId="S::hkaczanowska@pallotti.edu.pl::38ee4bf0-f95b-47bd-b677-8675412aefef" providerId="AD" clId="Web-{B19A5877-6A51-A350-AD23-C09804049E78}" dt="2022-02-01T15:42:37.538" v="6"/>
          <ac:grpSpMkLst>
            <pc:docMk/>
            <pc:sldMk cId="3506680435" sldId="258"/>
            <ac:grpSpMk id="19" creationId="{1DE889C7-FAD6-4397-98E2-05D503484459}"/>
          </ac:grpSpMkLst>
        </pc:grpChg>
        <pc:grpChg chg="add del">
          <ac:chgData name="Helena Kaczanowska" userId="S::hkaczanowska@pallotti.edu.pl::38ee4bf0-f95b-47bd-b677-8675412aefef" providerId="AD" clId="Web-{B19A5877-6A51-A350-AD23-C09804049E78}" dt="2022-02-01T15:42:37.538" v="5"/>
          <ac:grpSpMkLst>
            <pc:docMk/>
            <pc:sldMk cId="3506680435" sldId="258"/>
            <ac:grpSpMk id="34" creationId="{AE1C45F0-260A-458C-96ED-C1F6D2151219}"/>
          </ac:grpSpMkLst>
        </pc:grpChg>
        <pc:grpChg chg="add">
          <ac:chgData name="Helena Kaczanowska" userId="S::hkaczanowska@pallotti.edu.pl::38ee4bf0-f95b-47bd-b677-8675412aefef" providerId="AD" clId="Web-{B19A5877-6A51-A350-AD23-C09804049E78}" dt="2022-02-01T15:42:37.538" v="6"/>
          <ac:grpSpMkLst>
            <pc:docMk/>
            <pc:sldMk cId="3506680435" sldId="258"/>
            <ac:grpSpMk id="46" creationId="{1C559108-BBAE-426C-8564-051D2BA6DDC8}"/>
          </ac:grpSpMkLst>
        </pc:grpChg>
        <pc:picChg chg="mod">
          <ac:chgData name="Helena Kaczanowska" userId="S::hkaczanowska@pallotti.edu.pl::38ee4bf0-f95b-47bd-b677-8675412aefef" providerId="AD" clId="Web-{B19A5877-6A51-A350-AD23-C09804049E78}" dt="2022-02-01T15:42:37.538" v="6"/>
          <ac:picMkLst>
            <pc:docMk/>
            <pc:sldMk cId="3506680435" sldId="258"/>
            <ac:picMk id="5" creationId="{9DCB27FB-0BBA-4541-AC56-EDE4E35B34C1}"/>
          </ac:picMkLst>
        </pc:picChg>
        <pc:cxnChg chg="add del">
          <ac:chgData name="Helena Kaczanowska" userId="S::hkaczanowska@pallotti.edu.pl::38ee4bf0-f95b-47bd-b677-8675412aefef" providerId="AD" clId="Web-{B19A5877-6A51-A350-AD23-C09804049E78}" dt="2022-02-01T15:42:37.538" v="5"/>
          <ac:cxnSpMkLst>
            <pc:docMk/>
            <pc:sldMk cId="3506680435" sldId="258"/>
            <ac:cxnSpMk id="43" creationId="{6CF1BAF6-AD41-4082-B212-8A1F9A2E8779}"/>
          </ac:cxnSpMkLst>
        </pc:cxnChg>
      </pc:sldChg>
      <pc:sldChg chg="addSp delSp modSp mod setBg">
        <pc:chgData name="Helena Kaczanowska" userId="S::hkaczanowska@pallotti.edu.pl::38ee4bf0-f95b-47bd-b677-8675412aefef" providerId="AD" clId="Web-{B19A5877-6A51-A350-AD23-C09804049E78}" dt="2022-02-01T15:43:17.602" v="12"/>
        <pc:sldMkLst>
          <pc:docMk/>
          <pc:sldMk cId="16957931" sldId="259"/>
        </pc:sldMkLst>
        <pc:spChg chg="mod">
          <ac:chgData name="Helena Kaczanowska" userId="S::hkaczanowska@pallotti.edu.pl::38ee4bf0-f95b-47bd-b677-8675412aefef" providerId="AD" clId="Web-{B19A5877-6A51-A350-AD23-C09804049E78}" dt="2022-02-01T15:43:17.602" v="12"/>
          <ac:spMkLst>
            <pc:docMk/>
            <pc:sldMk cId="16957931" sldId="259"/>
            <ac:spMk id="2" creationId="{03CACFF1-9D85-43EF-AAEC-D361F2BF574A}"/>
          </ac:spMkLst>
        </pc:spChg>
        <pc:spChg chg="mod">
          <ac:chgData name="Helena Kaczanowska" userId="S::hkaczanowska@pallotti.edu.pl::38ee4bf0-f95b-47bd-b677-8675412aefef" providerId="AD" clId="Web-{B19A5877-6A51-A350-AD23-C09804049E78}" dt="2022-02-01T15:43:17.602" v="12"/>
          <ac:spMkLst>
            <pc:docMk/>
            <pc:sldMk cId="16957931" sldId="259"/>
            <ac:spMk id="3" creationId="{9C243B8C-5931-4BF1-9235-93703E2C1928}"/>
          </ac:spMkLst>
        </pc:spChg>
        <pc:spChg chg="del">
          <ac:chgData name="Helena Kaczanowska" userId="S::hkaczanowska@pallotti.edu.pl::38ee4bf0-f95b-47bd-b677-8675412aefef" providerId="AD" clId="Web-{B19A5877-6A51-A350-AD23-C09804049E78}" dt="2022-02-01T15:43:04.070" v="9"/>
          <ac:spMkLst>
            <pc:docMk/>
            <pc:sldMk cId="16957931" sldId="259"/>
            <ac:spMk id="4" creationId="{338C7053-048E-46CE-8022-AF313F48FB59}"/>
          </ac:spMkLst>
        </pc:spChg>
        <pc:spChg chg="add del">
          <ac:chgData name="Helena Kaczanowska" userId="S::hkaczanowska@pallotti.edu.pl::38ee4bf0-f95b-47bd-b677-8675412aefef" providerId="AD" clId="Web-{B19A5877-6A51-A350-AD23-C09804049E78}" dt="2022-02-01T15:43:17.602" v="12"/>
          <ac:spMkLst>
            <pc:docMk/>
            <pc:sldMk cId="16957931" sldId="259"/>
            <ac:spMk id="10" creationId="{201CC55D-ED54-4C5C-95E6-10947BD1103B}"/>
          </ac:spMkLst>
        </pc:spChg>
        <pc:spChg chg="add del">
          <ac:chgData name="Helena Kaczanowska" userId="S::hkaczanowska@pallotti.edu.pl::38ee4bf0-f95b-47bd-b677-8675412aefef" providerId="AD" clId="Web-{B19A5877-6A51-A350-AD23-C09804049E78}" dt="2022-02-01T15:43:17.602" v="12"/>
          <ac:spMkLst>
            <pc:docMk/>
            <pc:sldMk cId="16957931" sldId="259"/>
            <ac:spMk id="16" creationId="{3873B707-463F-40B0-8227-E8CC6C67EB25}"/>
          </ac:spMkLst>
        </pc:spChg>
        <pc:spChg chg="add del">
          <ac:chgData name="Helena Kaczanowska" userId="S::hkaczanowska@pallotti.edu.pl::38ee4bf0-f95b-47bd-b677-8675412aefef" providerId="AD" clId="Web-{B19A5877-6A51-A350-AD23-C09804049E78}" dt="2022-02-01T15:43:17.602" v="12"/>
          <ac:spMkLst>
            <pc:docMk/>
            <pc:sldMk cId="16957931" sldId="259"/>
            <ac:spMk id="18" creationId="{C13237C8-E62C-4F0D-A318-BD6FB6C2D138}"/>
          </ac:spMkLst>
        </pc:spChg>
        <pc:spChg chg="add del">
          <ac:chgData name="Helena Kaczanowska" userId="S::hkaczanowska@pallotti.edu.pl::38ee4bf0-f95b-47bd-b677-8675412aefef" providerId="AD" clId="Web-{B19A5877-6A51-A350-AD23-C09804049E78}" dt="2022-02-01T15:43:17.602" v="12"/>
          <ac:spMkLst>
            <pc:docMk/>
            <pc:sldMk cId="16957931" sldId="259"/>
            <ac:spMk id="20" creationId="{19C9EAEA-39D0-4B0E-A0EB-51E7B26740B1}"/>
          </ac:spMkLst>
        </pc:spChg>
        <pc:spChg chg="add">
          <ac:chgData name="Helena Kaczanowska" userId="S::hkaczanowska@pallotti.edu.pl::38ee4bf0-f95b-47bd-b677-8675412aefef" providerId="AD" clId="Web-{B19A5877-6A51-A350-AD23-C09804049E78}" dt="2022-02-01T15:43:17.602" v="12"/>
          <ac:spMkLst>
            <pc:docMk/>
            <pc:sldMk cId="16957931" sldId="259"/>
            <ac:spMk id="25" creationId="{117AB3D3-3C9C-4DED-809A-78734805B895}"/>
          </ac:spMkLst>
        </pc:spChg>
        <pc:spChg chg="add">
          <ac:chgData name="Helena Kaczanowska" userId="S::hkaczanowska@pallotti.edu.pl::38ee4bf0-f95b-47bd-b677-8675412aefef" providerId="AD" clId="Web-{B19A5877-6A51-A350-AD23-C09804049E78}" dt="2022-02-01T15:43:17.602" v="12"/>
          <ac:spMkLst>
            <pc:docMk/>
            <pc:sldMk cId="16957931" sldId="259"/>
            <ac:spMk id="27" creationId="{3A9A4357-BD1D-4622-A4FE-766E6AB8DE84}"/>
          </ac:spMkLst>
        </pc:spChg>
        <pc:spChg chg="add">
          <ac:chgData name="Helena Kaczanowska" userId="S::hkaczanowska@pallotti.edu.pl::38ee4bf0-f95b-47bd-b677-8675412aefef" providerId="AD" clId="Web-{B19A5877-6A51-A350-AD23-C09804049E78}" dt="2022-02-01T15:43:17.602" v="12"/>
          <ac:spMkLst>
            <pc:docMk/>
            <pc:sldMk cId="16957931" sldId="259"/>
            <ac:spMk id="29" creationId="{E659831F-0D9A-4C63-9EBB-8435B85A440F}"/>
          </ac:spMkLst>
        </pc:spChg>
        <pc:spChg chg="add">
          <ac:chgData name="Helena Kaczanowska" userId="S::hkaczanowska@pallotti.edu.pl::38ee4bf0-f95b-47bd-b677-8675412aefef" providerId="AD" clId="Web-{B19A5877-6A51-A350-AD23-C09804049E78}" dt="2022-02-01T15:43:17.602" v="12"/>
          <ac:spMkLst>
            <pc:docMk/>
            <pc:sldMk cId="16957931" sldId="259"/>
            <ac:spMk id="31" creationId="{E6995CE5-F890-4ABA-82A2-26507CE8D2A3}"/>
          </ac:spMkLst>
        </pc:spChg>
        <pc:grpChg chg="add del">
          <ac:chgData name="Helena Kaczanowska" userId="S::hkaczanowska@pallotti.edu.pl::38ee4bf0-f95b-47bd-b677-8675412aefef" providerId="AD" clId="Web-{B19A5877-6A51-A350-AD23-C09804049E78}" dt="2022-02-01T15:43:17.602" v="12"/>
          <ac:grpSpMkLst>
            <pc:docMk/>
            <pc:sldMk cId="16957931" sldId="259"/>
            <ac:grpSpMk id="12" creationId="{1DE889C7-FAD6-4397-98E2-05D503484459}"/>
          </ac:grpSpMkLst>
        </pc:grpChg>
        <pc:picChg chg="mod">
          <ac:chgData name="Helena Kaczanowska" userId="S::hkaczanowska@pallotti.edu.pl::38ee4bf0-f95b-47bd-b677-8675412aefef" providerId="AD" clId="Web-{B19A5877-6A51-A350-AD23-C09804049E78}" dt="2022-02-01T15:43:17.602" v="12"/>
          <ac:picMkLst>
            <pc:docMk/>
            <pc:sldMk cId="16957931" sldId="259"/>
            <ac:picMk id="5" creationId="{4E1E8D6C-8553-484A-B973-D87B5F7468F7}"/>
          </ac:picMkLst>
        </pc:picChg>
      </pc:sldChg>
      <pc:sldChg chg="addSp modSp mod setBg">
        <pc:chgData name="Helena Kaczanowska" userId="S::hkaczanowska@pallotti.edu.pl::38ee4bf0-f95b-47bd-b677-8675412aefef" providerId="AD" clId="Web-{B19A5877-6A51-A350-AD23-C09804049E78}" dt="2022-02-01T15:43:26.821" v="13"/>
        <pc:sldMkLst>
          <pc:docMk/>
          <pc:sldMk cId="3985282413" sldId="260"/>
        </pc:sldMkLst>
        <pc:spChg chg="mod">
          <ac:chgData name="Helena Kaczanowska" userId="S::hkaczanowska@pallotti.edu.pl::38ee4bf0-f95b-47bd-b677-8675412aefef" providerId="AD" clId="Web-{B19A5877-6A51-A350-AD23-C09804049E78}" dt="2022-02-01T15:43:26.821" v="13"/>
          <ac:spMkLst>
            <pc:docMk/>
            <pc:sldMk cId="3985282413" sldId="260"/>
            <ac:spMk id="2" creationId="{43986C5D-7A33-4314-A411-37A8C0DBAA68}"/>
          </ac:spMkLst>
        </pc:spChg>
        <pc:spChg chg="mod">
          <ac:chgData name="Helena Kaczanowska" userId="S::hkaczanowska@pallotti.edu.pl::38ee4bf0-f95b-47bd-b677-8675412aefef" providerId="AD" clId="Web-{B19A5877-6A51-A350-AD23-C09804049E78}" dt="2022-02-01T15:43:26.821" v="13"/>
          <ac:spMkLst>
            <pc:docMk/>
            <pc:sldMk cId="3985282413" sldId="260"/>
            <ac:spMk id="4" creationId="{B031B9A4-416D-462C-9788-F8AB2C5EAE69}"/>
          </ac:spMkLst>
        </pc:spChg>
        <pc:spChg chg="add">
          <ac:chgData name="Helena Kaczanowska" userId="S::hkaczanowska@pallotti.edu.pl::38ee4bf0-f95b-47bd-b677-8675412aefef" providerId="AD" clId="Web-{B19A5877-6A51-A350-AD23-C09804049E78}" dt="2022-02-01T15:43:26.821" v="13"/>
          <ac:spMkLst>
            <pc:docMk/>
            <pc:sldMk cId="3985282413" sldId="260"/>
            <ac:spMk id="7" creationId="{B0B8DCBA-FEED-46EF-A140-35B904015B49}"/>
          </ac:spMkLst>
        </pc:spChg>
        <pc:spChg chg="add">
          <ac:chgData name="Helena Kaczanowska" userId="S::hkaczanowska@pallotti.edu.pl::38ee4bf0-f95b-47bd-b677-8675412aefef" providerId="AD" clId="Web-{B19A5877-6A51-A350-AD23-C09804049E78}" dt="2022-02-01T15:43:26.821" v="13"/>
          <ac:spMkLst>
            <pc:docMk/>
            <pc:sldMk cId="3985282413" sldId="260"/>
            <ac:spMk id="9" creationId="{D5B0017B-2ECA-49AF-B397-DC140825DF8D}"/>
          </ac:spMkLst>
        </pc:spChg>
        <pc:grpChg chg="add">
          <ac:chgData name="Helena Kaczanowska" userId="S::hkaczanowska@pallotti.edu.pl::38ee4bf0-f95b-47bd-b677-8675412aefef" providerId="AD" clId="Web-{B19A5877-6A51-A350-AD23-C09804049E78}" dt="2022-02-01T15:43:26.821" v="13"/>
          <ac:grpSpMkLst>
            <pc:docMk/>
            <pc:sldMk cId="3985282413" sldId="260"/>
            <ac:grpSpMk id="8" creationId="{AE1C45F0-260A-458C-96ED-C1F6D2151219}"/>
          </ac:grpSpMkLst>
        </pc:grpChg>
        <pc:picChg chg="mod ord">
          <ac:chgData name="Helena Kaczanowska" userId="S::hkaczanowska@pallotti.edu.pl::38ee4bf0-f95b-47bd-b677-8675412aefef" providerId="AD" clId="Web-{B19A5877-6A51-A350-AD23-C09804049E78}" dt="2022-02-01T15:43:26.821" v="13"/>
          <ac:picMkLst>
            <pc:docMk/>
            <pc:sldMk cId="3985282413" sldId="260"/>
            <ac:picMk id="5" creationId="{D5AB4193-B0E5-46B1-8162-93E1820824C9}"/>
          </ac:picMkLst>
        </pc:picChg>
        <pc:cxnChg chg="add">
          <ac:chgData name="Helena Kaczanowska" userId="S::hkaczanowska@pallotti.edu.pl::38ee4bf0-f95b-47bd-b677-8675412aefef" providerId="AD" clId="Web-{B19A5877-6A51-A350-AD23-C09804049E78}" dt="2022-02-01T15:43:26.821" v="13"/>
          <ac:cxnSpMkLst>
            <pc:docMk/>
            <pc:sldMk cId="3985282413" sldId="260"/>
            <ac:cxnSpMk id="11" creationId="{6CF1BAF6-AD41-4082-B212-8A1F9A2E8779}"/>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16.02.2022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16.02.2022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16.02.2022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16.02.2022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16.02.2022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16.02.2022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16.02.2022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16.02.2022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16.02.2022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16.02.2022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16.02.2022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16.02.2022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27" name="Straight Connector 2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4277E70-BEF4-4438-8636-CE4662C465A9}"/>
              </a:ext>
            </a:extLst>
          </p:cNvPr>
          <p:cNvSpPr>
            <a:spLocks noGrp="1"/>
          </p:cNvSpPr>
          <p:nvPr>
            <p:ph type="ctrTitle"/>
          </p:nvPr>
        </p:nvSpPr>
        <p:spPr>
          <a:xfrm>
            <a:off x="1524000" y="1584683"/>
            <a:ext cx="9144000" cy="2551829"/>
          </a:xfrm>
        </p:spPr>
        <p:txBody>
          <a:bodyPr anchor="ctr">
            <a:normAutofit/>
          </a:bodyPr>
          <a:lstStyle/>
          <a:p>
            <a:r>
              <a:rPr lang="pl-PL" sz="6100" b="1">
                <a:latin typeface="Abadi"/>
                <a:ea typeface="+mj-lt"/>
                <a:cs typeface="+mj-lt"/>
              </a:rPr>
              <a:t>Polnische Redewendungen</a:t>
            </a:r>
            <a:endParaRPr lang="pl-PL" sz="6100" b="1">
              <a:latin typeface="Abadi"/>
            </a:endParaRPr>
          </a:p>
        </p:txBody>
      </p:sp>
      <p:sp>
        <p:nvSpPr>
          <p:cNvPr id="6" name="pole tekstowe 5">
            <a:extLst>
              <a:ext uri="{FF2B5EF4-FFF2-40B4-BE49-F238E27FC236}">
                <a16:creationId xmlns:a16="http://schemas.microsoft.com/office/drawing/2014/main" id="{664D88B0-3771-4FD8-8480-A212B8B0B63F}"/>
              </a:ext>
            </a:extLst>
          </p:cNvPr>
          <p:cNvSpPr txBox="1"/>
          <p:nvPr/>
        </p:nvSpPr>
        <p:spPr>
          <a:xfrm>
            <a:off x="4176712" y="4700587"/>
            <a:ext cx="38385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3600">
                <a:solidFill>
                  <a:schemeClr val="bg1"/>
                </a:solidFill>
                <a:latin typeface="Abadi"/>
              </a:rPr>
              <a:t>Was </a:t>
            </a:r>
            <a:r>
              <a:rPr lang="pl-PL" sz="3600" err="1">
                <a:solidFill>
                  <a:schemeClr val="bg1"/>
                </a:solidFill>
                <a:latin typeface="Abadi"/>
              </a:rPr>
              <a:t>bedeutet</a:t>
            </a:r>
            <a:r>
              <a:rPr lang="pl-PL" sz="3600">
                <a:solidFill>
                  <a:schemeClr val="bg1"/>
                </a:solidFill>
                <a:latin typeface="Abadi"/>
              </a:rPr>
              <a:t> … ?</a:t>
            </a:r>
          </a:p>
        </p:txBody>
      </p:sp>
      <p:pic>
        <p:nvPicPr>
          <p:cNvPr id="3" name="Obraz 3">
            <a:extLst>
              <a:ext uri="{FF2B5EF4-FFF2-40B4-BE49-F238E27FC236}">
                <a16:creationId xmlns:a16="http://schemas.microsoft.com/office/drawing/2014/main" id="{AE491068-6CE0-47C7-B598-86B6DEEC82AF}"/>
              </a:ext>
            </a:extLst>
          </p:cNvPr>
          <p:cNvPicPr>
            <a:picLocks noChangeAspect="1"/>
          </p:cNvPicPr>
          <p:nvPr/>
        </p:nvPicPr>
        <p:blipFill>
          <a:blip r:embed="rId2"/>
          <a:stretch>
            <a:fillRect/>
          </a:stretch>
        </p:blipFill>
        <p:spPr>
          <a:xfrm>
            <a:off x="203518" y="6292921"/>
            <a:ext cx="2143125" cy="438150"/>
          </a:xfrm>
          <a:prstGeom prst="rect">
            <a:avLst/>
          </a:prstGeom>
        </p:spPr>
      </p:pic>
      <p:pic>
        <p:nvPicPr>
          <p:cNvPr id="4" name="Obraz 4" descr="Obraz zawierający tekst&#10;&#10;Opis wygenerowany automatycznie">
            <a:extLst>
              <a:ext uri="{FF2B5EF4-FFF2-40B4-BE49-F238E27FC236}">
                <a16:creationId xmlns:a16="http://schemas.microsoft.com/office/drawing/2014/main" id="{FF10D3E8-60A7-4A5C-B864-536995F13118}"/>
              </a:ext>
            </a:extLst>
          </p:cNvPr>
          <p:cNvPicPr>
            <a:picLocks noChangeAspect="1"/>
          </p:cNvPicPr>
          <p:nvPr/>
        </p:nvPicPr>
        <p:blipFill>
          <a:blip r:embed="rId3"/>
          <a:stretch>
            <a:fillRect/>
          </a:stretch>
        </p:blipFill>
        <p:spPr>
          <a:xfrm>
            <a:off x="2447925" y="6081713"/>
            <a:ext cx="1070610" cy="775335"/>
          </a:xfrm>
          <a:prstGeom prst="rect">
            <a:avLst/>
          </a:prstGeom>
        </p:spPr>
      </p:pic>
      <p:pic>
        <p:nvPicPr>
          <p:cNvPr id="5" name="Obraz 6" descr="Obraz zawierający clipart&#10;&#10;Opis wygenerowany automatycznie">
            <a:extLst>
              <a:ext uri="{FF2B5EF4-FFF2-40B4-BE49-F238E27FC236}">
                <a16:creationId xmlns:a16="http://schemas.microsoft.com/office/drawing/2014/main" id="{368BE9A5-0B73-4F8C-AFAE-598544432F44}"/>
              </a:ext>
            </a:extLst>
          </p:cNvPr>
          <p:cNvPicPr>
            <a:picLocks noChangeAspect="1"/>
          </p:cNvPicPr>
          <p:nvPr/>
        </p:nvPicPr>
        <p:blipFill>
          <a:blip r:embed="rId4"/>
          <a:stretch>
            <a:fillRect/>
          </a:stretch>
        </p:blipFill>
        <p:spPr>
          <a:xfrm>
            <a:off x="3702368" y="6007418"/>
            <a:ext cx="1198245" cy="802005"/>
          </a:xfrm>
          <a:prstGeom prst="rect">
            <a:avLst/>
          </a:prstGeom>
        </p:spPr>
      </p:pic>
      <p:sp>
        <p:nvSpPr>
          <p:cNvPr id="7" name="pole tekstowe 6">
            <a:extLst>
              <a:ext uri="{FF2B5EF4-FFF2-40B4-BE49-F238E27FC236}">
                <a16:creationId xmlns:a16="http://schemas.microsoft.com/office/drawing/2014/main" id="{9FBBE840-6A8C-407D-9682-1A6954FEFA5A}"/>
              </a:ext>
            </a:extLst>
          </p:cNvPr>
          <p:cNvSpPr txBox="1"/>
          <p:nvPr/>
        </p:nvSpPr>
        <p:spPr>
          <a:xfrm>
            <a:off x="5593080" y="6286500"/>
            <a:ext cx="73304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a:latin typeface="Abadi"/>
              </a:rPr>
              <a:t>Das 5. </a:t>
            </a:r>
            <a:r>
              <a:rPr lang="pl-PL" err="1">
                <a:latin typeface="Abadi"/>
              </a:rPr>
              <a:t>Treffen</a:t>
            </a:r>
            <a:r>
              <a:rPr lang="pl-PL">
                <a:latin typeface="Abadi"/>
              </a:rPr>
              <a:t> in </a:t>
            </a:r>
            <a:r>
              <a:rPr lang="pl-PL" err="1">
                <a:latin typeface="Abadi"/>
              </a:rPr>
              <a:t>Pleven</a:t>
            </a:r>
            <a:r>
              <a:rPr lang="pl-PL">
                <a:latin typeface="Abadi"/>
              </a:rPr>
              <a:t> - </a:t>
            </a:r>
            <a:r>
              <a:rPr lang="pl-PL" err="1">
                <a:latin typeface="Abadi"/>
              </a:rPr>
              <a:t>Bulgarien</a:t>
            </a:r>
            <a:r>
              <a:rPr lang="pl-PL">
                <a:latin typeface="Abadi"/>
              </a:rPr>
              <a:t> - 21.-26.02.2022 - C5</a:t>
            </a:r>
            <a:endParaRPr lang="pl-PL" err="1">
              <a:latin typeface="Abadi"/>
              <a:cs typeface="Calibri"/>
            </a:endParaRPr>
          </a:p>
        </p:txBody>
      </p:sp>
      <p:sp>
        <p:nvSpPr>
          <p:cNvPr id="8" name="pole tekstowe 7">
            <a:extLst>
              <a:ext uri="{FF2B5EF4-FFF2-40B4-BE49-F238E27FC236}">
                <a16:creationId xmlns:a16="http://schemas.microsoft.com/office/drawing/2014/main" id="{E721EB6E-9078-4F01-90C4-AE68BF1AF083}"/>
              </a:ext>
            </a:extLst>
          </p:cNvPr>
          <p:cNvSpPr txBox="1"/>
          <p:nvPr/>
        </p:nvSpPr>
        <p:spPr>
          <a:xfrm>
            <a:off x="4465320" y="266700"/>
            <a:ext cx="28346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sz="2800">
                <a:solidFill>
                  <a:srgbClr val="202124"/>
                </a:solidFill>
                <a:latin typeface="Abadi"/>
                <a:ea typeface="Google Sans"/>
                <a:cs typeface="Google Sans"/>
              </a:rPr>
              <a:t>[</a:t>
            </a:r>
            <a:r>
              <a:rPr lang="pl-PL" sz="2800" err="1">
                <a:solidFill>
                  <a:srgbClr val="202124"/>
                </a:solidFill>
                <a:latin typeface="Abadi"/>
                <a:ea typeface="Google Sans"/>
                <a:cs typeface="Google Sans"/>
              </a:rPr>
              <a:t>kɔmunikaˈt͡si̯oːn</a:t>
            </a:r>
            <a:r>
              <a:rPr lang="pl-PL" sz="2800">
                <a:solidFill>
                  <a:srgbClr val="202124"/>
                </a:solidFill>
                <a:latin typeface="Abadi"/>
                <a:ea typeface="Google Sans"/>
                <a:cs typeface="Google Sans"/>
              </a:rPr>
              <a:t>]</a:t>
            </a:r>
            <a:endParaRPr lang="pl-PL" sz="2800">
              <a:latin typeface="Abadi"/>
            </a:endParaRPr>
          </a:p>
        </p:txBody>
      </p:sp>
    </p:spTree>
    <p:extLst>
      <p:ext uri="{BB962C8B-B14F-4D97-AF65-F5344CB8AC3E}">
        <p14:creationId xmlns:p14="http://schemas.microsoft.com/office/powerpoint/2010/main" val="84752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BBEDEEA-5DE5-4772-A600-37665079912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1" err="1">
                <a:latin typeface="Abadi"/>
              </a:rPr>
              <a:t>vom</a:t>
            </a:r>
            <a:r>
              <a:rPr lang="en-US" sz="3700" b="1">
                <a:latin typeface="Abadi"/>
              </a:rPr>
              <a:t> </a:t>
            </a:r>
            <a:r>
              <a:rPr lang="en-US" sz="3700" b="1" err="1">
                <a:latin typeface="Abadi"/>
              </a:rPr>
              <a:t>Weihnachtsbaum</a:t>
            </a:r>
            <a:r>
              <a:rPr lang="en-US" sz="3700" b="1">
                <a:latin typeface="Abadi"/>
              </a:rPr>
              <a:t> </a:t>
            </a:r>
            <a:r>
              <a:rPr lang="en-US" sz="3700" b="1" err="1">
                <a:latin typeface="Abadi"/>
              </a:rPr>
              <a:t>runterfallen</a:t>
            </a:r>
            <a:endParaRPr lang="en-US" sz="3700" err="1">
              <a:latin typeface="Abadi"/>
            </a:endParaRP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ymbol zastępczy tekstu 3">
            <a:extLst>
              <a:ext uri="{FF2B5EF4-FFF2-40B4-BE49-F238E27FC236}">
                <a16:creationId xmlns:a16="http://schemas.microsoft.com/office/drawing/2014/main" id="{E0A084BD-907F-4102-8DF8-C2476A0455D1}"/>
              </a:ext>
            </a:extLst>
          </p:cNvPr>
          <p:cNvSpPr>
            <a:spLocks noGrp="1"/>
          </p:cNvSpPr>
          <p:nvPr>
            <p:ph type="body" sz="half" idx="2"/>
          </p:nvPr>
        </p:nvSpPr>
        <p:spPr>
          <a:xfrm>
            <a:off x="663787" y="2643655"/>
            <a:ext cx="4569863" cy="3092325"/>
          </a:xfrm>
        </p:spPr>
        <p:txBody>
          <a:bodyPr vert="horz" lIns="91440" tIns="45720" rIns="91440" bIns="45720" rtlCol="0" anchor="ctr">
            <a:normAutofit/>
          </a:bodyPr>
          <a:lstStyle/>
          <a:p>
            <a:pPr marL="285750" indent="-228600">
              <a:buFont typeface="Arial" panose="020B0604020202020204" pitchFamily="34" charset="0"/>
              <a:buChar char="•"/>
            </a:pPr>
            <a:r>
              <a:rPr lang="en-US" sz="2000">
                <a:latin typeface="Abadi"/>
              </a:rPr>
              <a:t>Das </a:t>
            </a:r>
            <a:r>
              <a:rPr lang="en-US" sz="2000" err="1">
                <a:latin typeface="Abadi"/>
              </a:rPr>
              <a:t>bedeutet</a:t>
            </a:r>
            <a:r>
              <a:rPr lang="en-US" sz="2000">
                <a:latin typeface="Abadi"/>
              </a:rPr>
              <a:t>: </a:t>
            </a:r>
            <a:r>
              <a:rPr lang="en-US" sz="2000" err="1">
                <a:latin typeface="Abadi"/>
              </a:rPr>
              <a:t>langwelige</a:t>
            </a:r>
            <a:r>
              <a:rPr lang="en-US" sz="2000">
                <a:latin typeface="Abadi"/>
              </a:rPr>
              <a:t> </a:t>
            </a:r>
            <a:r>
              <a:rPr lang="en-US" sz="2000" err="1">
                <a:latin typeface="Abadi"/>
              </a:rPr>
              <a:t>Weihnachten</a:t>
            </a:r>
            <a:r>
              <a:rPr lang="en-US" sz="2000">
                <a:latin typeface="Abadi"/>
              </a:rPr>
              <a:t> - A</a:t>
            </a:r>
            <a:endParaRPr lang="en-US" sz="2000">
              <a:latin typeface="Abadi"/>
              <a:cs typeface="Calibri"/>
            </a:endParaRPr>
          </a:p>
          <a:p>
            <a:pPr marL="285750" indent="-228600">
              <a:buChar char="•"/>
            </a:pPr>
            <a:r>
              <a:rPr lang="en-US" sz="2000">
                <a:latin typeface="Abadi"/>
              </a:rPr>
              <a:t>Das  </a:t>
            </a:r>
            <a:r>
              <a:rPr lang="en-US" sz="2000" err="1">
                <a:latin typeface="Abadi"/>
              </a:rPr>
              <a:t>bedeutet</a:t>
            </a:r>
            <a:r>
              <a:rPr lang="en-US" sz="2000">
                <a:latin typeface="Abadi"/>
              </a:rPr>
              <a:t>, </a:t>
            </a:r>
            <a:r>
              <a:rPr lang="en-US" sz="2000" err="1">
                <a:latin typeface="Abadi"/>
              </a:rPr>
              <a:t>dass</a:t>
            </a:r>
            <a:r>
              <a:rPr lang="en-US" sz="2000">
                <a:latin typeface="Abadi"/>
              </a:rPr>
              <a:t> </a:t>
            </a:r>
            <a:r>
              <a:rPr lang="en-US" sz="2000" err="1">
                <a:latin typeface="Abadi"/>
              </a:rPr>
              <a:t>jemand</a:t>
            </a:r>
            <a:r>
              <a:rPr lang="en-US" sz="2000">
                <a:latin typeface="Abadi"/>
              </a:rPr>
              <a:t> </a:t>
            </a:r>
            <a:r>
              <a:rPr lang="en-US" sz="2000" err="1">
                <a:latin typeface="Abadi"/>
              </a:rPr>
              <a:t>nicht</a:t>
            </a:r>
            <a:r>
              <a:rPr lang="en-US" sz="2000">
                <a:latin typeface="Abadi"/>
              </a:rPr>
              <a:t> </a:t>
            </a:r>
            <a:r>
              <a:rPr lang="en-US" sz="2000" err="1">
                <a:latin typeface="Abadi"/>
              </a:rPr>
              <a:t>weiß</a:t>
            </a:r>
            <a:r>
              <a:rPr lang="en-US" sz="2000">
                <a:latin typeface="Abadi"/>
              </a:rPr>
              <a:t>, </a:t>
            </a:r>
            <a:r>
              <a:rPr lang="en-US" sz="2000" err="1">
                <a:latin typeface="Abadi"/>
              </a:rPr>
              <a:t>worum</a:t>
            </a:r>
            <a:r>
              <a:rPr lang="en-US" sz="2000">
                <a:latin typeface="Abadi"/>
              </a:rPr>
              <a:t> es </a:t>
            </a:r>
            <a:r>
              <a:rPr lang="en-US" sz="2000" err="1">
                <a:latin typeface="Abadi"/>
              </a:rPr>
              <a:t>geht</a:t>
            </a:r>
            <a:r>
              <a:rPr lang="en-US" sz="2000">
                <a:latin typeface="Abadi"/>
              </a:rPr>
              <a:t> - B</a:t>
            </a:r>
            <a:endParaRPr lang="en-US" sz="2000">
              <a:latin typeface="Abadi"/>
              <a:cs typeface="Calibri"/>
            </a:endParaRPr>
          </a:p>
          <a:p>
            <a:pPr marL="285750" indent="-228600">
              <a:buFont typeface="Arial" panose="020B0604020202020204" pitchFamily="34" charset="0"/>
              <a:buChar char="•"/>
            </a:pPr>
            <a:r>
              <a:rPr lang="en-US" sz="2000">
                <a:latin typeface="Abadi"/>
              </a:rPr>
              <a:t>Das </a:t>
            </a:r>
            <a:r>
              <a:rPr lang="en-US" sz="2000" err="1">
                <a:latin typeface="Abadi"/>
              </a:rPr>
              <a:t>bedeutet</a:t>
            </a:r>
            <a:r>
              <a:rPr lang="en-US" sz="2000">
                <a:latin typeface="Abadi"/>
              </a:rPr>
              <a:t>, </a:t>
            </a:r>
            <a:r>
              <a:rPr lang="en-US" sz="2000" err="1">
                <a:latin typeface="Abadi"/>
              </a:rPr>
              <a:t>dass</a:t>
            </a:r>
            <a:r>
              <a:rPr lang="en-US" sz="2000">
                <a:latin typeface="Abadi"/>
              </a:rPr>
              <a:t> </a:t>
            </a:r>
            <a:r>
              <a:rPr lang="en-US" sz="2000" err="1">
                <a:latin typeface="Abadi"/>
              </a:rPr>
              <a:t>jemand</a:t>
            </a:r>
            <a:r>
              <a:rPr lang="en-US" sz="2000">
                <a:latin typeface="Abadi"/>
              </a:rPr>
              <a:t>  </a:t>
            </a:r>
            <a:r>
              <a:rPr lang="en-US" sz="2000" err="1">
                <a:latin typeface="Abadi"/>
              </a:rPr>
              <a:t>sehr</a:t>
            </a:r>
            <a:r>
              <a:rPr lang="en-US" sz="2000">
                <a:latin typeface="Abadi"/>
              </a:rPr>
              <a:t> </a:t>
            </a:r>
            <a:r>
              <a:rPr lang="en-US" sz="2000" err="1">
                <a:latin typeface="Abadi"/>
              </a:rPr>
              <a:t>langwelig</a:t>
            </a:r>
            <a:r>
              <a:rPr lang="en-US" sz="2000">
                <a:latin typeface="Abadi"/>
              </a:rPr>
              <a:t> </a:t>
            </a:r>
            <a:r>
              <a:rPr lang="en-US" sz="2000" err="1">
                <a:latin typeface="Abadi"/>
              </a:rPr>
              <a:t>ist</a:t>
            </a:r>
            <a:r>
              <a:rPr lang="en-US" sz="2000">
                <a:latin typeface="Abadi"/>
              </a:rPr>
              <a:t>  und </a:t>
            </a:r>
            <a:r>
              <a:rPr lang="en-US" sz="2000" err="1">
                <a:latin typeface="Abadi"/>
              </a:rPr>
              <a:t>viele</a:t>
            </a:r>
            <a:r>
              <a:rPr lang="en-US" sz="2000">
                <a:latin typeface="Abadi"/>
              </a:rPr>
              <a:t> </a:t>
            </a:r>
            <a:r>
              <a:rPr lang="en-US" sz="2000" err="1">
                <a:latin typeface="Abadi"/>
              </a:rPr>
              <a:t>Probleme</a:t>
            </a:r>
            <a:r>
              <a:rPr lang="en-US" sz="2000">
                <a:latin typeface="Abadi"/>
              </a:rPr>
              <a:t> </a:t>
            </a:r>
            <a:r>
              <a:rPr lang="en-US" sz="2000" err="1">
                <a:latin typeface="Abadi"/>
              </a:rPr>
              <a:t>macht</a:t>
            </a:r>
            <a:r>
              <a:rPr lang="en-US" sz="2000">
                <a:latin typeface="Abadi"/>
              </a:rPr>
              <a:t> - C</a:t>
            </a:r>
            <a:endParaRPr lang="en-US" sz="2000" err="1">
              <a:latin typeface="Abadi"/>
              <a:cs typeface="Calibri" panose="020F0502020204030204"/>
            </a:endParaRPr>
          </a:p>
          <a:p>
            <a:pPr marL="285750" indent="-228600">
              <a:buFont typeface="Arial" panose="020B0604020202020204" pitchFamily="34" charset="0"/>
              <a:buChar char="•"/>
            </a:pPr>
            <a:endParaRPr lang="en-US" sz="200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ściana, osoba, wewnątrz&#10;&#10;Opis wygenerowany automatycznie">
            <a:extLst>
              <a:ext uri="{FF2B5EF4-FFF2-40B4-BE49-F238E27FC236}">
                <a16:creationId xmlns:a16="http://schemas.microsoft.com/office/drawing/2014/main" id="{B8375A8C-9FDD-45D8-9514-B3168A3A7374}"/>
              </a:ext>
            </a:extLst>
          </p:cNvPr>
          <p:cNvPicPr>
            <a:picLocks noGrp="1" noChangeAspect="1"/>
          </p:cNvPicPr>
          <p:nvPr>
            <p:ph idx="1"/>
          </p:nvPr>
        </p:nvPicPr>
        <p:blipFill rotWithShape="1">
          <a:blip r:embed="rId2"/>
          <a:srcRect t="28392" r="-1" b="7143"/>
          <a:stretch/>
        </p:blipFill>
        <p:spPr>
          <a:xfrm>
            <a:off x="5977788" y="799352"/>
            <a:ext cx="5425410" cy="5259296"/>
          </a:xfrm>
          <a:prstGeom prst="rect">
            <a:avLst/>
          </a:prstGeom>
        </p:spPr>
      </p:pic>
      <p:pic>
        <p:nvPicPr>
          <p:cNvPr id="3" name="Obraz 3" descr="Obraz zawierający tekst&#10;&#10;Opis wygenerowany automatycznie">
            <a:extLst>
              <a:ext uri="{FF2B5EF4-FFF2-40B4-BE49-F238E27FC236}">
                <a16:creationId xmlns:a16="http://schemas.microsoft.com/office/drawing/2014/main" id="{3BA98018-10F7-4B56-94C8-5B42F1A9E004}"/>
              </a:ext>
            </a:extLst>
          </p:cNvPr>
          <p:cNvPicPr>
            <a:picLocks noChangeAspect="1"/>
          </p:cNvPicPr>
          <p:nvPr/>
        </p:nvPicPr>
        <p:blipFill>
          <a:blip r:embed="rId3"/>
          <a:stretch>
            <a:fillRect/>
          </a:stretch>
        </p:blipFill>
        <p:spPr>
          <a:xfrm>
            <a:off x="180658" y="6308161"/>
            <a:ext cx="2143125" cy="438150"/>
          </a:xfrm>
          <a:prstGeom prst="rect">
            <a:avLst/>
          </a:prstGeom>
        </p:spPr>
      </p:pic>
    </p:spTree>
    <p:extLst>
      <p:ext uri="{BB962C8B-B14F-4D97-AF65-F5344CB8AC3E}">
        <p14:creationId xmlns:p14="http://schemas.microsoft.com/office/powerpoint/2010/main" val="216179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1">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33">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35" name="Rectangle 34">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D1CB959-C2B7-4BA4-80A8-43899CFAD94C}"/>
              </a:ext>
            </a:extLst>
          </p:cNvPr>
          <p:cNvSpPr>
            <a:spLocks noGrp="1"/>
          </p:cNvSpPr>
          <p:nvPr>
            <p:ph type="title"/>
          </p:nvPr>
        </p:nvSpPr>
        <p:spPr>
          <a:xfrm>
            <a:off x="1130740" y="1165013"/>
            <a:ext cx="4688468" cy="1036021"/>
          </a:xfrm>
        </p:spPr>
        <p:txBody>
          <a:bodyPr vert="horz" lIns="91440" tIns="45720" rIns="91440" bIns="45720" rtlCol="0" anchor="b">
            <a:noAutofit/>
          </a:bodyPr>
          <a:lstStyle/>
          <a:p>
            <a:r>
              <a:rPr lang="en-US" sz="3600" b="1" err="1">
                <a:latin typeface="Abadi"/>
              </a:rPr>
              <a:t>sich</a:t>
            </a:r>
            <a:r>
              <a:rPr lang="en-US" sz="3600" b="1">
                <a:latin typeface="Abadi"/>
              </a:rPr>
              <a:t> </a:t>
            </a:r>
            <a:r>
              <a:rPr lang="en-US" sz="3600" b="1" err="1">
                <a:latin typeface="Abadi"/>
              </a:rPr>
              <a:t>wie</a:t>
            </a:r>
            <a:r>
              <a:rPr lang="en-US" sz="3600" b="1">
                <a:latin typeface="Abadi"/>
              </a:rPr>
              <a:t> kahle </a:t>
            </a:r>
            <a:r>
              <a:rPr lang="en-US" sz="3600" b="1" err="1">
                <a:latin typeface="Abadi"/>
              </a:rPr>
              <a:t>Pferde</a:t>
            </a:r>
            <a:r>
              <a:rPr lang="en-US" sz="3600" b="1">
                <a:latin typeface="Abadi"/>
              </a:rPr>
              <a:t> </a:t>
            </a:r>
            <a:r>
              <a:rPr lang="en-US" sz="3600" b="1" err="1">
                <a:latin typeface="Abadi"/>
              </a:rPr>
              <a:t>kennen</a:t>
            </a:r>
            <a:endParaRPr lang="en-US" b="1">
              <a:latin typeface="Abadi"/>
            </a:endParaRPr>
          </a:p>
        </p:txBody>
      </p:sp>
      <p:sp>
        <p:nvSpPr>
          <p:cNvPr id="40" name="Rectangle 3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ymbol zastępczy tekstu 3">
            <a:extLst>
              <a:ext uri="{FF2B5EF4-FFF2-40B4-BE49-F238E27FC236}">
                <a16:creationId xmlns:a16="http://schemas.microsoft.com/office/drawing/2014/main" id="{1BFFA6AE-A85F-43FE-970B-6CE9C037F621}"/>
              </a:ext>
            </a:extLst>
          </p:cNvPr>
          <p:cNvSpPr>
            <a:spLocks noGrp="1"/>
          </p:cNvSpPr>
          <p:nvPr>
            <p:ph type="body" sz="half" idx="2"/>
          </p:nvPr>
        </p:nvSpPr>
        <p:spPr>
          <a:xfrm>
            <a:off x="1135434" y="2779502"/>
            <a:ext cx="5090634" cy="1857973"/>
          </a:xfrm>
        </p:spPr>
        <p:txBody>
          <a:bodyPr vert="horz" lIns="91440" tIns="45720" rIns="91440" bIns="45720" rtlCol="0" anchor="ctr">
            <a:normAutofit/>
          </a:bodyPr>
          <a:lstStyle/>
          <a:p>
            <a:pPr marL="285750" indent="-228600">
              <a:buFont typeface="Arial" panose="020B0604020202020204" pitchFamily="34" charset="0"/>
              <a:buChar char="•"/>
            </a:pPr>
            <a:endParaRPr lang="en-US" sz="2000"/>
          </a:p>
          <a:p>
            <a:pPr marL="285750" indent="-228600">
              <a:buFont typeface="Arial" panose="020B0604020202020204" pitchFamily="34" charset="0"/>
              <a:buChar char="•"/>
            </a:pPr>
            <a:r>
              <a:rPr lang="en-US" sz="2000">
                <a:latin typeface="Abadi"/>
              </a:rPr>
              <a:t>Das </a:t>
            </a:r>
            <a:r>
              <a:rPr lang="en-US" sz="2000" err="1">
                <a:latin typeface="Abadi"/>
              </a:rPr>
              <a:t>bedeutet</a:t>
            </a:r>
            <a:r>
              <a:rPr lang="en-US" sz="2000">
                <a:latin typeface="Abadi"/>
              </a:rPr>
              <a:t>: </a:t>
            </a:r>
            <a:r>
              <a:rPr lang="en-US" sz="2000" err="1">
                <a:latin typeface="Abadi"/>
              </a:rPr>
              <a:t>Pferde</a:t>
            </a:r>
            <a:r>
              <a:rPr lang="en-US" sz="2000">
                <a:latin typeface="Abadi"/>
              </a:rPr>
              <a:t> </a:t>
            </a:r>
            <a:r>
              <a:rPr lang="en-US" sz="2000" err="1">
                <a:latin typeface="Abadi"/>
              </a:rPr>
              <a:t>mögen</a:t>
            </a:r>
            <a:r>
              <a:rPr lang="en-US" sz="2000">
                <a:latin typeface="Abadi"/>
              </a:rPr>
              <a:t> - A</a:t>
            </a:r>
            <a:endParaRPr lang="en-US" sz="2000" err="1">
              <a:latin typeface="Abadi"/>
              <a:cs typeface="Calibri"/>
            </a:endParaRPr>
          </a:p>
          <a:p>
            <a:pPr marL="285750" indent="-228600">
              <a:buFont typeface="Arial" panose="020B0604020202020204" pitchFamily="34" charset="0"/>
              <a:buChar char="•"/>
            </a:pPr>
            <a:r>
              <a:rPr lang="en-US" sz="2000">
                <a:latin typeface="Abadi"/>
              </a:rPr>
              <a:t>Das </a:t>
            </a:r>
            <a:r>
              <a:rPr lang="en-US" sz="2000" err="1">
                <a:latin typeface="Abadi"/>
              </a:rPr>
              <a:t>bedeutet</a:t>
            </a:r>
            <a:r>
              <a:rPr lang="en-US" sz="2000">
                <a:latin typeface="Abadi"/>
              </a:rPr>
              <a:t>: </a:t>
            </a:r>
            <a:r>
              <a:rPr lang="en-US" sz="2000" err="1">
                <a:latin typeface="Abadi"/>
              </a:rPr>
              <a:t>viele</a:t>
            </a:r>
            <a:r>
              <a:rPr lang="en-US" sz="2000">
                <a:latin typeface="Abadi"/>
              </a:rPr>
              <a:t> kahle Menschen </a:t>
            </a:r>
            <a:r>
              <a:rPr lang="en-US" sz="2000" err="1">
                <a:latin typeface="Abadi"/>
              </a:rPr>
              <a:t>kennen</a:t>
            </a:r>
            <a:r>
              <a:rPr lang="en-US" sz="2000">
                <a:latin typeface="Abadi"/>
              </a:rPr>
              <a:t> - B</a:t>
            </a:r>
          </a:p>
          <a:p>
            <a:pPr marL="285750" indent="-228600">
              <a:buFont typeface="Arial" panose="020B0604020202020204" pitchFamily="34" charset="0"/>
              <a:buChar char="•"/>
            </a:pPr>
            <a:r>
              <a:rPr lang="en-US" sz="2000">
                <a:latin typeface="Abadi"/>
              </a:rPr>
              <a:t>Das </a:t>
            </a:r>
            <a:r>
              <a:rPr lang="en-US" sz="2000" err="1">
                <a:latin typeface="Abadi"/>
              </a:rPr>
              <a:t>bedeutet</a:t>
            </a:r>
            <a:r>
              <a:rPr lang="en-US" sz="2000">
                <a:latin typeface="Abadi"/>
              </a:rPr>
              <a:t>: </a:t>
            </a:r>
            <a:r>
              <a:rPr lang="en-US" sz="2000" err="1">
                <a:latin typeface="Abadi"/>
              </a:rPr>
              <a:t>sich</a:t>
            </a:r>
            <a:r>
              <a:rPr lang="en-US" sz="2000">
                <a:latin typeface="Abadi"/>
              </a:rPr>
              <a:t> </a:t>
            </a:r>
            <a:r>
              <a:rPr lang="en-US" sz="2000" err="1">
                <a:latin typeface="Abadi"/>
              </a:rPr>
              <a:t>sehr</a:t>
            </a:r>
            <a:r>
              <a:rPr lang="en-US" sz="2000">
                <a:latin typeface="Abadi"/>
              </a:rPr>
              <a:t> gut </a:t>
            </a:r>
            <a:r>
              <a:rPr lang="en-US" sz="2000" err="1">
                <a:latin typeface="Abadi"/>
              </a:rPr>
              <a:t>kennen</a:t>
            </a:r>
            <a:r>
              <a:rPr lang="en-US" sz="2000">
                <a:latin typeface="Abadi"/>
              </a:rPr>
              <a:t> - C</a:t>
            </a:r>
          </a:p>
          <a:p>
            <a:pPr marL="57150" indent="-228600">
              <a:buFont typeface="Arial" panose="020B0604020202020204" pitchFamily="34" charset="0"/>
              <a:buChar char="•"/>
            </a:pPr>
            <a:endParaRPr lang="en-US" sz="2000"/>
          </a:p>
        </p:txBody>
      </p:sp>
      <p:pic>
        <p:nvPicPr>
          <p:cNvPr id="5" name="Obraz 5">
            <a:extLst>
              <a:ext uri="{FF2B5EF4-FFF2-40B4-BE49-F238E27FC236}">
                <a16:creationId xmlns:a16="http://schemas.microsoft.com/office/drawing/2014/main" id="{9DCB27FB-0BBA-4541-AC56-EDE4E35B34C1}"/>
              </a:ext>
            </a:extLst>
          </p:cNvPr>
          <p:cNvPicPr>
            <a:picLocks noGrp="1" noChangeAspect="1"/>
          </p:cNvPicPr>
          <p:nvPr>
            <p:ph idx="1"/>
          </p:nvPr>
        </p:nvPicPr>
        <p:blipFill rotWithShape="1">
          <a:blip r:embed="rId2"/>
          <a:srcRect b="3494"/>
          <a:stretch/>
        </p:blipFill>
        <p:spPr>
          <a:xfrm>
            <a:off x="6538366" y="1383738"/>
            <a:ext cx="4929098" cy="4756870"/>
          </a:xfrm>
          <a:prstGeom prst="rect">
            <a:avLst/>
          </a:prstGeom>
        </p:spPr>
      </p:pic>
      <p:pic>
        <p:nvPicPr>
          <p:cNvPr id="3" name="Obraz 3" descr="Obraz zawierający tekst&#10;&#10;Opis wygenerowany automatycznie">
            <a:extLst>
              <a:ext uri="{FF2B5EF4-FFF2-40B4-BE49-F238E27FC236}">
                <a16:creationId xmlns:a16="http://schemas.microsoft.com/office/drawing/2014/main" id="{BF66829C-5FBE-4A51-91D1-9431E65A570D}"/>
              </a:ext>
            </a:extLst>
          </p:cNvPr>
          <p:cNvPicPr>
            <a:picLocks noChangeAspect="1"/>
          </p:cNvPicPr>
          <p:nvPr/>
        </p:nvPicPr>
        <p:blipFill>
          <a:blip r:embed="rId3"/>
          <a:stretch>
            <a:fillRect/>
          </a:stretch>
        </p:blipFill>
        <p:spPr>
          <a:xfrm>
            <a:off x="203518" y="6323401"/>
            <a:ext cx="2143125" cy="438150"/>
          </a:xfrm>
          <a:prstGeom prst="rect">
            <a:avLst/>
          </a:prstGeom>
        </p:spPr>
      </p:pic>
    </p:spTree>
    <p:extLst>
      <p:ext uri="{BB962C8B-B14F-4D97-AF65-F5344CB8AC3E}">
        <p14:creationId xmlns:p14="http://schemas.microsoft.com/office/powerpoint/2010/main" val="3506680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3CACFF1-9D85-43EF-AAEC-D361F2BF574A}"/>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b="1" err="1">
                <a:latin typeface="Abadi"/>
              </a:rPr>
              <a:t>Birnen</a:t>
            </a:r>
            <a:r>
              <a:rPr lang="en-US" sz="4800" b="1">
                <a:latin typeface="Abadi"/>
              </a:rPr>
              <a:t> auf der Weide </a:t>
            </a:r>
            <a:r>
              <a:rPr lang="en-US" sz="4800" b="1" err="1">
                <a:latin typeface="Abadi"/>
              </a:rPr>
              <a:t>versprechen</a:t>
            </a:r>
            <a:endParaRPr lang="en-US" sz="4800" b="1">
              <a:latin typeface="Abadi"/>
            </a:endParaRPr>
          </a:p>
        </p:txBody>
      </p:sp>
      <p:sp>
        <p:nvSpPr>
          <p:cNvPr id="27" name="Rectangle 2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9C243B8C-5931-4BF1-9235-93703E2C1928}"/>
              </a:ext>
            </a:extLst>
          </p:cNvPr>
          <p:cNvSpPr>
            <a:spLocks noGrp="1"/>
          </p:cNvSpPr>
          <p:nvPr>
            <p:ph idx="1"/>
          </p:nvPr>
        </p:nvSpPr>
        <p:spPr>
          <a:xfrm>
            <a:off x="113506" y="2592453"/>
            <a:ext cx="5904719" cy="2480793"/>
          </a:xfrm>
        </p:spPr>
        <p:txBody>
          <a:bodyPr vert="horz" lIns="91440" tIns="45720" rIns="91440" bIns="45720" rtlCol="0" anchor="ctr">
            <a:normAutofit/>
          </a:bodyPr>
          <a:lstStyle/>
          <a:p>
            <a:endParaRPr lang="en-US" sz="2000"/>
          </a:p>
          <a:p>
            <a:r>
              <a:rPr lang="en-US" sz="2000">
                <a:latin typeface="Abadi"/>
                <a:cs typeface="Calibri"/>
              </a:rPr>
              <a:t>Das </a:t>
            </a:r>
            <a:r>
              <a:rPr lang="en-US" sz="2000" err="1">
                <a:latin typeface="Abadi"/>
                <a:cs typeface="Calibri"/>
              </a:rPr>
              <a:t>bedeutet</a:t>
            </a:r>
            <a:r>
              <a:rPr lang="en-US" sz="2000">
                <a:latin typeface="Abadi"/>
                <a:cs typeface="Calibri"/>
              </a:rPr>
              <a:t>: der Garten </a:t>
            </a:r>
            <a:r>
              <a:rPr lang="en-US" sz="2000" err="1">
                <a:latin typeface="Abadi"/>
                <a:cs typeface="Calibri"/>
              </a:rPr>
              <a:t>ist</a:t>
            </a:r>
            <a:r>
              <a:rPr lang="en-US" sz="2000">
                <a:latin typeface="Abadi"/>
                <a:cs typeface="Calibri"/>
              </a:rPr>
              <a:t> </a:t>
            </a:r>
            <a:r>
              <a:rPr lang="en-US" sz="2000" err="1">
                <a:latin typeface="Abadi"/>
                <a:cs typeface="Calibri"/>
              </a:rPr>
              <a:t>sehr</a:t>
            </a:r>
            <a:r>
              <a:rPr lang="en-US" sz="2000">
                <a:latin typeface="Abadi"/>
                <a:cs typeface="Calibri"/>
              </a:rPr>
              <a:t> </a:t>
            </a:r>
            <a:r>
              <a:rPr lang="en-US" sz="2000" err="1">
                <a:latin typeface="Abadi"/>
                <a:cs typeface="Calibri"/>
              </a:rPr>
              <a:t>schön</a:t>
            </a:r>
            <a:r>
              <a:rPr lang="en-US" sz="2000">
                <a:latin typeface="Abadi"/>
                <a:cs typeface="Calibri"/>
              </a:rPr>
              <a:t> - A</a:t>
            </a:r>
          </a:p>
          <a:p>
            <a:r>
              <a:rPr lang="en-US" sz="2000">
                <a:latin typeface="Abadi"/>
                <a:cs typeface="Calibri"/>
              </a:rPr>
              <a:t>Das </a:t>
            </a:r>
            <a:r>
              <a:rPr lang="en-US" sz="2000" err="1">
                <a:latin typeface="Abadi"/>
                <a:cs typeface="Calibri"/>
              </a:rPr>
              <a:t>bedeutet</a:t>
            </a:r>
            <a:r>
              <a:rPr lang="en-US" sz="2000">
                <a:latin typeface="Abadi"/>
                <a:cs typeface="Calibri"/>
              </a:rPr>
              <a:t>: </a:t>
            </a:r>
            <a:r>
              <a:rPr lang="en-US" sz="2000" err="1">
                <a:latin typeface="Abadi"/>
                <a:cs typeface="Calibri"/>
              </a:rPr>
              <a:t>unmögliche</a:t>
            </a:r>
            <a:r>
              <a:rPr lang="en-US" sz="2000">
                <a:latin typeface="Abadi"/>
                <a:cs typeface="Calibri"/>
              </a:rPr>
              <a:t> Sachen </a:t>
            </a:r>
            <a:r>
              <a:rPr lang="en-US" sz="2000" err="1">
                <a:latin typeface="Abadi"/>
                <a:ea typeface="+mn-lt"/>
                <a:cs typeface="+mn-lt"/>
              </a:rPr>
              <a:t>versprechen</a:t>
            </a:r>
            <a:r>
              <a:rPr lang="en-US" sz="2000">
                <a:latin typeface="Abadi"/>
                <a:ea typeface="+mn-lt"/>
                <a:cs typeface="+mn-lt"/>
              </a:rPr>
              <a:t> - B</a:t>
            </a:r>
            <a:endParaRPr lang="en-US">
              <a:latin typeface="Abadi"/>
            </a:endParaRPr>
          </a:p>
          <a:p>
            <a:r>
              <a:rPr lang="en-US" sz="2000">
                <a:latin typeface="Abadi"/>
                <a:cs typeface="Calibri"/>
              </a:rPr>
              <a:t>Das </a:t>
            </a:r>
            <a:r>
              <a:rPr lang="en-US" sz="2000" err="1">
                <a:latin typeface="Abadi"/>
                <a:cs typeface="Calibri"/>
              </a:rPr>
              <a:t>bedeutet</a:t>
            </a:r>
            <a:r>
              <a:rPr lang="en-US" sz="2000">
                <a:latin typeface="Abadi"/>
                <a:cs typeface="Calibri"/>
              </a:rPr>
              <a:t>: die </a:t>
            </a:r>
            <a:r>
              <a:rPr lang="en-US" sz="2000" err="1">
                <a:latin typeface="Abadi"/>
                <a:cs typeface="Calibri"/>
              </a:rPr>
              <a:t>Birnen</a:t>
            </a:r>
            <a:r>
              <a:rPr lang="en-US" sz="2000">
                <a:latin typeface="Abadi"/>
                <a:cs typeface="Calibri"/>
              </a:rPr>
              <a:t> </a:t>
            </a:r>
            <a:r>
              <a:rPr lang="en-US" sz="2000" err="1">
                <a:latin typeface="Abadi"/>
                <a:cs typeface="Calibri"/>
              </a:rPr>
              <a:t>mögen</a:t>
            </a:r>
            <a:r>
              <a:rPr lang="en-US" sz="2000">
                <a:latin typeface="Abadi"/>
                <a:cs typeface="Calibri"/>
              </a:rPr>
              <a:t> - C</a:t>
            </a:r>
            <a:endParaRPr lang="en-US" sz="2000" err="1">
              <a:latin typeface="Abadi"/>
              <a:cs typeface="Calibri"/>
            </a:endParaRPr>
          </a:p>
          <a:p>
            <a:endParaRPr lang="en-US" sz="2000"/>
          </a:p>
        </p:txBody>
      </p:sp>
      <p:pic>
        <p:nvPicPr>
          <p:cNvPr id="5" name="Obraz 5" descr="Obraz zawierający zewnętrzne, drewniane, owoce, drewno&#10;&#10;Opis wygenerowany automatycznie">
            <a:extLst>
              <a:ext uri="{FF2B5EF4-FFF2-40B4-BE49-F238E27FC236}">
                <a16:creationId xmlns:a16="http://schemas.microsoft.com/office/drawing/2014/main" id="{4E1E8D6C-8553-484A-B973-D87B5F7468F7}"/>
              </a:ext>
            </a:extLst>
          </p:cNvPr>
          <p:cNvPicPr>
            <a:picLocks noChangeAspect="1"/>
          </p:cNvPicPr>
          <p:nvPr/>
        </p:nvPicPr>
        <p:blipFill rotWithShape="1">
          <a:blip r:embed="rId2"/>
          <a:srcRect l="8982" r="15051"/>
          <a:stretch/>
        </p:blipFill>
        <p:spPr>
          <a:xfrm>
            <a:off x="5911532" y="2484255"/>
            <a:ext cx="5150277" cy="3714244"/>
          </a:xfrm>
          <a:prstGeom prst="rect">
            <a:avLst/>
          </a:prstGeom>
        </p:spPr>
      </p:pic>
      <p:sp>
        <p:nvSpPr>
          <p:cNvPr id="31" name="Rectangle 3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descr="Obraz zawierający tekst&#10;&#10;Opis wygenerowany automatycznie">
            <a:extLst>
              <a:ext uri="{FF2B5EF4-FFF2-40B4-BE49-F238E27FC236}">
                <a16:creationId xmlns:a16="http://schemas.microsoft.com/office/drawing/2014/main" id="{04F81EC5-52CF-4CFD-9D23-3FC395ACB3FE}"/>
              </a:ext>
            </a:extLst>
          </p:cNvPr>
          <p:cNvPicPr>
            <a:picLocks noChangeAspect="1"/>
          </p:cNvPicPr>
          <p:nvPr/>
        </p:nvPicPr>
        <p:blipFill>
          <a:blip r:embed="rId3"/>
          <a:stretch>
            <a:fillRect/>
          </a:stretch>
        </p:blipFill>
        <p:spPr>
          <a:xfrm>
            <a:off x="112078" y="6353881"/>
            <a:ext cx="2143125" cy="438150"/>
          </a:xfrm>
          <a:prstGeom prst="rect">
            <a:avLst/>
          </a:prstGeom>
        </p:spPr>
      </p:pic>
    </p:spTree>
    <p:extLst>
      <p:ext uri="{BB962C8B-B14F-4D97-AF65-F5344CB8AC3E}">
        <p14:creationId xmlns:p14="http://schemas.microsoft.com/office/powerpoint/2010/main" val="1695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3986C5D-7A33-4314-A411-37A8C0DBAA68}"/>
              </a:ext>
            </a:extLst>
          </p:cNvPr>
          <p:cNvSpPr>
            <a:spLocks noGrp="1"/>
          </p:cNvSpPr>
          <p:nvPr>
            <p:ph type="title"/>
          </p:nvPr>
        </p:nvSpPr>
        <p:spPr>
          <a:xfrm>
            <a:off x="1043631" y="873940"/>
            <a:ext cx="4928291" cy="1035781"/>
          </a:xfrm>
        </p:spPr>
        <p:txBody>
          <a:bodyPr vert="horz" lIns="91440" tIns="45720" rIns="91440" bIns="45720" rtlCol="0" anchor="ctr">
            <a:normAutofit/>
          </a:bodyPr>
          <a:lstStyle/>
          <a:p>
            <a:r>
              <a:rPr lang="en-US" sz="3300" b="1" err="1">
                <a:latin typeface="Abadi"/>
              </a:rPr>
              <a:t>sich</a:t>
            </a:r>
            <a:r>
              <a:rPr lang="en-US" sz="3300" b="1">
                <a:latin typeface="Abadi"/>
              </a:rPr>
              <a:t> </a:t>
            </a:r>
            <a:r>
              <a:rPr lang="en-US" sz="3300" b="1" err="1">
                <a:latin typeface="Abadi"/>
              </a:rPr>
              <a:t>mit</a:t>
            </a:r>
            <a:r>
              <a:rPr lang="en-US" sz="3300" b="1">
                <a:latin typeface="Abadi"/>
              </a:rPr>
              <a:t> </a:t>
            </a:r>
            <a:r>
              <a:rPr lang="en-US" sz="3300" b="1" err="1">
                <a:latin typeface="Abadi"/>
              </a:rPr>
              <a:t>einer</a:t>
            </a:r>
            <a:r>
              <a:rPr lang="en-US" sz="3300" b="1">
                <a:latin typeface="Abadi"/>
              </a:rPr>
              <a:t> Hacke in die Sonne </a:t>
            </a:r>
            <a:r>
              <a:rPr lang="en-US" sz="3300" b="1" err="1">
                <a:latin typeface="Abadi"/>
              </a:rPr>
              <a:t>wagen</a:t>
            </a:r>
            <a:endParaRPr lang="en-US" sz="3300" err="1">
              <a:latin typeface="Abadi"/>
              <a:cs typeface="Calibri Light"/>
            </a:endParaRPr>
          </a:p>
        </p:txBody>
      </p:sp>
      <p:sp>
        <p:nvSpPr>
          <p:cNvPr id="4" name="Symbol zastępczy tekstu 3">
            <a:extLst>
              <a:ext uri="{FF2B5EF4-FFF2-40B4-BE49-F238E27FC236}">
                <a16:creationId xmlns:a16="http://schemas.microsoft.com/office/drawing/2014/main" id="{B031B9A4-416D-462C-9788-F8AB2C5EAE69}"/>
              </a:ext>
            </a:extLst>
          </p:cNvPr>
          <p:cNvSpPr>
            <a:spLocks noGrp="1"/>
          </p:cNvSpPr>
          <p:nvPr>
            <p:ph type="body" sz="half" idx="2"/>
          </p:nvPr>
        </p:nvSpPr>
        <p:spPr>
          <a:xfrm>
            <a:off x="551141" y="2524721"/>
            <a:ext cx="5485517" cy="3684178"/>
          </a:xfrm>
        </p:spPr>
        <p:txBody>
          <a:bodyPr vert="horz" lIns="91440" tIns="45720" rIns="91440" bIns="45720" rtlCol="0" anchor="ctr">
            <a:normAutofit/>
          </a:bodyPr>
          <a:lstStyle/>
          <a:p>
            <a:pPr marL="285750" indent="-228600">
              <a:buFont typeface="Arial" panose="020B0604020202020204" pitchFamily="34" charset="0"/>
              <a:buChar char="•"/>
            </a:pPr>
            <a:r>
              <a:rPr lang="en-US" sz="2000">
                <a:latin typeface="Abadi"/>
              </a:rPr>
              <a:t>Das </a:t>
            </a:r>
            <a:r>
              <a:rPr lang="en-US" sz="2000" err="1">
                <a:latin typeface="Abadi"/>
              </a:rPr>
              <a:t>bedeutet</a:t>
            </a:r>
            <a:r>
              <a:rPr lang="en-US" sz="2000">
                <a:latin typeface="Abadi"/>
              </a:rPr>
              <a:t>:  </a:t>
            </a:r>
            <a:r>
              <a:rPr lang="en-US" sz="2000" err="1">
                <a:latin typeface="Abadi"/>
              </a:rPr>
              <a:t>jemand</a:t>
            </a:r>
            <a:r>
              <a:rPr lang="en-US" sz="2000">
                <a:latin typeface="Abadi"/>
              </a:rPr>
              <a:t> </a:t>
            </a:r>
            <a:r>
              <a:rPr lang="en-US" sz="2000" err="1">
                <a:latin typeface="Abadi"/>
              </a:rPr>
              <a:t>macht</a:t>
            </a:r>
            <a:r>
              <a:rPr lang="en-US" sz="2000">
                <a:latin typeface="Abadi"/>
              </a:rPr>
              <a:t> </a:t>
            </a:r>
            <a:r>
              <a:rPr lang="en-US" sz="2000" err="1">
                <a:latin typeface="Abadi"/>
              </a:rPr>
              <a:t>etwas</a:t>
            </a:r>
            <a:r>
              <a:rPr lang="en-US" sz="2000">
                <a:latin typeface="Abadi"/>
              </a:rPr>
              <a:t>, was </a:t>
            </a:r>
            <a:r>
              <a:rPr lang="en-US" sz="2000" err="1">
                <a:latin typeface="Abadi"/>
              </a:rPr>
              <a:t>zu</a:t>
            </a:r>
            <a:r>
              <a:rPr lang="en-US" sz="2000">
                <a:latin typeface="Abadi"/>
              </a:rPr>
              <a:t> </a:t>
            </a:r>
            <a:r>
              <a:rPr lang="en-US" sz="2000" err="1">
                <a:latin typeface="Abadi"/>
              </a:rPr>
              <a:t>schwer</a:t>
            </a:r>
            <a:r>
              <a:rPr lang="en-US" sz="2000">
                <a:latin typeface="Abadi"/>
              </a:rPr>
              <a:t> für </a:t>
            </a:r>
            <a:r>
              <a:rPr lang="en-US" sz="2000" err="1">
                <a:latin typeface="Abadi"/>
              </a:rPr>
              <a:t>ihn</a:t>
            </a:r>
            <a:r>
              <a:rPr lang="en-US" sz="2000">
                <a:latin typeface="Abadi"/>
              </a:rPr>
              <a:t> </a:t>
            </a:r>
            <a:r>
              <a:rPr lang="en-US" sz="2000" err="1">
                <a:latin typeface="Abadi"/>
              </a:rPr>
              <a:t>ist</a:t>
            </a:r>
            <a:r>
              <a:rPr lang="en-US" sz="2000">
                <a:latin typeface="Abadi"/>
              </a:rPr>
              <a:t> - A</a:t>
            </a:r>
          </a:p>
          <a:p>
            <a:pPr marL="285750" indent="-228600">
              <a:buFont typeface="Arial" panose="020B0604020202020204" pitchFamily="34" charset="0"/>
              <a:buChar char="•"/>
            </a:pPr>
            <a:r>
              <a:rPr lang="en-US" sz="2000">
                <a:latin typeface="Abadi"/>
              </a:rPr>
              <a:t>Das </a:t>
            </a:r>
            <a:r>
              <a:rPr lang="en-US" sz="2000" err="1">
                <a:latin typeface="Abadi"/>
              </a:rPr>
              <a:t>bedeutet</a:t>
            </a:r>
            <a:r>
              <a:rPr lang="en-US" sz="2000">
                <a:latin typeface="Abadi"/>
              </a:rPr>
              <a:t>: es </a:t>
            </a:r>
            <a:r>
              <a:rPr lang="en-US" sz="2000" err="1">
                <a:latin typeface="Abadi"/>
              </a:rPr>
              <a:t>ist</a:t>
            </a:r>
            <a:r>
              <a:rPr lang="en-US" sz="2000">
                <a:latin typeface="Abadi"/>
              </a:rPr>
              <a:t> </a:t>
            </a:r>
            <a:r>
              <a:rPr lang="en-US" sz="2000" err="1">
                <a:latin typeface="Abadi"/>
              </a:rPr>
              <a:t>sehr</a:t>
            </a:r>
            <a:r>
              <a:rPr lang="en-US" sz="2000">
                <a:latin typeface="Abadi"/>
              </a:rPr>
              <a:t> warm und die Sonne </a:t>
            </a:r>
            <a:r>
              <a:rPr lang="en-US" sz="2000" err="1">
                <a:latin typeface="Abadi"/>
              </a:rPr>
              <a:t>scheint</a:t>
            </a:r>
            <a:r>
              <a:rPr lang="en-US" sz="2000">
                <a:latin typeface="Abadi"/>
              </a:rPr>
              <a:t> - B</a:t>
            </a:r>
          </a:p>
          <a:p>
            <a:pPr marL="285750" indent="-228600">
              <a:buFont typeface="Arial" panose="020B0604020202020204" pitchFamily="34" charset="0"/>
              <a:buChar char="•"/>
            </a:pPr>
            <a:r>
              <a:rPr lang="en-US" sz="2000">
                <a:latin typeface="Abadi"/>
              </a:rPr>
              <a:t>Das </a:t>
            </a:r>
            <a:r>
              <a:rPr lang="en-US" sz="2000" err="1">
                <a:latin typeface="Abadi"/>
              </a:rPr>
              <a:t>bedeutet</a:t>
            </a:r>
            <a:r>
              <a:rPr lang="en-US" sz="2000">
                <a:latin typeface="Abadi"/>
              </a:rPr>
              <a:t>: du </a:t>
            </a:r>
            <a:r>
              <a:rPr lang="en-US" sz="2000" err="1">
                <a:latin typeface="Abadi"/>
              </a:rPr>
              <a:t>magst</a:t>
            </a:r>
            <a:r>
              <a:rPr lang="en-US" sz="2000">
                <a:latin typeface="Abadi"/>
              </a:rPr>
              <a:t> die Sonne </a:t>
            </a:r>
            <a:r>
              <a:rPr lang="en-US" sz="2000" err="1">
                <a:latin typeface="Abadi"/>
              </a:rPr>
              <a:t>nicht</a:t>
            </a:r>
            <a:r>
              <a:rPr lang="en-US" sz="2000">
                <a:latin typeface="Abadi"/>
              </a:rPr>
              <a:t> - C</a:t>
            </a:r>
            <a:endParaRPr lang="en-US" sz="2000">
              <a:latin typeface="Abadi"/>
              <a:cs typeface="Calibri"/>
            </a:endParaRPr>
          </a:p>
          <a:p>
            <a:pPr marL="285750" indent="-228600">
              <a:buFont typeface="Arial" panose="020B0604020202020204" pitchFamily="34" charset="0"/>
              <a:buChar char="•"/>
            </a:pPr>
            <a:endParaRPr lang="en-US" sz="1800"/>
          </a:p>
          <a:p>
            <a:pPr marL="285750" indent="-228600">
              <a:buFont typeface="Arial" panose="020B0604020202020204" pitchFamily="34" charset="0"/>
              <a:buChar char="•"/>
            </a:pPr>
            <a:endParaRPr lang="en-US" sz="1800">
              <a:cs typeface="Calibri"/>
            </a:endParaRPr>
          </a:p>
        </p:txBody>
      </p:sp>
      <p:pic>
        <p:nvPicPr>
          <p:cNvPr id="5" name="Obraz 5" descr="Obraz zawierający zewnętrzne, niebo, zachód słońca, słońce&#10;&#10;Opis wygenerowany automatycznie">
            <a:extLst>
              <a:ext uri="{FF2B5EF4-FFF2-40B4-BE49-F238E27FC236}">
                <a16:creationId xmlns:a16="http://schemas.microsoft.com/office/drawing/2014/main" id="{D5AB4193-B0E5-46B1-8162-93E1820824C9}"/>
              </a:ext>
            </a:extLst>
          </p:cNvPr>
          <p:cNvPicPr>
            <a:picLocks noGrp="1" noChangeAspect="1"/>
          </p:cNvPicPr>
          <p:nvPr>
            <p:ph idx="1"/>
          </p:nvPr>
        </p:nvPicPr>
        <p:blipFill rotWithShape="1">
          <a:blip r:embed="rId2"/>
          <a:srcRect l="32297" r="18731"/>
          <a:stretch/>
        </p:blipFill>
        <p:spPr>
          <a:xfrm>
            <a:off x="6788383" y="613147"/>
            <a:ext cx="4565417" cy="5593443"/>
          </a:xfrm>
          <a:prstGeom prst="rect">
            <a:avLst/>
          </a:prstGeom>
        </p:spPr>
      </p:pic>
      <p:cxnSp>
        <p:nvCxnSpPr>
          <p:cNvPr id="11"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Obraz 3" descr="Obraz zawierający tekst&#10;&#10;Opis wygenerowany automatycznie">
            <a:extLst>
              <a:ext uri="{FF2B5EF4-FFF2-40B4-BE49-F238E27FC236}">
                <a16:creationId xmlns:a16="http://schemas.microsoft.com/office/drawing/2014/main" id="{631CB094-1D32-40A8-90BB-D1E07B5629BC}"/>
              </a:ext>
            </a:extLst>
          </p:cNvPr>
          <p:cNvPicPr>
            <a:picLocks noChangeAspect="1"/>
          </p:cNvPicPr>
          <p:nvPr/>
        </p:nvPicPr>
        <p:blipFill>
          <a:blip r:embed="rId3"/>
          <a:stretch>
            <a:fillRect/>
          </a:stretch>
        </p:blipFill>
        <p:spPr>
          <a:xfrm>
            <a:off x="127318" y="6376741"/>
            <a:ext cx="2143125" cy="438150"/>
          </a:xfrm>
          <a:prstGeom prst="rect">
            <a:avLst/>
          </a:prstGeom>
        </p:spPr>
      </p:pic>
    </p:spTree>
    <p:extLst>
      <p:ext uri="{BB962C8B-B14F-4D97-AF65-F5344CB8AC3E}">
        <p14:creationId xmlns:p14="http://schemas.microsoft.com/office/powerpoint/2010/main" val="398528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27" name="Straight Connector 2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4277E70-BEF4-4438-8636-CE4662C465A9}"/>
              </a:ext>
            </a:extLst>
          </p:cNvPr>
          <p:cNvSpPr>
            <a:spLocks noGrp="1"/>
          </p:cNvSpPr>
          <p:nvPr>
            <p:ph type="ctrTitle"/>
          </p:nvPr>
        </p:nvSpPr>
        <p:spPr>
          <a:xfrm>
            <a:off x="1524000" y="1584683"/>
            <a:ext cx="9144000" cy="2551829"/>
          </a:xfrm>
        </p:spPr>
        <p:txBody>
          <a:bodyPr anchor="ctr">
            <a:normAutofit/>
          </a:bodyPr>
          <a:lstStyle/>
          <a:p>
            <a:r>
              <a:rPr lang="pl-PL" sz="6100" b="1" err="1">
                <a:latin typeface="Abadi"/>
                <a:ea typeface="+mj-lt"/>
                <a:cs typeface="+mj-lt"/>
              </a:rPr>
              <a:t>Vielen</a:t>
            </a:r>
            <a:r>
              <a:rPr lang="pl-PL" sz="6100" b="1">
                <a:latin typeface="Abadi"/>
                <a:ea typeface="+mj-lt"/>
                <a:cs typeface="+mj-lt"/>
              </a:rPr>
              <a:t> </a:t>
            </a:r>
            <a:r>
              <a:rPr lang="pl-PL" sz="6100" b="1" err="1">
                <a:latin typeface="Abadi"/>
                <a:ea typeface="+mj-lt"/>
                <a:cs typeface="+mj-lt"/>
              </a:rPr>
              <a:t>Dank</a:t>
            </a:r>
            <a:r>
              <a:rPr lang="pl-PL" sz="6100" b="1">
                <a:latin typeface="Abadi"/>
                <a:ea typeface="+mj-lt"/>
                <a:cs typeface="+mj-lt"/>
              </a:rPr>
              <a:t> </a:t>
            </a:r>
            <a:r>
              <a:rPr lang="pl-PL" sz="6100" b="1" err="1">
                <a:latin typeface="Abadi"/>
                <a:ea typeface="+mj-lt"/>
                <a:cs typeface="+mj-lt"/>
              </a:rPr>
              <a:t>für</a:t>
            </a:r>
            <a:r>
              <a:rPr lang="pl-PL" sz="6100" b="1">
                <a:latin typeface="Abadi"/>
                <a:ea typeface="+mj-lt"/>
                <a:cs typeface="+mj-lt"/>
              </a:rPr>
              <a:t> </a:t>
            </a:r>
            <a:r>
              <a:rPr lang="pl-PL" sz="6100" b="1" err="1">
                <a:latin typeface="Abadi"/>
                <a:ea typeface="+mj-lt"/>
                <a:cs typeface="+mj-lt"/>
              </a:rPr>
              <a:t>eure</a:t>
            </a:r>
            <a:r>
              <a:rPr lang="pl-PL" sz="6100" b="1">
                <a:latin typeface="Abadi"/>
                <a:ea typeface="+mj-lt"/>
                <a:cs typeface="+mj-lt"/>
              </a:rPr>
              <a:t> </a:t>
            </a:r>
            <a:r>
              <a:rPr lang="pl-PL" sz="6100" b="1" err="1">
                <a:latin typeface="Abadi"/>
                <a:ea typeface="+mj-lt"/>
                <a:cs typeface="+mj-lt"/>
              </a:rPr>
              <a:t>Aufmerksamkeit</a:t>
            </a:r>
            <a:r>
              <a:rPr lang="pl-PL" sz="6100" b="1">
                <a:latin typeface="Abadi"/>
                <a:ea typeface="+mj-lt"/>
                <a:cs typeface="+mj-lt"/>
              </a:rPr>
              <a:t>!</a:t>
            </a:r>
            <a:endParaRPr lang="pl-PL" sz="6100" b="1">
              <a:latin typeface="Abadi"/>
              <a:cs typeface="Calibri Light"/>
            </a:endParaRPr>
          </a:p>
        </p:txBody>
      </p:sp>
      <p:sp>
        <p:nvSpPr>
          <p:cNvPr id="6" name="pole tekstowe 5">
            <a:extLst>
              <a:ext uri="{FF2B5EF4-FFF2-40B4-BE49-F238E27FC236}">
                <a16:creationId xmlns:a16="http://schemas.microsoft.com/office/drawing/2014/main" id="{664D88B0-3771-4FD8-8480-A212B8B0B63F}"/>
              </a:ext>
            </a:extLst>
          </p:cNvPr>
          <p:cNvSpPr txBox="1"/>
          <p:nvPr/>
        </p:nvSpPr>
        <p:spPr>
          <a:xfrm>
            <a:off x="4176712" y="4700587"/>
            <a:ext cx="38385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l-PL" sz="3600">
              <a:solidFill>
                <a:schemeClr val="bg1"/>
              </a:solidFill>
              <a:latin typeface="Abadi"/>
            </a:endParaRPr>
          </a:p>
        </p:txBody>
      </p:sp>
      <p:pic>
        <p:nvPicPr>
          <p:cNvPr id="3" name="Obraz 3" descr="Obraz zawierający tekst&#10;&#10;Opis wygenerowany automatycznie">
            <a:extLst>
              <a:ext uri="{FF2B5EF4-FFF2-40B4-BE49-F238E27FC236}">
                <a16:creationId xmlns:a16="http://schemas.microsoft.com/office/drawing/2014/main" id="{1F9601EA-6AD6-43A4-8D15-2232FBE36194}"/>
              </a:ext>
            </a:extLst>
          </p:cNvPr>
          <p:cNvPicPr>
            <a:picLocks noChangeAspect="1"/>
          </p:cNvPicPr>
          <p:nvPr/>
        </p:nvPicPr>
        <p:blipFill>
          <a:blip r:embed="rId2"/>
          <a:stretch>
            <a:fillRect/>
          </a:stretch>
        </p:blipFill>
        <p:spPr>
          <a:xfrm>
            <a:off x="325438" y="6201481"/>
            <a:ext cx="2143125" cy="438150"/>
          </a:xfrm>
          <a:prstGeom prst="rect">
            <a:avLst/>
          </a:prstGeom>
        </p:spPr>
      </p:pic>
      <p:sp>
        <p:nvSpPr>
          <p:cNvPr id="4" name="pole tekstowe 3">
            <a:extLst>
              <a:ext uri="{FF2B5EF4-FFF2-40B4-BE49-F238E27FC236}">
                <a16:creationId xmlns:a16="http://schemas.microsoft.com/office/drawing/2014/main" id="{C1DFF3FE-C1AD-4C4F-A8D3-04C4B2B01F3F}"/>
              </a:ext>
            </a:extLst>
          </p:cNvPr>
          <p:cNvSpPr txBox="1"/>
          <p:nvPr/>
        </p:nvSpPr>
        <p:spPr>
          <a:xfrm>
            <a:off x="3048000" y="6423660"/>
            <a:ext cx="94488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100">
                <a:latin typeface="Abadi"/>
              </a:rPr>
              <a:t>Die Unterstützung der Europäischen Kommission bei der Erstellung dieser Veröffentlichung stellt keine Billigung des Inhalts dar, der nur die Ansichten der Autoren widerspiegelt, und die Kommission kann nicht für die Verwendung der darin enthaltenen Informationen verantwortlich gemacht werden.</a:t>
            </a:r>
            <a:r>
              <a:rPr lang="pl-PL" sz="1100">
                <a:latin typeface="Abadi"/>
              </a:rPr>
              <a:t>​</a:t>
            </a:r>
            <a:endParaRPr lang="pl-PL" sz="1100">
              <a:latin typeface="Abadi"/>
              <a:cs typeface="Calibri"/>
            </a:endParaRPr>
          </a:p>
        </p:txBody>
      </p:sp>
    </p:spTree>
    <p:extLst>
      <p:ext uri="{BB962C8B-B14F-4D97-AF65-F5344CB8AC3E}">
        <p14:creationId xmlns:p14="http://schemas.microsoft.com/office/powerpoint/2010/main" val="312861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27" name="Straight Connector 26">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4277E70-BEF4-4438-8636-CE4662C465A9}"/>
              </a:ext>
            </a:extLst>
          </p:cNvPr>
          <p:cNvSpPr>
            <a:spLocks noGrp="1"/>
          </p:cNvSpPr>
          <p:nvPr>
            <p:ph type="ctrTitle"/>
          </p:nvPr>
        </p:nvSpPr>
        <p:spPr>
          <a:xfrm>
            <a:off x="1524000" y="1584683"/>
            <a:ext cx="9144000" cy="2551829"/>
          </a:xfrm>
        </p:spPr>
        <p:txBody>
          <a:bodyPr anchor="ctr">
            <a:normAutofit/>
          </a:bodyPr>
          <a:lstStyle/>
          <a:p>
            <a:r>
              <a:rPr lang="pl-PL" sz="6100" b="1" err="1">
                <a:latin typeface="Abadi"/>
                <a:ea typeface="+mj-lt"/>
                <a:cs typeface="+mj-lt"/>
              </a:rPr>
              <a:t>Quellen</a:t>
            </a:r>
            <a:r>
              <a:rPr lang="pl-PL" sz="6100" b="1">
                <a:latin typeface="Abadi"/>
                <a:ea typeface="+mj-lt"/>
                <a:cs typeface="+mj-lt"/>
              </a:rPr>
              <a:t>:</a:t>
            </a:r>
            <a:endParaRPr lang="pl-PL"/>
          </a:p>
        </p:txBody>
      </p:sp>
      <p:sp>
        <p:nvSpPr>
          <p:cNvPr id="6" name="pole tekstowe 5">
            <a:extLst>
              <a:ext uri="{FF2B5EF4-FFF2-40B4-BE49-F238E27FC236}">
                <a16:creationId xmlns:a16="http://schemas.microsoft.com/office/drawing/2014/main" id="{664D88B0-3771-4FD8-8480-A212B8B0B63F}"/>
              </a:ext>
            </a:extLst>
          </p:cNvPr>
          <p:cNvSpPr txBox="1"/>
          <p:nvPr/>
        </p:nvSpPr>
        <p:spPr>
          <a:xfrm>
            <a:off x="4176712" y="4700587"/>
            <a:ext cx="38385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l-PL" sz="3600">
              <a:solidFill>
                <a:schemeClr val="bg1"/>
              </a:solidFill>
              <a:latin typeface="Abadi"/>
            </a:endParaRPr>
          </a:p>
        </p:txBody>
      </p:sp>
      <p:pic>
        <p:nvPicPr>
          <p:cNvPr id="3" name="Obraz 3" descr="Obraz zawierający tekst&#10;&#10;Opis wygenerowany automatycznie">
            <a:extLst>
              <a:ext uri="{FF2B5EF4-FFF2-40B4-BE49-F238E27FC236}">
                <a16:creationId xmlns:a16="http://schemas.microsoft.com/office/drawing/2014/main" id="{1F9601EA-6AD6-43A4-8D15-2232FBE36194}"/>
              </a:ext>
            </a:extLst>
          </p:cNvPr>
          <p:cNvPicPr>
            <a:picLocks noChangeAspect="1"/>
          </p:cNvPicPr>
          <p:nvPr/>
        </p:nvPicPr>
        <p:blipFill>
          <a:blip r:embed="rId2"/>
          <a:stretch>
            <a:fillRect/>
          </a:stretch>
        </p:blipFill>
        <p:spPr>
          <a:xfrm>
            <a:off x="325438" y="6201481"/>
            <a:ext cx="2143125" cy="438150"/>
          </a:xfrm>
          <a:prstGeom prst="rect">
            <a:avLst/>
          </a:prstGeom>
        </p:spPr>
      </p:pic>
      <p:sp>
        <p:nvSpPr>
          <p:cNvPr id="4" name="pole tekstowe 3">
            <a:extLst>
              <a:ext uri="{FF2B5EF4-FFF2-40B4-BE49-F238E27FC236}">
                <a16:creationId xmlns:a16="http://schemas.microsoft.com/office/drawing/2014/main" id="{C1DFF3FE-C1AD-4C4F-A8D3-04C4B2B01F3F}"/>
              </a:ext>
            </a:extLst>
          </p:cNvPr>
          <p:cNvSpPr txBox="1"/>
          <p:nvPr/>
        </p:nvSpPr>
        <p:spPr>
          <a:xfrm>
            <a:off x="3048000" y="6423660"/>
            <a:ext cx="94488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l-PL" sz="1100">
              <a:latin typeface="Abadi"/>
              <a:cs typeface="Calibri"/>
            </a:endParaRPr>
          </a:p>
        </p:txBody>
      </p:sp>
      <p:sp>
        <p:nvSpPr>
          <p:cNvPr id="5" name="pole tekstowe 4">
            <a:extLst>
              <a:ext uri="{FF2B5EF4-FFF2-40B4-BE49-F238E27FC236}">
                <a16:creationId xmlns:a16="http://schemas.microsoft.com/office/drawing/2014/main" id="{CDFAD219-5011-4A19-B79F-04D61DED856B}"/>
              </a:ext>
            </a:extLst>
          </p:cNvPr>
          <p:cNvSpPr txBox="1"/>
          <p:nvPr/>
        </p:nvSpPr>
        <p:spPr>
          <a:xfrm>
            <a:off x="5270740" y="343043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dirty="0">
                <a:cs typeface="Calibri"/>
              </a:rPr>
              <a:t>Google Grafik</a:t>
            </a:r>
          </a:p>
        </p:txBody>
      </p:sp>
    </p:spTree>
    <p:extLst>
      <p:ext uri="{BB962C8B-B14F-4D97-AF65-F5344CB8AC3E}">
        <p14:creationId xmlns:p14="http://schemas.microsoft.com/office/powerpoint/2010/main" val="1568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Panoramiczny</PresentationFormat>
  <Slides>7</Slides>
  <Notes>0</Notes>
  <HiddenSlides>0</HiddenSlide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Motyw pakietu Office</vt:lpstr>
      <vt:lpstr>Polnische Redewendungen</vt:lpstr>
      <vt:lpstr>vom Weihnachtsbaum runterfallen</vt:lpstr>
      <vt:lpstr>sich wie kahle Pferde kennen</vt:lpstr>
      <vt:lpstr>Birnen auf der Weide versprechen</vt:lpstr>
      <vt:lpstr>sich mit einer Hacke in die Sonne wagen</vt:lpstr>
      <vt:lpstr>Vielen Dank für eure Aufmerksamkeit!</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revision>4</cp:revision>
  <dcterms:created xsi:type="dcterms:W3CDTF">2021-12-19T14:29:36Z</dcterms:created>
  <dcterms:modified xsi:type="dcterms:W3CDTF">2022-02-16T20:19:08Z</dcterms:modified>
</cp:coreProperties>
</file>