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9" r:id="rId3"/>
    <p:sldId id="257" r:id="rId4"/>
    <p:sldId id="258" r:id="rId5"/>
    <p:sldId id="267" r:id="rId6"/>
    <p:sldId id="261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E7434A-219E-4BE4-A25F-3E3D9CEB1848}" v="2244" dt="2022-06-04T14:31:27.152"/>
    <p1510:client id="{9322DE6C-741F-44CE-BD96-5DA5EC9FB60C}" v="1831" dt="2022-06-04T14:39:55.061"/>
    <p1510:client id="{B5C405A0-BCB8-48A7-80BD-8F0F0147D7EF}" v="37" dt="2022-06-04T14:37:30.5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-194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Бояна В. Пецова" userId="S::bp19672268@edu.mon.bg::59756da7-d0e7-4666-b9ea-ef43e558dce3" providerId="AD" clId="Web-{9322DE6C-741F-44CE-BD96-5DA5EC9FB60C}"/>
    <pc:docChg chg="addSld delSld modSld">
      <pc:chgData name="Бояна В. Пецова" userId="S::bp19672268@edu.mon.bg::59756da7-d0e7-4666-b9ea-ef43e558dce3" providerId="AD" clId="Web-{9322DE6C-741F-44CE-BD96-5DA5EC9FB60C}" dt="2022-06-04T14:39:55.061" v="1594" actId="20577"/>
      <pc:docMkLst>
        <pc:docMk/>
      </pc:docMkLst>
      <pc:sldChg chg="delSp modSp">
        <pc:chgData name="Бояна В. Пецова" userId="S::bp19672268@edu.mon.bg::59756da7-d0e7-4666-b9ea-ef43e558dce3" providerId="AD" clId="Web-{9322DE6C-741F-44CE-BD96-5DA5EC9FB60C}" dt="2022-06-04T13:30:36.070" v="63" actId="20577"/>
        <pc:sldMkLst>
          <pc:docMk/>
          <pc:sldMk cId="0" sldId="256"/>
        </pc:sldMkLst>
        <pc:spChg chg="mod">
          <ac:chgData name="Бояна В. Пецова" userId="S::bp19672268@edu.mon.bg::59756da7-d0e7-4666-b9ea-ef43e558dce3" providerId="AD" clId="Web-{9322DE6C-741F-44CE-BD96-5DA5EC9FB60C}" dt="2022-06-04T13:30:36.070" v="63" actId="20577"/>
          <ac:spMkLst>
            <pc:docMk/>
            <pc:sldMk cId="0" sldId="256"/>
            <ac:spMk id="2" creationId="{00000000-0000-0000-0000-000000000000}"/>
          </ac:spMkLst>
        </pc:spChg>
        <pc:spChg chg="del">
          <ac:chgData name="Бояна В. Пецова" userId="S::bp19672268@edu.mon.bg::59756da7-d0e7-4666-b9ea-ef43e558dce3" providerId="AD" clId="Web-{9322DE6C-741F-44CE-BD96-5DA5EC9FB60C}" dt="2022-06-04T13:22:19.401" v="33"/>
          <ac:spMkLst>
            <pc:docMk/>
            <pc:sldMk cId="0" sldId="256"/>
            <ac:spMk id="3" creationId="{00000000-0000-0000-0000-000000000000}"/>
          </ac:spMkLst>
        </pc:spChg>
      </pc:sldChg>
      <pc:sldChg chg="addSp modSp new mod setBg">
        <pc:chgData name="Бояна В. Пецова" userId="S::bp19672268@edu.mon.bg::59756da7-d0e7-4666-b9ea-ef43e558dce3" providerId="AD" clId="Web-{9322DE6C-741F-44CE-BD96-5DA5EC9FB60C}" dt="2022-06-04T14:11:35.760" v="1264"/>
        <pc:sldMkLst>
          <pc:docMk/>
          <pc:sldMk cId="3983302839" sldId="257"/>
        </pc:sldMkLst>
        <pc:spChg chg="mod">
          <ac:chgData name="Бояна В. Пецова" userId="S::bp19672268@edu.mon.bg::59756da7-d0e7-4666-b9ea-ef43e558dce3" providerId="AD" clId="Web-{9322DE6C-741F-44CE-BD96-5DA5EC9FB60C}" dt="2022-06-04T13:53:45.730" v="890" actId="20577"/>
          <ac:spMkLst>
            <pc:docMk/>
            <pc:sldMk cId="3983302839" sldId="257"/>
            <ac:spMk id="2" creationId="{46378A7B-A2DC-4641-50F0-ED89CD969F92}"/>
          </ac:spMkLst>
        </pc:spChg>
        <pc:spChg chg="add mod">
          <ac:chgData name="Бояна В. Пецова" userId="S::bp19672268@edu.mon.bg::59756da7-d0e7-4666-b9ea-ef43e558dce3" providerId="AD" clId="Web-{9322DE6C-741F-44CE-BD96-5DA5EC9FB60C}" dt="2022-06-04T13:50:26.181" v="769" actId="1076"/>
          <ac:spMkLst>
            <pc:docMk/>
            <pc:sldMk cId="3983302839" sldId="257"/>
            <ac:spMk id="5" creationId="{BCA2B295-2461-E69A-D2B3-FE2FE7852626}"/>
          </ac:spMkLst>
        </pc:spChg>
        <pc:picChg chg="mod">
          <ac:chgData name="Бояна В. Пецова" userId="S::bp19672268@edu.mon.bg::59756da7-d0e7-4666-b9ea-ef43e558dce3" providerId="AD" clId="Web-{9322DE6C-741F-44CE-BD96-5DA5EC9FB60C}" dt="2022-06-04T13:50:23.853" v="768" actId="1076"/>
          <ac:picMkLst>
            <pc:docMk/>
            <pc:sldMk cId="3983302839" sldId="257"/>
            <ac:picMk id="7" creationId="{2AF0D237-4A43-A6F7-EA78-8A8DFA2AF70B}"/>
          </ac:picMkLst>
        </pc:picChg>
      </pc:sldChg>
      <pc:sldChg chg="modSp mod modClrScheme chgLayout">
        <pc:chgData name="Бояна В. Пецова" userId="S::bp19672268@edu.mon.bg::59756da7-d0e7-4666-b9ea-ef43e558dce3" providerId="AD" clId="Web-{9322DE6C-741F-44CE-BD96-5DA5EC9FB60C}" dt="2022-06-04T14:05:03.691" v="1126" actId="20577"/>
        <pc:sldMkLst>
          <pc:docMk/>
          <pc:sldMk cId="3439168642" sldId="258"/>
        </pc:sldMkLst>
        <pc:spChg chg="mod ord">
          <ac:chgData name="Бояна В. Пецова" userId="S::bp19672268@edu.mon.bg::59756da7-d0e7-4666-b9ea-ef43e558dce3" providerId="AD" clId="Web-{9322DE6C-741F-44CE-BD96-5DA5EC9FB60C}" dt="2022-06-04T14:05:03.691" v="1126" actId="20577"/>
          <ac:spMkLst>
            <pc:docMk/>
            <pc:sldMk cId="3439168642" sldId="258"/>
            <ac:spMk id="2" creationId="{9C7C217E-6BFE-C570-009F-93510EF13C5C}"/>
          </ac:spMkLst>
        </pc:spChg>
        <pc:picChg chg="mod">
          <ac:chgData name="Бояна В. Пецова" userId="S::bp19672268@edu.mon.bg::59756da7-d0e7-4666-b9ea-ef43e558dce3" providerId="AD" clId="Web-{9322DE6C-741F-44CE-BD96-5DA5EC9FB60C}" dt="2022-06-04T14:03:25.424" v="1120"/>
          <ac:picMkLst>
            <pc:docMk/>
            <pc:sldMk cId="3439168642" sldId="258"/>
            <ac:picMk id="7" creationId="{9EFC3DBC-487F-3847-74A1-62E95EE34F20}"/>
          </ac:picMkLst>
        </pc:picChg>
        <pc:picChg chg="mod">
          <ac:chgData name="Бояна В. Пецова" userId="S::bp19672268@edu.mon.bg::59756da7-d0e7-4666-b9ea-ef43e558dce3" providerId="AD" clId="Web-{9322DE6C-741F-44CE-BD96-5DA5EC9FB60C}" dt="2022-06-04T14:03:25.424" v="1120"/>
          <ac:picMkLst>
            <pc:docMk/>
            <pc:sldMk cId="3439168642" sldId="258"/>
            <ac:picMk id="8" creationId="{8CADF677-2CAB-6DFD-C00D-63E2B4057D34}"/>
          </ac:picMkLst>
        </pc:picChg>
        <pc:picChg chg="mod ord">
          <ac:chgData name="Бояна В. Пецова" userId="S::bp19672268@edu.mon.bg::59756da7-d0e7-4666-b9ea-ef43e558dce3" providerId="AD" clId="Web-{9322DE6C-741F-44CE-BD96-5DA5EC9FB60C}" dt="2022-06-04T14:03:25.424" v="1120"/>
          <ac:picMkLst>
            <pc:docMk/>
            <pc:sldMk cId="3439168642" sldId="258"/>
            <ac:picMk id="9" creationId="{25F5D037-FCC2-99FE-7638-C888D7615CB3}"/>
          </ac:picMkLst>
        </pc:picChg>
        <pc:picChg chg="mod">
          <ac:chgData name="Бояна В. Пецова" userId="S::bp19672268@edu.mon.bg::59756da7-d0e7-4666-b9ea-ef43e558dce3" providerId="AD" clId="Web-{9322DE6C-741F-44CE-BD96-5DA5EC9FB60C}" dt="2022-06-04T14:03:25.424" v="1120"/>
          <ac:picMkLst>
            <pc:docMk/>
            <pc:sldMk cId="3439168642" sldId="258"/>
            <ac:picMk id="10" creationId="{CD38BD2D-6093-4C84-D132-6D937241ED70}"/>
          </ac:picMkLst>
        </pc:picChg>
      </pc:sldChg>
      <pc:sldChg chg="modSp">
        <pc:chgData name="Бояна В. Пецова" userId="S::bp19672268@edu.mon.bg::59756da7-d0e7-4666-b9ea-ef43e558dce3" providerId="AD" clId="Web-{9322DE6C-741F-44CE-BD96-5DA5EC9FB60C}" dt="2022-06-04T13:40:08.342" v="285" actId="20577"/>
        <pc:sldMkLst>
          <pc:docMk/>
          <pc:sldMk cId="2128796876" sldId="259"/>
        </pc:sldMkLst>
        <pc:spChg chg="mod">
          <ac:chgData name="Бояна В. Пецова" userId="S::bp19672268@edu.mon.bg::59756da7-d0e7-4666-b9ea-ef43e558dce3" providerId="AD" clId="Web-{9322DE6C-741F-44CE-BD96-5DA5EC9FB60C}" dt="2022-06-04T13:40:08.342" v="285" actId="20577"/>
          <ac:spMkLst>
            <pc:docMk/>
            <pc:sldMk cId="2128796876" sldId="259"/>
            <ac:spMk id="3" creationId="{5AED17E2-5AB1-6D54-EE7A-8F122162A621}"/>
          </ac:spMkLst>
        </pc:spChg>
      </pc:sldChg>
      <pc:sldChg chg="addSp modSp">
        <pc:chgData name="Бояна В. Пецова" userId="S::bp19672268@edu.mon.bg::59756da7-d0e7-4666-b9ea-ef43e558dce3" providerId="AD" clId="Web-{9322DE6C-741F-44CE-BD96-5DA5EC9FB60C}" dt="2022-06-04T14:05:16.301" v="1127" actId="20577"/>
        <pc:sldMkLst>
          <pc:docMk/>
          <pc:sldMk cId="182624342" sldId="260"/>
        </pc:sldMkLst>
        <pc:spChg chg="mod">
          <ac:chgData name="Бояна В. Пецова" userId="S::bp19672268@edu.mon.bg::59756da7-d0e7-4666-b9ea-ef43e558dce3" providerId="AD" clId="Web-{9322DE6C-741F-44CE-BD96-5DA5EC9FB60C}" dt="2022-06-04T14:05:16.301" v="1127" actId="20577"/>
          <ac:spMkLst>
            <pc:docMk/>
            <pc:sldMk cId="182624342" sldId="260"/>
            <ac:spMk id="2" creationId="{4E473009-A10F-98AA-4425-487B27C0493E}"/>
          </ac:spMkLst>
        </pc:spChg>
        <pc:picChg chg="mod">
          <ac:chgData name="Бояна В. Пецова" userId="S::bp19672268@edu.mon.bg::59756da7-d0e7-4666-b9ea-ef43e558dce3" providerId="AD" clId="Web-{9322DE6C-741F-44CE-BD96-5DA5EC9FB60C}" dt="2022-06-04T13:56:30.295" v="905" actId="14100"/>
          <ac:picMkLst>
            <pc:docMk/>
            <pc:sldMk cId="182624342" sldId="260"/>
            <ac:picMk id="7" creationId="{DEAEDF04-D354-E225-2E20-F0C94909B75D}"/>
          </ac:picMkLst>
        </pc:picChg>
        <pc:picChg chg="mod">
          <ac:chgData name="Бояна В. Пецова" userId="S::bp19672268@edu.mon.bg::59756da7-d0e7-4666-b9ea-ef43e558dce3" providerId="AD" clId="Web-{9322DE6C-741F-44CE-BD96-5DA5EC9FB60C}" dt="2022-06-04T13:56:40.748" v="907" actId="14100"/>
          <ac:picMkLst>
            <pc:docMk/>
            <pc:sldMk cId="182624342" sldId="260"/>
            <ac:picMk id="8" creationId="{D99F304B-EA72-8AEB-2C53-ED9D0EAD5366}"/>
          </ac:picMkLst>
        </pc:picChg>
        <pc:picChg chg="mod">
          <ac:chgData name="Бояна В. Пецова" userId="S::bp19672268@edu.mon.bg::59756da7-d0e7-4666-b9ea-ef43e558dce3" providerId="AD" clId="Web-{9322DE6C-741F-44CE-BD96-5DA5EC9FB60C}" dt="2022-06-04T13:55:53.325" v="900" actId="1076"/>
          <ac:picMkLst>
            <pc:docMk/>
            <pc:sldMk cId="182624342" sldId="260"/>
            <ac:picMk id="10" creationId="{DD5C350A-00AA-4831-3814-6DAF1ECE9CEF}"/>
          </ac:picMkLst>
        </pc:picChg>
        <pc:picChg chg="add mod">
          <ac:chgData name="Бояна В. Пецова" userId="S::bp19672268@edu.mon.bg::59756da7-d0e7-4666-b9ea-ef43e558dce3" providerId="AD" clId="Web-{9322DE6C-741F-44CE-BD96-5DA5EC9FB60C}" dt="2022-06-04T13:54:49.700" v="892" actId="1076"/>
          <ac:picMkLst>
            <pc:docMk/>
            <pc:sldMk cId="182624342" sldId="260"/>
            <ac:picMk id="12" creationId="{6837FCC2-14C6-D40E-1C31-6E004E1D5FCB}"/>
          </ac:picMkLst>
        </pc:picChg>
        <pc:picChg chg="add">
          <ac:chgData name="Бояна В. Пецова" userId="S::bp19672268@edu.mon.bg::59756da7-d0e7-4666-b9ea-ef43e558dce3" providerId="AD" clId="Web-{9322DE6C-741F-44CE-BD96-5DA5EC9FB60C}" dt="2022-06-04T13:55:11.747" v="895"/>
          <ac:picMkLst>
            <pc:docMk/>
            <pc:sldMk cId="182624342" sldId="260"/>
            <ac:picMk id="14" creationId="{C0736397-A1F2-6BC3-98C3-D9B14D72DC79}"/>
          </ac:picMkLst>
        </pc:picChg>
      </pc:sldChg>
      <pc:sldChg chg="addSp modSp">
        <pc:chgData name="Бояна В. Пецова" userId="S::bp19672268@edu.mon.bg::59756da7-d0e7-4666-b9ea-ef43e558dce3" providerId="AD" clId="Web-{9322DE6C-741F-44CE-BD96-5DA5EC9FB60C}" dt="2022-06-04T14:05:25.785" v="1128" actId="20577"/>
        <pc:sldMkLst>
          <pc:docMk/>
          <pc:sldMk cId="1435421543" sldId="261"/>
        </pc:sldMkLst>
        <pc:spChg chg="mod">
          <ac:chgData name="Бояна В. Пецова" userId="S::bp19672268@edu.mon.bg::59756da7-d0e7-4666-b9ea-ef43e558dce3" providerId="AD" clId="Web-{9322DE6C-741F-44CE-BD96-5DA5EC9FB60C}" dt="2022-06-04T14:05:25.785" v="1128" actId="20577"/>
          <ac:spMkLst>
            <pc:docMk/>
            <pc:sldMk cId="1435421543" sldId="261"/>
            <ac:spMk id="2" creationId="{A0E5C428-0AB9-CA2B-0FD0-81B35C314868}"/>
          </ac:spMkLst>
        </pc:spChg>
        <pc:picChg chg="mod">
          <ac:chgData name="Бояна В. Пецова" userId="S::bp19672268@edu.mon.bg::59756da7-d0e7-4666-b9ea-ef43e558dce3" providerId="AD" clId="Web-{9322DE6C-741F-44CE-BD96-5DA5EC9FB60C}" dt="2022-06-04T14:03:52.315" v="1123"/>
          <ac:picMkLst>
            <pc:docMk/>
            <pc:sldMk cId="1435421543" sldId="261"/>
            <ac:picMk id="5" creationId="{1A18295B-A419-A093-ED7E-101D554ACE30}"/>
          </ac:picMkLst>
        </pc:picChg>
        <pc:picChg chg="mod">
          <ac:chgData name="Бояна В. Пецова" userId="S::bp19672268@edu.mon.bg::59756da7-d0e7-4666-b9ea-ef43e558dce3" providerId="AD" clId="Web-{9322DE6C-741F-44CE-BD96-5DA5EC9FB60C}" dt="2022-06-04T14:03:52.315" v="1123"/>
          <ac:picMkLst>
            <pc:docMk/>
            <pc:sldMk cId="1435421543" sldId="261"/>
            <ac:picMk id="6" creationId="{1E93AA72-95C4-0B9B-D87B-62153B9AA1B7}"/>
          </ac:picMkLst>
        </pc:picChg>
        <pc:picChg chg="mod">
          <ac:chgData name="Бояна В. Пецова" userId="S::bp19672268@edu.mon.bg::59756da7-d0e7-4666-b9ea-ef43e558dce3" providerId="AD" clId="Web-{9322DE6C-741F-44CE-BD96-5DA5EC9FB60C}" dt="2022-06-04T14:03:52.315" v="1123"/>
          <ac:picMkLst>
            <pc:docMk/>
            <pc:sldMk cId="1435421543" sldId="261"/>
            <ac:picMk id="7" creationId="{2E71A295-BD65-A41A-3574-258A87675FCF}"/>
          </ac:picMkLst>
        </pc:picChg>
        <pc:picChg chg="add mod">
          <ac:chgData name="Бояна В. Пецова" userId="S::bp19672268@edu.mon.bg::59756da7-d0e7-4666-b9ea-ef43e558dce3" providerId="AD" clId="Web-{9322DE6C-741F-44CE-BD96-5DA5EC9FB60C}" dt="2022-06-04T14:03:52.315" v="1123"/>
          <ac:picMkLst>
            <pc:docMk/>
            <pc:sldMk cId="1435421543" sldId="261"/>
            <ac:picMk id="9" creationId="{BCA1BF24-29C4-256E-112F-87B21D304865}"/>
          </ac:picMkLst>
        </pc:picChg>
        <pc:picChg chg="add mod">
          <ac:chgData name="Бояна В. Пецова" userId="S::bp19672268@edu.mon.bg::59756da7-d0e7-4666-b9ea-ef43e558dce3" providerId="AD" clId="Web-{9322DE6C-741F-44CE-BD96-5DA5EC9FB60C}" dt="2022-06-04T14:03:52.315" v="1123"/>
          <ac:picMkLst>
            <pc:docMk/>
            <pc:sldMk cId="1435421543" sldId="261"/>
            <ac:picMk id="11" creationId="{E7CF1503-8259-2170-C8DD-AB2CF8401E3C}"/>
          </ac:picMkLst>
        </pc:picChg>
      </pc:sldChg>
      <pc:sldChg chg="modSp new add del">
        <pc:chgData name="Бояна В. Пецова" userId="S::bp19672268@edu.mon.bg::59756da7-d0e7-4666-b9ea-ef43e558dce3" providerId="AD" clId="Web-{9322DE6C-741F-44CE-BD96-5DA5EC9FB60C}" dt="2022-06-04T14:33:47.713" v="1514"/>
        <pc:sldMkLst>
          <pc:docMk/>
          <pc:sldMk cId="143193739" sldId="262"/>
        </pc:sldMkLst>
        <pc:spChg chg="mod">
          <ac:chgData name="Бояна В. Пецова" userId="S::bp19672268@edu.mon.bg::59756da7-d0e7-4666-b9ea-ef43e558dce3" providerId="AD" clId="Web-{9322DE6C-741F-44CE-BD96-5DA5EC9FB60C}" dt="2022-06-04T14:21:53.158" v="1491" actId="1076"/>
          <ac:spMkLst>
            <pc:docMk/>
            <pc:sldMk cId="143193739" sldId="262"/>
            <ac:spMk id="2" creationId="{7EAC1DF0-2EAF-D708-8CC6-AF0B86184DD0}"/>
          </ac:spMkLst>
        </pc:spChg>
      </pc:sldChg>
      <pc:sldChg chg="modSp">
        <pc:chgData name="Бояна В. Пецова" userId="S::bp19672268@edu.mon.bg::59756da7-d0e7-4666-b9ea-ef43e558dce3" providerId="AD" clId="Web-{9322DE6C-741F-44CE-BD96-5DA5EC9FB60C}" dt="2022-06-04T14:39:55.061" v="1594" actId="20577"/>
        <pc:sldMkLst>
          <pc:docMk/>
          <pc:sldMk cId="1220427358" sldId="263"/>
        </pc:sldMkLst>
        <pc:spChg chg="mod">
          <ac:chgData name="Бояна В. Пецова" userId="S::bp19672268@edu.mon.bg::59756da7-d0e7-4666-b9ea-ef43e558dce3" providerId="AD" clId="Web-{9322DE6C-741F-44CE-BD96-5DA5EC9FB60C}" dt="2022-06-04T14:39:55.061" v="1594" actId="20577"/>
          <ac:spMkLst>
            <pc:docMk/>
            <pc:sldMk cId="1220427358" sldId="263"/>
            <ac:spMk id="7" creationId="{98F73EA9-9864-C78B-24DD-979A6110E37A}"/>
          </ac:spMkLst>
        </pc:spChg>
      </pc:sldChg>
      <pc:sldChg chg="new">
        <pc:chgData name="Бояна В. Пецова" userId="S::bp19672268@edu.mon.bg::59756da7-d0e7-4666-b9ea-ef43e558dce3" providerId="AD" clId="Web-{9322DE6C-741F-44CE-BD96-5DA5EC9FB60C}" dt="2022-06-04T13:40:30.249" v="287"/>
        <pc:sldMkLst>
          <pc:docMk/>
          <pc:sldMk cId="4022209911" sldId="263"/>
        </pc:sldMkLst>
      </pc:sldChg>
      <pc:sldChg chg="addSp delSp modSp">
        <pc:chgData name="Бояна В. Пецова" userId="S::bp19672268@edu.mon.bg::59756da7-d0e7-4666-b9ea-ef43e558dce3" providerId="AD" clId="Web-{9322DE6C-741F-44CE-BD96-5DA5EC9FB60C}" dt="2022-06-04T14:05:52.145" v="1137" actId="1076"/>
        <pc:sldMkLst>
          <pc:docMk/>
          <pc:sldMk cId="1180167331" sldId="264"/>
        </pc:sldMkLst>
        <pc:spChg chg="mod">
          <ac:chgData name="Бояна В. Пецова" userId="S::bp19672268@edu.mon.bg::59756da7-d0e7-4666-b9ea-ef43e558dce3" providerId="AD" clId="Web-{9322DE6C-741F-44CE-BD96-5DA5EC9FB60C}" dt="2022-06-04T14:05:48.160" v="1136" actId="1076"/>
          <ac:spMkLst>
            <pc:docMk/>
            <pc:sldMk cId="1180167331" sldId="264"/>
            <ac:spMk id="2" creationId="{82343BD4-EEE3-6C84-4E97-F99163D454B7}"/>
          </ac:spMkLst>
        </pc:spChg>
        <pc:spChg chg="del mod">
          <ac:chgData name="Бояна В. Пецова" userId="S::bp19672268@edu.mon.bg::59756da7-d0e7-4666-b9ea-ef43e558dce3" providerId="AD" clId="Web-{9322DE6C-741F-44CE-BD96-5DA5EC9FB60C}" dt="2022-06-04T14:02:41.752" v="1116"/>
          <ac:spMkLst>
            <pc:docMk/>
            <pc:sldMk cId="1180167331" sldId="264"/>
            <ac:spMk id="4" creationId="{043DAE7D-EC40-53D6-FDF5-356C90F11FA7}"/>
          </ac:spMkLst>
        </pc:spChg>
        <pc:spChg chg="add del mod">
          <ac:chgData name="Бояна В. Пецова" userId="S::bp19672268@edu.mon.bg::59756da7-d0e7-4666-b9ea-ef43e558dce3" providerId="AD" clId="Web-{9322DE6C-741F-44CE-BD96-5DA5EC9FB60C}" dt="2022-06-04T14:02:46.674" v="1118"/>
          <ac:spMkLst>
            <pc:docMk/>
            <pc:sldMk cId="1180167331" sldId="264"/>
            <ac:spMk id="11" creationId="{D431FB5D-06E1-3D44-C51D-C69FA55AC2C5}"/>
          </ac:spMkLst>
        </pc:spChg>
        <pc:picChg chg="mod">
          <ac:chgData name="Бояна В. Пецова" userId="S::bp19672268@edu.mon.bg::59756da7-d0e7-4666-b9ea-ef43e558dce3" providerId="AD" clId="Web-{9322DE6C-741F-44CE-BD96-5DA5EC9FB60C}" dt="2022-06-04T14:05:52.145" v="1137" actId="1076"/>
          <ac:picMkLst>
            <pc:docMk/>
            <pc:sldMk cId="1180167331" sldId="264"/>
            <ac:picMk id="5" creationId="{02226E4C-F0FD-18EC-B1B6-8BC57A6AEC6C}"/>
          </ac:picMkLst>
        </pc:picChg>
        <pc:picChg chg="add mod">
          <ac:chgData name="Бояна В. Пецова" userId="S::bp19672268@edu.mon.bg::59756da7-d0e7-4666-b9ea-ef43e558dce3" providerId="AD" clId="Web-{9322DE6C-741F-44CE-BD96-5DA5EC9FB60C}" dt="2022-06-04T14:04:10.425" v="1125" actId="1076"/>
          <ac:picMkLst>
            <pc:docMk/>
            <pc:sldMk cId="1180167331" sldId="264"/>
            <ac:picMk id="7" creationId="{284296B4-CA7D-E28E-5BAD-9F119F6A177C}"/>
          </ac:picMkLst>
        </pc:picChg>
        <pc:picChg chg="add mod">
          <ac:chgData name="Бояна В. Пецова" userId="S::bp19672268@edu.mon.bg::59756da7-d0e7-4666-b9ea-ef43e558dce3" providerId="AD" clId="Web-{9322DE6C-741F-44CE-BD96-5DA5EC9FB60C}" dt="2022-06-04T14:00:35.923" v="1061" actId="1076"/>
          <ac:picMkLst>
            <pc:docMk/>
            <pc:sldMk cId="1180167331" sldId="264"/>
            <ac:picMk id="9" creationId="{3A38C524-8D34-6A1E-0C38-23C87A4AB963}"/>
          </ac:picMkLst>
        </pc:picChg>
      </pc:sldChg>
      <pc:sldChg chg="addSp modSp">
        <pc:chgData name="Бояна В. Пецова" userId="S::bp19672268@edu.mon.bg::59756da7-d0e7-4666-b9ea-ef43e558dce3" providerId="AD" clId="Web-{9322DE6C-741F-44CE-BD96-5DA5EC9FB60C}" dt="2022-06-04T14:06:56.630" v="1148" actId="1076"/>
        <pc:sldMkLst>
          <pc:docMk/>
          <pc:sldMk cId="2880198248" sldId="265"/>
        </pc:sldMkLst>
        <pc:spChg chg="mod">
          <ac:chgData name="Бояна В. Пецова" userId="S::bp19672268@edu.mon.bg::59756da7-d0e7-4666-b9ea-ef43e558dce3" providerId="AD" clId="Web-{9322DE6C-741F-44CE-BD96-5DA5EC9FB60C}" dt="2022-06-04T14:06:56.630" v="1148" actId="1076"/>
          <ac:spMkLst>
            <pc:docMk/>
            <pc:sldMk cId="2880198248" sldId="265"/>
            <ac:spMk id="8" creationId="{0BB5FEDA-3D0F-DB3D-14C3-7E9831CEE6A5}"/>
          </ac:spMkLst>
        </pc:spChg>
        <pc:picChg chg="add">
          <ac:chgData name="Бояна В. Пецова" userId="S::bp19672268@edu.mon.bg::59756da7-d0e7-4666-b9ea-ef43e558dce3" providerId="AD" clId="Web-{9322DE6C-741F-44CE-BD96-5DA5EC9FB60C}" dt="2022-06-04T14:00:18.313" v="1058"/>
          <ac:picMkLst>
            <pc:docMk/>
            <pc:sldMk cId="2880198248" sldId="265"/>
            <ac:picMk id="9" creationId="{594C005E-9A97-0B6D-6815-B16E0E8ECF6C}"/>
          </ac:picMkLst>
        </pc:picChg>
        <pc:picChg chg="add mod">
          <ac:chgData name="Бояна В. Пецова" userId="S::bp19672268@edu.mon.bg::59756da7-d0e7-4666-b9ea-ef43e558dce3" providerId="AD" clId="Web-{9322DE6C-741F-44CE-BD96-5DA5EC9FB60C}" dt="2022-06-04T14:01:14.126" v="1064" actId="1076"/>
          <ac:picMkLst>
            <pc:docMk/>
            <pc:sldMk cId="2880198248" sldId="265"/>
            <ac:picMk id="11" creationId="{4207ED7C-613D-0D6F-1A09-31DD2C6656F7}"/>
          </ac:picMkLst>
        </pc:picChg>
      </pc:sldChg>
      <pc:sldChg chg="addSp modSp new">
        <pc:chgData name="Бояна В. Пецова" userId="S::bp19672268@edu.mon.bg::59756da7-d0e7-4666-b9ea-ef43e558dce3" providerId="AD" clId="Web-{9322DE6C-741F-44CE-BD96-5DA5EC9FB60C}" dt="2022-06-04T14:32:55.118" v="1513" actId="14100"/>
        <pc:sldMkLst>
          <pc:docMk/>
          <pc:sldMk cId="3553280815" sldId="266"/>
        </pc:sldMkLst>
        <pc:spChg chg="mod">
          <ac:chgData name="Бояна В. Пецова" userId="S::bp19672268@edu.mon.bg::59756da7-d0e7-4666-b9ea-ef43e558dce3" providerId="AD" clId="Web-{9322DE6C-741F-44CE-BD96-5DA5EC9FB60C}" dt="2022-06-04T14:13:54.840" v="1389" actId="20577"/>
          <ac:spMkLst>
            <pc:docMk/>
            <pc:sldMk cId="3553280815" sldId="266"/>
            <ac:spMk id="2" creationId="{D6F58AFE-C17B-5AEC-5CCD-99D35A748AF0}"/>
          </ac:spMkLst>
        </pc:spChg>
        <pc:spChg chg="add mod">
          <ac:chgData name="Бояна В. Пецова" userId="S::bp19672268@edu.mon.bg::59756da7-d0e7-4666-b9ea-ef43e558dce3" providerId="AD" clId="Web-{9322DE6C-741F-44CE-BD96-5DA5EC9FB60C}" dt="2022-06-04T14:19:55.359" v="1476" actId="1076"/>
          <ac:spMkLst>
            <pc:docMk/>
            <pc:sldMk cId="3553280815" sldId="266"/>
            <ac:spMk id="3" creationId="{3416C884-B665-7703-C8B3-139270EACBCF}"/>
          </ac:spMkLst>
        </pc:spChg>
        <pc:picChg chg="mod modCrop">
          <ac:chgData name="Бояна В. Пецова" userId="S::bp19672268@edu.mon.bg::59756da7-d0e7-4666-b9ea-ef43e558dce3" providerId="AD" clId="Web-{9322DE6C-741F-44CE-BD96-5DA5EC9FB60C}" dt="2022-06-04T14:21:00.391" v="1478"/>
          <ac:picMkLst>
            <pc:docMk/>
            <pc:sldMk cId="3553280815" sldId="266"/>
            <ac:picMk id="5" creationId="{FF666BE4-252E-D316-FD0F-47582CF10AA6}"/>
          </ac:picMkLst>
        </pc:picChg>
        <pc:picChg chg="mod ord">
          <ac:chgData name="Бояна В. Пецова" userId="S::bp19672268@edu.mon.bg::59756da7-d0e7-4666-b9ea-ef43e558dce3" providerId="AD" clId="Web-{9322DE6C-741F-44CE-BD96-5DA5EC9FB60C}" dt="2022-06-04T14:23:46.471" v="1493" actId="1076"/>
          <ac:picMkLst>
            <pc:docMk/>
            <pc:sldMk cId="3553280815" sldId="266"/>
            <ac:picMk id="6" creationId="{5E17E41C-30A9-96A7-079A-3EE8654E1FB0}"/>
          </ac:picMkLst>
        </pc:picChg>
        <pc:picChg chg="mod ord modCrop">
          <ac:chgData name="Бояна В. Пецова" userId="S::bp19672268@edu.mon.bg::59756da7-d0e7-4666-b9ea-ef43e558dce3" providerId="AD" clId="Web-{9322DE6C-741F-44CE-BD96-5DA5EC9FB60C}" dt="2022-06-04T14:32:55.118" v="1513" actId="14100"/>
          <ac:picMkLst>
            <pc:docMk/>
            <pc:sldMk cId="3553280815" sldId="266"/>
            <ac:picMk id="7" creationId="{F1062702-8A23-8FE3-E88A-A700904DD9CA}"/>
          </ac:picMkLst>
        </pc:picChg>
      </pc:sldChg>
      <pc:sldChg chg="addSp modSp">
        <pc:chgData name="Бояна В. Пецова" userId="S::bp19672268@edu.mon.bg::59756da7-d0e7-4666-b9ea-ef43e558dce3" providerId="AD" clId="Web-{9322DE6C-741F-44CE-BD96-5DA5EC9FB60C}" dt="2022-06-04T14:35:28.354" v="1588" actId="20577"/>
        <pc:sldMkLst>
          <pc:docMk/>
          <pc:sldMk cId="3261951020" sldId="267"/>
        </pc:sldMkLst>
        <pc:spChg chg="mod">
          <ac:chgData name="Бояна В. Пецова" userId="S::bp19672268@edu.mon.bg::59756da7-d0e7-4666-b9ea-ef43e558dce3" providerId="AD" clId="Web-{9322DE6C-741F-44CE-BD96-5DA5EC9FB60C}" dt="2022-06-04T14:35:28.354" v="1588" actId="20577"/>
          <ac:spMkLst>
            <pc:docMk/>
            <pc:sldMk cId="3261951020" sldId="267"/>
            <ac:spMk id="2" creationId="{FCA41467-0BC7-EA42-C423-5AF481A4120E}"/>
          </ac:spMkLst>
        </pc:spChg>
        <pc:picChg chg="add mod">
          <ac:chgData name="Бояна В. Пецова" userId="S::bp19672268@edu.mon.bg::59756da7-d0e7-4666-b9ea-ef43e558dce3" providerId="AD" clId="Web-{9322DE6C-741F-44CE-BD96-5DA5EC9FB60C}" dt="2022-06-04T14:35:15.432" v="1587" actId="1076"/>
          <ac:picMkLst>
            <pc:docMk/>
            <pc:sldMk cId="3261951020" sldId="267"/>
            <ac:picMk id="8" creationId="{BD9DF531-F1FB-B085-AEEC-123253CA0226}"/>
          </ac:picMkLst>
        </pc:picChg>
      </pc:sldChg>
    </pc:docChg>
  </pc:docChgLst>
  <pc:docChgLst>
    <pc:chgData name="Надежда Л. Иванова" userId="S::ni74715579@edu.mon.bg::b3b083f1-b8c5-4579-91ba-bc3a70824cb6" providerId="AD" clId="Web-{20E7434A-219E-4BE4-A25F-3E3D9CEB1848}"/>
    <pc:docChg chg="addSld delSld modSld">
      <pc:chgData name="Надежда Л. Иванова" userId="S::ni74715579@edu.mon.bg::b3b083f1-b8c5-4579-91ba-bc3a70824cb6" providerId="AD" clId="Web-{20E7434A-219E-4BE4-A25F-3E3D9CEB1848}" dt="2022-06-04T14:31:27.152" v="1394"/>
      <pc:docMkLst>
        <pc:docMk/>
      </pc:docMkLst>
      <pc:sldChg chg="addSp modSp del">
        <pc:chgData name="Надежда Л. Иванова" userId="S::ni74715579@edu.mon.bg::b3b083f1-b8c5-4579-91ba-bc3a70824cb6" providerId="AD" clId="Web-{20E7434A-219E-4BE4-A25F-3E3D9CEB1848}" dt="2022-06-04T13:49:30.330" v="588"/>
        <pc:sldMkLst>
          <pc:docMk/>
          <pc:sldMk cId="0" sldId="256"/>
        </pc:sldMkLst>
        <pc:picChg chg="add mod">
          <ac:chgData name="Надежда Л. Иванова" userId="S::ni74715579@edu.mon.bg::b3b083f1-b8c5-4579-91ba-bc3a70824cb6" providerId="AD" clId="Web-{20E7434A-219E-4BE4-A25F-3E3D9CEB1848}" dt="2022-06-04T13:48:22.813" v="580" actId="1076"/>
          <ac:picMkLst>
            <pc:docMk/>
            <pc:sldMk cId="0" sldId="256"/>
            <ac:picMk id="3" creationId="{6DE73DC9-47A0-F94E-235B-39B9BA48CD5E}"/>
          </ac:picMkLst>
        </pc:picChg>
      </pc:sldChg>
      <pc:sldChg chg="addSp delSp modSp mod modClrScheme chgLayout">
        <pc:chgData name="Надежда Л. Иванова" userId="S::ni74715579@edu.mon.bg::b3b083f1-b8c5-4579-91ba-bc3a70824cb6" providerId="AD" clId="Web-{20E7434A-219E-4BE4-A25F-3E3D9CEB1848}" dt="2022-06-04T14:05:29.135" v="713" actId="1076"/>
        <pc:sldMkLst>
          <pc:docMk/>
          <pc:sldMk cId="3983302839" sldId="257"/>
        </pc:sldMkLst>
        <pc:spChg chg="mod">
          <ac:chgData name="Надежда Л. Иванова" userId="S::ni74715579@edu.mon.bg::b3b083f1-b8c5-4579-91ba-bc3a70824cb6" providerId="AD" clId="Web-{20E7434A-219E-4BE4-A25F-3E3D9CEB1848}" dt="2022-06-04T14:03:52.414" v="704" actId="20577"/>
          <ac:spMkLst>
            <pc:docMk/>
            <pc:sldMk cId="3983302839" sldId="257"/>
            <ac:spMk id="2" creationId="{46378A7B-A2DC-4641-50F0-ED89CD969F92}"/>
          </ac:spMkLst>
        </pc:spChg>
        <pc:spChg chg="del">
          <ac:chgData name="Надежда Л. Иванова" userId="S::ni74715579@edu.mon.bg::b3b083f1-b8c5-4579-91ba-bc3a70824cb6" providerId="AD" clId="Web-{20E7434A-219E-4BE4-A25F-3E3D9CEB1848}" dt="2022-06-04T13:26:31.817" v="0"/>
          <ac:spMkLst>
            <pc:docMk/>
            <pc:sldMk cId="3983302839" sldId="257"/>
            <ac:spMk id="3" creationId="{79A56767-0319-6AB6-ADD6-4E0ECEC7836D}"/>
          </ac:spMkLst>
        </pc:spChg>
        <pc:spChg chg="mod">
          <ac:chgData name="Надежда Л. Иванова" userId="S::ni74715579@edu.mon.bg::b3b083f1-b8c5-4579-91ba-bc3a70824cb6" providerId="AD" clId="Web-{20E7434A-219E-4BE4-A25F-3E3D9CEB1848}" dt="2022-06-04T14:03:58.743" v="705" actId="20577"/>
          <ac:spMkLst>
            <pc:docMk/>
            <pc:sldMk cId="3983302839" sldId="257"/>
            <ac:spMk id="5" creationId="{BCA2B295-2461-E69A-D2B3-FE2FE7852626}"/>
          </ac:spMkLst>
        </pc:spChg>
        <pc:spChg chg="add del mod">
          <ac:chgData name="Надежда Л. Иванова" userId="S::ni74715579@edu.mon.bg::b3b083f1-b8c5-4579-91ba-bc3a70824cb6" providerId="AD" clId="Web-{20E7434A-219E-4BE4-A25F-3E3D9CEB1848}" dt="2022-06-04T13:26:56.755" v="2"/>
          <ac:spMkLst>
            <pc:docMk/>
            <pc:sldMk cId="3983302839" sldId="257"/>
            <ac:spMk id="6" creationId="{4A5172DC-8349-7496-F0F7-0B9F13FD5F42}"/>
          </ac:spMkLst>
        </pc:spChg>
        <pc:spChg chg="add del mod">
          <ac:chgData name="Надежда Л. Иванова" userId="S::ni74715579@edu.mon.bg::b3b083f1-b8c5-4579-91ba-bc3a70824cb6" providerId="AD" clId="Web-{20E7434A-219E-4BE4-A25F-3E3D9CEB1848}" dt="2022-06-04T14:03:03.476" v="691"/>
          <ac:spMkLst>
            <pc:docMk/>
            <pc:sldMk cId="3983302839" sldId="257"/>
            <ac:spMk id="12" creationId="{D7B4F06A-AEFC-1E52-FB68-4A81CDAC3A85}"/>
          </ac:spMkLst>
        </pc:spChg>
        <pc:spChg chg="add del mod">
          <ac:chgData name="Надежда Л. Иванова" userId="S::ni74715579@edu.mon.bg::b3b083f1-b8c5-4579-91ba-bc3a70824cb6" providerId="AD" clId="Web-{20E7434A-219E-4BE4-A25F-3E3D9CEB1848}" dt="2022-06-04T14:03:03.476" v="691"/>
          <ac:spMkLst>
            <pc:docMk/>
            <pc:sldMk cId="3983302839" sldId="257"/>
            <ac:spMk id="14" creationId="{FFE07D3C-8CBB-72B8-7892-368ECCE45452}"/>
          </ac:spMkLst>
        </pc:spChg>
        <pc:picChg chg="add mod">
          <ac:chgData name="Надежда Л. Иванова" userId="S::ni74715579@edu.mon.bg::b3b083f1-b8c5-4579-91ba-bc3a70824cb6" providerId="AD" clId="Web-{20E7434A-219E-4BE4-A25F-3E3D9CEB1848}" dt="2022-06-04T14:05:09.978" v="710" actId="1076"/>
          <ac:picMkLst>
            <pc:docMk/>
            <pc:sldMk cId="3983302839" sldId="257"/>
            <ac:picMk id="3" creationId="{B5B02E90-EBEE-5124-36CA-AA17E1D1DF4F}"/>
          </ac:picMkLst>
        </pc:picChg>
        <pc:picChg chg="add del mod ord">
          <ac:chgData name="Надежда Л. Иванова" userId="S::ni74715579@edu.mon.bg::b3b083f1-b8c5-4579-91ba-bc3a70824cb6" providerId="AD" clId="Web-{20E7434A-219E-4BE4-A25F-3E3D9CEB1848}" dt="2022-06-04T13:26:40.848" v="1"/>
          <ac:picMkLst>
            <pc:docMk/>
            <pc:sldMk cId="3983302839" sldId="257"/>
            <ac:picMk id="4" creationId="{2F3D1102-858B-6AA1-4325-295C16AB28AB}"/>
          </ac:picMkLst>
        </pc:picChg>
        <pc:picChg chg="add mod">
          <ac:chgData name="Надежда Л. Иванова" userId="S::ni74715579@edu.mon.bg::b3b083f1-b8c5-4579-91ba-bc3a70824cb6" providerId="AD" clId="Web-{20E7434A-219E-4BE4-A25F-3E3D9CEB1848}" dt="2022-06-04T14:05:29.135" v="713" actId="1076"/>
          <ac:picMkLst>
            <pc:docMk/>
            <pc:sldMk cId="3983302839" sldId="257"/>
            <ac:picMk id="4" creationId="{9BE82921-D90C-68E2-B553-72E0A520756D}"/>
          </ac:picMkLst>
        </pc:picChg>
        <pc:picChg chg="add mod ord">
          <ac:chgData name="Надежда Л. Иванова" userId="S::ni74715579@edu.mon.bg::b3b083f1-b8c5-4579-91ba-bc3a70824cb6" providerId="AD" clId="Web-{20E7434A-219E-4BE4-A25F-3E3D9CEB1848}" dt="2022-06-04T14:03:13.226" v="696"/>
          <ac:picMkLst>
            <pc:docMk/>
            <pc:sldMk cId="3983302839" sldId="257"/>
            <ac:picMk id="7" creationId="{2AF0D237-4A43-A6F7-EA78-8A8DFA2AF70B}"/>
          </ac:picMkLst>
        </pc:picChg>
      </pc:sldChg>
      <pc:sldChg chg="addSp delSp modSp new del">
        <pc:chgData name="Надежда Л. Иванова" userId="S::ni74715579@edu.mon.bg::b3b083f1-b8c5-4579-91ba-bc3a70824cb6" providerId="AD" clId="Web-{20E7434A-219E-4BE4-A25F-3E3D9CEB1848}" dt="2022-06-04T13:28:43.929" v="6"/>
        <pc:sldMkLst>
          <pc:docMk/>
          <pc:sldMk cId="943037318" sldId="258"/>
        </pc:sldMkLst>
        <pc:spChg chg="del">
          <ac:chgData name="Надежда Л. Иванова" userId="S::ni74715579@edu.mon.bg::b3b083f1-b8c5-4579-91ba-bc3a70824cb6" providerId="AD" clId="Web-{20E7434A-219E-4BE4-A25F-3E3D9CEB1848}" dt="2022-06-04T13:27:51.303" v="4"/>
          <ac:spMkLst>
            <pc:docMk/>
            <pc:sldMk cId="943037318" sldId="258"/>
            <ac:spMk id="3" creationId="{891429D6-90C0-A19E-A5B0-A01869BBBA8F}"/>
          </ac:spMkLst>
        </pc:spChg>
        <pc:picChg chg="add mod ord">
          <ac:chgData name="Надежда Л. Иванова" userId="S::ni74715579@edu.mon.bg::b3b083f1-b8c5-4579-91ba-bc3a70824cb6" providerId="AD" clId="Web-{20E7434A-219E-4BE4-A25F-3E3D9CEB1848}" dt="2022-06-04T13:27:54.240" v="5" actId="1076"/>
          <ac:picMkLst>
            <pc:docMk/>
            <pc:sldMk cId="943037318" sldId="258"/>
            <ac:picMk id="4" creationId="{CE5FD96B-3731-F3C9-53AC-E5D405C2BA83}"/>
          </ac:picMkLst>
        </pc:picChg>
      </pc:sldChg>
      <pc:sldChg chg="addSp delSp modSp new">
        <pc:chgData name="Надежда Л. Иванова" userId="S::ni74715579@edu.mon.bg::b3b083f1-b8c5-4579-91ba-bc3a70824cb6" providerId="AD" clId="Web-{20E7434A-219E-4BE4-A25F-3E3D9CEB1848}" dt="2022-06-04T14:05:43.604" v="715" actId="20577"/>
        <pc:sldMkLst>
          <pc:docMk/>
          <pc:sldMk cId="3439168642" sldId="258"/>
        </pc:sldMkLst>
        <pc:spChg chg="mod">
          <ac:chgData name="Надежда Л. Иванова" userId="S::ni74715579@edu.mon.bg::b3b083f1-b8c5-4579-91ba-bc3a70824cb6" providerId="AD" clId="Web-{20E7434A-219E-4BE4-A25F-3E3D9CEB1848}" dt="2022-06-04T14:05:43.604" v="715" actId="20577"/>
          <ac:spMkLst>
            <pc:docMk/>
            <pc:sldMk cId="3439168642" sldId="258"/>
            <ac:spMk id="2" creationId="{9C7C217E-6BFE-C570-009F-93510EF13C5C}"/>
          </ac:spMkLst>
        </pc:spChg>
        <pc:spChg chg="del">
          <ac:chgData name="Надежда Л. Иванова" userId="S::ni74715579@edu.mon.bg::b3b083f1-b8c5-4579-91ba-bc3a70824cb6" providerId="AD" clId="Web-{20E7434A-219E-4BE4-A25F-3E3D9CEB1848}" dt="2022-06-04T13:53:04.198" v="613"/>
          <ac:spMkLst>
            <pc:docMk/>
            <pc:sldMk cId="3439168642" sldId="258"/>
            <ac:spMk id="3" creationId="{3CDBCE9D-10F8-51AC-AD64-9B208CA4B236}"/>
          </ac:spMkLst>
        </pc:spChg>
        <pc:spChg chg="del">
          <ac:chgData name="Надежда Л. Иванова" userId="S::ni74715579@edu.mon.bg::b3b083f1-b8c5-4579-91ba-bc3a70824cb6" providerId="AD" clId="Web-{20E7434A-219E-4BE4-A25F-3E3D9CEB1848}" dt="2022-06-04T13:29:01.757" v="8"/>
          <ac:spMkLst>
            <pc:docMk/>
            <pc:sldMk cId="3439168642" sldId="258"/>
            <ac:spMk id="4" creationId="{4DC96AE8-1B51-001D-28FD-40E96A3BB089}"/>
          </ac:spMkLst>
        </pc:spChg>
        <pc:spChg chg="del">
          <ac:chgData name="Надежда Л. Иванова" userId="S::ni74715579@edu.mon.bg::b3b083f1-b8c5-4579-91ba-bc3a70824cb6" providerId="AD" clId="Web-{20E7434A-219E-4BE4-A25F-3E3D9CEB1848}" dt="2022-06-04T13:53:07.838" v="614"/>
          <ac:spMkLst>
            <pc:docMk/>
            <pc:sldMk cId="3439168642" sldId="258"/>
            <ac:spMk id="5" creationId="{E43FE7B7-327F-5183-740A-133A649A3264}"/>
          </ac:spMkLst>
        </pc:spChg>
        <pc:spChg chg="del">
          <ac:chgData name="Надежда Л. Иванова" userId="S::ni74715579@edu.mon.bg::b3b083f1-b8c5-4579-91ba-bc3a70824cb6" providerId="AD" clId="Web-{20E7434A-219E-4BE4-A25F-3E3D9CEB1848}" dt="2022-06-04T13:29:08.304" v="9"/>
          <ac:spMkLst>
            <pc:docMk/>
            <pc:sldMk cId="3439168642" sldId="258"/>
            <ac:spMk id="6" creationId="{E4CD2A2D-4240-4D7B-2CE3-18A2942609A4}"/>
          </ac:spMkLst>
        </pc:spChg>
        <pc:picChg chg="add mod ord">
          <ac:chgData name="Надежда Л. Иванова" userId="S::ni74715579@edu.mon.bg::b3b083f1-b8c5-4579-91ba-bc3a70824cb6" providerId="AD" clId="Web-{20E7434A-219E-4BE4-A25F-3E3D9CEB1848}" dt="2022-06-04T13:53:52.261" v="622" actId="1076"/>
          <ac:picMkLst>
            <pc:docMk/>
            <pc:sldMk cId="3439168642" sldId="258"/>
            <ac:picMk id="7" creationId="{9EFC3DBC-487F-3847-74A1-62E95EE34F20}"/>
          </ac:picMkLst>
        </pc:picChg>
        <pc:picChg chg="add mod ord">
          <ac:chgData name="Надежда Л. Иванова" userId="S::ni74715579@edu.mon.bg::b3b083f1-b8c5-4579-91ba-bc3a70824cb6" providerId="AD" clId="Web-{20E7434A-219E-4BE4-A25F-3E3D9CEB1848}" dt="2022-06-04T13:53:49.886" v="621" actId="1076"/>
          <ac:picMkLst>
            <pc:docMk/>
            <pc:sldMk cId="3439168642" sldId="258"/>
            <ac:picMk id="8" creationId="{8CADF677-2CAB-6DFD-C00D-63E2B4057D34}"/>
          </ac:picMkLst>
        </pc:picChg>
        <pc:picChg chg="add mod">
          <ac:chgData name="Надежда Л. Иванова" userId="S::ni74715579@edu.mon.bg::b3b083f1-b8c5-4579-91ba-bc3a70824cb6" providerId="AD" clId="Web-{20E7434A-219E-4BE4-A25F-3E3D9CEB1848}" dt="2022-06-04T13:54:00.214" v="625" actId="1076"/>
          <ac:picMkLst>
            <pc:docMk/>
            <pc:sldMk cId="3439168642" sldId="258"/>
            <ac:picMk id="9" creationId="{25F5D037-FCC2-99FE-7638-C888D7615CB3}"/>
          </ac:picMkLst>
        </pc:picChg>
        <pc:picChg chg="add mod">
          <ac:chgData name="Надежда Л. Иванова" userId="S::ni74715579@edu.mon.bg::b3b083f1-b8c5-4579-91ba-bc3a70824cb6" providerId="AD" clId="Web-{20E7434A-219E-4BE4-A25F-3E3D9CEB1848}" dt="2022-06-04T13:54:55.716" v="628" actId="1076"/>
          <ac:picMkLst>
            <pc:docMk/>
            <pc:sldMk cId="3439168642" sldId="258"/>
            <ac:picMk id="10" creationId="{CD38BD2D-6093-4C84-D132-6D937241ED70}"/>
          </ac:picMkLst>
        </pc:picChg>
      </pc:sldChg>
      <pc:sldChg chg="addSp delSp modSp new mod modClrScheme chgLayout">
        <pc:chgData name="Надежда Л. Иванова" userId="S::ni74715579@edu.mon.bg::b3b083f1-b8c5-4579-91ba-bc3a70824cb6" providerId="AD" clId="Web-{20E7434A-219E-4BE4-A25F-3E3D9CEB1848}" dt="2022-06-04T14:02:44.429" v="687" actId="1076"/>
        <pc:sldMkLst>
          <pc:docMk/>
          <pc:sldMk cId="2128796876" sldId="259"/>
        </pc:sldMkLst>
        <pc:spChg chg="mod">
          <ac:chgData name="Надежда Л. Иванова" userId="S::ni74715579@edu.mon.bg::b3b083f1-b8c5-4579-91ba-bc3a70824cb6" providerId="AD" clId="Web-{20E7434A-219E-4BE4-A25F-3E3D9CEB1848}" dt="2022-06-04T14:01:40.255" v="679" actId="1076"/>
          <ac:spMkLst>
            <pc:docMk/>
            <pc:sldMk cId="2128796876" sldId="259"/>
            <ac:spMk id="2" creationId="{53B81341-1704-7777-54C0-1C73B5060F60}"/>
          </ac:spMkLst>
        </pc:spChg>
        <pc:spChg chg="mod">
          <ac:chgData name="Надежда Л. Иванова" userId="S::ni74715579@edu.mon.bg::b3b083f1-b8c5-4579-91ba-bc3a70824cb6" providerId="AD" clId="Web-{20E7434A-219E-4BE4-A25F-3E3D9CEB1848}" dt="2022-06-04T14:02:44.429" v="687" actId="1076"/>
          <ac:spMkLst>
            <pc:docMk/>
            <pc:sldMk cId="2128796876" sldId="259"/>
            <ac:spMk id="3" creationId="{5AED17E2-5AB1-6D54-EE7A-8F122162A621}"/>
          </ac:spMkLst>
        </pc:spChg>
        <pc:spChg chg="add del mod">
          <ac:chgData name="Надежда Л. Иванова" userId="S::ni74715579@edu.mon.bg::b3b083f1-b8c5-4579-91ba-bc3a70824cb6" providerId="AD" clId="Web-{20E7434A-219E-4BE4-A25F-3E3D9CEB1848}" dt="2022-06-04T14:00:55.848" v="668"/>
          <ac:spMkLst>
            <pc:docMk/>
            <pc:sldMk cId="2128796876" sldId="259"/>
            <ac:spMk id="9" creationId="{3BCE9737-ABE1-6764-9859-C8B1573D9057}"/>
          </ac:spMkLst>
        </pc:spChg>
        <pc:spChg chg="add del mod">
          <ac:chgData name="Надежда Л. Иванова" userId="S::ni74715579@edu.mon.bg::b3b083f1-b8c5-4579-91ba-bc3a70824cb6" providerId="AD" clId="Web-{20E7434A-219E-4BE4-A25F-3E3D9CEB1848}" dt="2022-06-04T14:00:55.848" v="668"/>
          <ac:spMkLst>
            <pc:docMk/>
            <pc:sldMk cId="2128796876" sldId="259"/>
            <ac:spMk id="11" creationId="{9CE58785-9070-3171-3E13-E53E63FBE57E}"/>
          </ac:spMkLst>
        </pc:spChg>
        <pc:picChg chg="add mod">
          <ac:chgData name="Надежда Л. Иванова" userId="S::ni74715579@edu.mon.bg::b3b083f1-b8c5-4579-91ba-bc3a70824cb6" providerId="AD" clId="Web-{20E7434A-219E-4BE4-A25F-3E3D9CEB1848}" dt="2022-06-04T14:00:55.848" v="669"/>
          <ac:picMkLst>
            <pc:docMk/>
            <pc:sldMk cId="2128796876" sldId="259"/>
            <ac:picMk id="4" creationId="{9FD10F68-DB48-B57C-77E3-30EE252AB38D}"/>
          </ac:picMkLst>
        </pc:picChg>
        <pc:picChg chg="add mod">
          <ac:chgData name="Надежда Л. Иванова" userId="S::ni74715579@edu.mon.bg::b3b083f1-b8c5-4579-91ba-bc3a70824cb6" providerId="AD" clId="Web-{20E7434A-219E-4BE4-A25F-3E3D9CEB1848}" dt="2022-06-04T14:02:30.913" v="685" actId="1076"/>
          <ac:picMkLst>
            <pc:docMk/>
            <pc:sldMk cId="2128796876" sldId="259"/>
            <ac:picMk id="5" creationId="{1E051F2A-E52F-4F27-AD30-EBB0F4B29A29}"/>
          </ac:picMkLst>
        </pc:picChg>
        <pc:picChg chg="add mod">
          <ac:chgData name="Надежда Л. Иванова" userId="S::ni74715579@edu.mon.bg::b3b083f1-b8c5-4579-91ba-bc3a70824cb6" providerId="AD" clId="Web-{20E7434A-219E-4BE4-A25F-3E3D9CEB1848}" dt="2022-06-04T14:02:34.350" v="686" actId="1076"/>
          <ac:picMkLst>
            <pc:docMk/>
            <pc:sldMk cId="2128796876" sldId="259"/>
            <ac:picMk id="6" creationId="{8F181812-B92C-3425-0258-4F97A6828658}"/>
          </ac:picMkLst>
        </pc:picChg>
      </pc:sldChg>
      <pc:sldChg chg="addSp delSp modSp new del mod modClrScheme chgLayout">
        <pc:chgData name="Надежда Л. Иванова" userId="S::ni74715579@edu.mon.bg::b3b083f1-b8c5-4579-91ba-bc3a70824cb6" providerId="AD" clId="Web-{20E7434A-219E-4BE4-A25F-3E3D9CEB1848}" dt="2022-06-04T14:31:27.152" v="1394"/>
        <pc:sldMkLst>
          <pc:docMk/>
          <pc:sldMk cId="182624342" sldId="260"/>
        </pc:sldMkLst>
        <pc:spChg chg="mod ord">
          <ac:chgData name="Надежда Л. Иванова" userId="S::ni74715579@edu.mon.bg::b3b083f1-b8c5-4579-91ba-bc3a70824cb6" providerId="AD" clId="Web-{20E7434A-219E-4BE4-A25F-3E3D9CEB1848}" dt="2022-06-04T13:57:16.078" v="644"/>
          <ac:spMkLst>
            <pc:docMk/>
            <pc:sldMk cId="182624342" sldId="260"/>
            <ac:spMk id="2" creationId="{4E473009-A10F-98AA-4425-487B27C0493E}"/>
          </ac:spMkLst>
        </pc:spChg>
        <pc:spChg chg="del">
          <ac:chgData name="Надежда Л. Иванова" userId="S::ni74715579@edu.mon.bg::b3b083f1-b8c5-4579-91ba-bc3a70824cb6" providerId="AD" clId="Web-{20E7434A-219E-4BE4-A25F-3E3D9CEB1848}" dt="2022-06-04T13:55:08.466" v="629"/>
          <ac:spMkLst>
            <pc:docMk/>
            <pc:sldMk cId="182624342" sldId="260"/>
            <ac:spMk id="3" creationId="{1755A521-7060-E8C0-E1AB-A3E99974A123}"/>
          </ac:spMkLst>
        </pc:spChg>
        <pc:spChg chg="del">
          <ac:chgData name="Надежда Л. Иванова" userId="S::ni74715579@edu.mon.bg::b3b083f1-b8c5-4579-91ba-bc3a70824cb6" providerId="AD" clId="Web-{20E7434A-219E-4BE4-A25F-3E3D9CEB1848}" dt="2022-06-04T13:35:54.094" v="205"/>
          <ac:spMkLst>
            <pc:docMk/>
            <pc:sldMk cId="182624342" sldId="260"/>
            <ac:spMk id="4" creationId="{BBE8F969-A643-965D-0B2A-F9B0D3F34D1F}"/>
          </ac:spMkLst>
        </pc:spChg>
        <pc:spChg chg="del">
          <ac:chgData name="Надежда Л. Иванова" userId="S::ni74715579@edu.mon.bg::b3b083f1-b8c5-4579-91ba-bc3a70824cb6" providerId="AD" clId="Web-{20E7434A-219E-4BE4-A25F-3E3D9CEB1848}" dt="2022-06-04T13:55:11.544" v="630"/>
          <ac:spMkLst>
            <pc:docMk/>
            <pc:sldMk cId="182624342" sldId="260"/>
            <ac:spMk id="5" creationId="{59D6A6DA-71D3-714F-A900-FE8362BD1531}"/>
          </ac:spMkLst>
        </pc:spChg>
        <pc:spChg chg="del">
          <ac:chgData name="Надежда Л. Иванова" userId="S::ni74715579@edu.mon.bg::b3b083f1-b8c5-4579-91ba-bc3a70824cb6" providerId="AD" clId="Web-{20E7434A-219E-4BE4-A25F-3E3D9CEB1848}" dt="2022-06-04T13:36:16.610" v="206"/>
          <ac:spMkLst>
            <pc:docMk/>
            <pc:sldMk cId="182624342" sldId="260"/>
            <ac:spMk id="6" creationId="{848D022A-13E0-DB41-B80D-333B0FC9E514}"/>
          </ac:spMkLst>
        </pc:spChg>
        <pc:spChg chg="add del mod">
          <ac:chgData name="Надежда Л. Иванова" userId="S::ni74715579@edu.mon.bg::b3b083f1-b8c5-4579-91ba-bc3a70824cb6" providerId="AD" clId="Web-{20E7434A-219E-4BE4-A25F-3E3D9CEB1848}" dt="2022-06-04T13:36:53.033" v="212"/>
          <ac:spMkLst>
            <pc:docMk/>
            <pc:sldMk cId="182624342" sldId="260"/>
            <ac:spMk id="9" creationId="{FDAF4001-A9D2-7893-1375-1100B166FD5B}"/>
          </ac:spMkLst>
        </pc:spChg>
        <pc:picChg chg="add mod ord">
          <ac:chgData name="Надежда Л. Иванова" userId="S::ni74715579@edu.mon.bg::b3b083f1-b8c5-4579-91ba-bc3a70824cb6" providerId="AD" clId="Web-{20E7434A-219E-4BE4-A25F-3E3D9CEB1848}" dt="2022-06-04T13:57:16.078" v="644"/>
          <ac:picMkLst>
            <pc:docMk/>
            <pc:sldMk cId="182624342" sldId="260"/>
            <ac:picMk id="7" creationId="{DEAEDF04-D354-E225-2E20-F0C94909B75D}"/>
          </ac:picMkLst>
        </pc:picChg>
        <pc:picChg chg="add mod ord">
          <ac:chgData name="Надежда Л. Иванова" userId="S::ni74715579@edu.mon.bg::b3b083f1-b8c5-4579-91ba-bc3a70824cb6" providerId="AD" clId="Web-{20E7434A-219E-4BE4-A25F-3E3D9CEB1848}" dt="2022-06-04T13:57:16.078" v="644"/>
          <ac:picMkLst>
            <pc:docMk/>
            <pc:sldMk cId="182624342" sldId="260"/>
            <ac:picMk id="8" creationId="{D99F304B-EA72-8AEB-2C53-ED9D0EAD5366}"/>
          </ac:picMkLst>
        </pc:picChg>
        <pc:picChg chg="add mod ord modCrop">
          <ac:chgData name="Надежда Л. Иванова" userId="S::ni74715579@edu.mon.bg::b3b083f1-b8c5-4579-91ba-bc3a70824cb6" providerId="AD" clId="Web-{20E7434A-219E-4BE4-A25F-3E3D9CEB1848}" dt="2022-06-04T13:57:16.078" v="644"/>
          <ac:picMkLst>
            <pc:docMk/>
            <pc:sldMk cId="182624342" sldId="260"/>
            <ac:picMk id="10" creationId="{DD5C350A-00AA-4831-3814-6DAF1ECE9CEF}"/>
          </ac:picMkLst>
        </pc:picChg>
        <pc:picChg chg="mod ord">
          <ac:chgData name="Надежда Л. Иванова" userId="S::ni74715579@edu.mon.bg::b3b083f1-b8c5-4579-91ba-bc3a70824cb6" providerId="AD" clId="Web-{20E7434A-219E-4BE4-A25F-3E3D9CEB1848}" dt="2022-06-04T13:57:16.078" v="644"/>
          <ac:picMkLst>
            <pc:docMk/>
            <pc:sldMk cId="182624342" sldId="260"/>
            <ac:picMk id="12" creationId="{6837FCC2-14C6-D40E-1C31-6E004E1D5FCB}"/>
          </ac:picMkLst>
        </pc:picChg>
        <pc:picChg chg="mod">
          <ac:chgData name="Надежда Л. Иванова" userId="S::ni74715579@edu.mon.bg::b3b083f1-b8c5-4579-91ba-bc3a70824cb6" providerId="AD" clId="Web-{20E7434A-219E-4BE4-A25F-3E3D9CEB1848}" dt="2022-06-04T13:57:16.078" v="644"/>
          <ac:picMkLst>
            <pc:docMk/>
            <pc:sldMk cId="182624342" sldId="260"/>
            <ac:picMk id="14" creationId="{C0736397-A1F2-6BC3-98C3-D9B14D72DC79}"/>
          </ac:picMkLst>
        </pc:picChg>
      </pc:sldChg>
      <pc:sldChg chg="addSp delSp modSp new mod modClrScheme chgLayout">
        <pc:chgData name="Надежда Л. Иванова" userId="S::ni74715579@edu.mon.bg::b3b083f1-b8c5-4579-91ba-bc3a70824cb6" providerId="AD" clId="Web-{20E7434A-219E-4BE4-A25F-3E3D9CEB1848}" dt="2022-06-04T13:58:01.485" v="653"/>
        <pc:sldMkLst>
          <pc:docMk/>
          <pc:sldMk cId="1435421543" sldId="261"/>
        </pc:sldMkLst>
        <pc:spChg chg="mod ord">
          <ac:chgData name="Надежда Л. Иванова" userId="S::ni74715579@edu.mon.bg::b3b083f1-b8c5-4579-91ba-bc3a70824cb6" providerId="AD" clId="Web-{20E7434A-219E-4BE4-A25F-3E3D9CEB1848}" dt="2022-06-04T13:58:01.485" v="653"/>
          <ac:spMkLst>
            <pc:docMk/>
            <pc:sldMk cId="1435421543" sldId="261"/>
            <ac:spMk id="2" creationId="{A0E5C428-0AB9-CA2B-0FD0-81B35C314868}"/>
          </ac:spMkLst>
        </pc:spChg>
        <pc:spChg chg="del">
          <ac:chgData name="Надежда Л. Иванова" userId="S::ni74715579@edu.mon.bg::b3b083f1-b8c5-4579-91ba-bc3a70824cb6" providerId="AD" clId="Web-{20E7434A-219E-4BE4-A25F-3E3D9CEB1848}" dt="2022-06-04T13:42:50.540" v="407"/>
          <ac:spMkLst>
            <pc:docMk/>
            <pc:sldMk cId="1435421543" sldId="261"/>
            <ac:spMk id="3" creationId="{EC7D7871-789A-B873-F87F-4701020075AE}"/>
          </ac:spMkLst>
        </pc:spChg>
        <pc:spChg chg="del">
          <ac:chgData name="Надежда Л. Иванова" userId="S::ni74715579@edu.mon.bg::b3b083f1-b8c5-4579-91ba-bc3a70824cb6" providerId="AD" clId="Web-{20E7434A-219E-4BE4-A25F-3E3D9CEB1848}" dt="2022-06-04T13:44:44.933" v="563"/>
          <ac:spMkLst>
            <pc:docMk/>
            <pc:sldMk cId="1435421543" sldId="261"/>
            <ac:spMk id="4" creationId="{8BDCEE34-2F64-4D39-B825-B5E7B8701DAB}"/>
          </ac:spMkLst>
        </pc:spChg>
        <pc:picChg chg="add mod ord">
          <ac:chgData name="Надежда Л. Иванова" userId="S::ni74715579@edu.mon.bg::b3b083f1-b8c5-4579-91ba-bc3a70824cb6" providerId="AD" clId="Web-{20E7434A-219E-4BE4-A25F-3E3D9CEB1848}" dt="2022-06-04T13:58:01.485" v="653"/>
          <ac:picMkLst>
            <pc:docMk/>
            <pc:sldMk cId="1435421543" sldId="261"/>
            <ac:picMk id="5" creationId="{1A18295B-A419-A093-ED7E-101D554ACE30}"/>
          </ac:picMkLst>
        </pc:picChg>
        <pc:picChg chg="add mod ord modCrop">
          <ac:chgData name="Надежда Л. Иванова" userId="S::ni74715579@edu.mon.bg::b3b083f1-b8c5-4579-91ba-bc3a70824cb6" providerId="AD" clId="Web-{20E7434A-219E-4BE4-A25F-3E3D9CEB1848}" dt="2022-06-04T13:58:01.485" v="653"/>
          <ac:picMkLst>
            <pc:docMk/>
            <pc:sldMk cId="1435421543" sldId="261"/>
            <ac:picMk id="6" creationId="{1E93AA72-95C4-0B9B-D87B-62153B9AA1B7}"/>
          </ac:picMkLst>
        </pc:picChg>
        <pc:picChg chg="add mod ord modCrop">
          <ac:chgData name="Надежда Л. Иванова" userId="S::ni74715579@edu.mon.bg::b3b083f1-b8c5-4579-91ba-bc3a70824cb6" providerId="AD" clId="Web-{20E7434A-219E-4BE4-A25F-3E3D9CEB1848}" dt="2022-06-04T13:58:01.485" v="653"/>
          <ac:picMkLst>
            <pc:docMk/>
            <pc:sldMk cId="1435421543" sldId="261"/>
            <ac:picMk id="7" creationId="{2E71A295-BD65-A41A-3574-258A87675FCF}"/>
          </ac:picMkLst>
        </pc:picChg>
        <pc:picChg chg="mod ord">
          <ac:chgData name="Надежда Л. Иванова" userId="S::ni74715579@edu.mon.bg::b3b083f1-b8c5-4579-91ba-bc3a70824cb6" providerId="AD" clId="Web-{20E7434A-219E-4BE4-A25F-3E3D9CEB1848}" dt="2022-06-04T13:58:01.485" v="653"/>
          <ac:picMkLst>
            <pc:docMk/>
            <pc:sldMk cId="1435421543" sldId="261"/>
            <ac:picMk id="9" creationId="{BCA1BF24-29C4-256E-112F-87B21D304865}"/>
          </ac:picMkLst>
        </pc:picChg>
        <pc:picChg chg="mod">
          <ac:chgData name="Надежда Л. Иванова" userId="S::ni74715579@edu.mon.bg::b3b083f1-b8c5-4579-91ba-bc3a70824cb6" providerId="AD" clId="Web-{20E7434A-219E-4BE4-A25F-3E3D9CEB1848}" dt="2022-06-04T13:58:01.485" v="653"/>
          <ac:picMkLst>
            <pc:docMk/>
            <pc:sldMk cId="1435421543" sldId="261"/>
            <ac:picMk id="11" creationId="{E7CF1503-8259-2170-C8DD-AB2CF8401E3C}"/>
          </ac:picMkLst>
        </pc:picChg>
      </pc:sldChg>
      <pc:sldChg chg="addSp modSp">
        <pc:chgData name="Надежда Л. Иванова" userId="S::ni74715579@edu.mon.bg::b3b083f1-b8c5-4579-91ba-bc3a70824cb6" providerId="AD" clId="Web-{20E7434A-219E-4BE4-A25F-3E3D9CEB1848}" dt="2022-06-04T14:20:47.232" v="1291" actId="20577"/>
        <pc:sldMkLst>
          <pc:docMk/>
          <pc:sldMk cId="143193739" sldId="262"/>
        </pc:sldMkLst>
        <pc:spChg chg="add mod">
          <ac:chgData name="Надежда Л. Иванова" userId="S::ni74715579@edu.mon.bg::b3b083f1-b8c5-4579-91ba-bc3a70824cb6" providerId="AD" clId="Web-{20E7434A-219E-4BE4-A25F-3E3D9CEB1848}" dt="2022-06-04T14:20:47.232" v="1291" actId="20577"/>
          <ac:spMkLst>
            <pc:docMk/>
            <pc:sldMk cId="143193739" sldId="262"/>
            <ac:spMk id="3" creationId="{F3B3C67B-D0A7-0565-85CB-08BF3A0ABB0D}"/>
          </ac:spMkLst>
        </pc:spChg>
      </pc:sldChg>
      <pc:sldChg chg="addSp delSp modSp new mod modClrScheme chgLayout">
        <pc:chgData name="Надежда Л. Иванова" userId="S::ni74715579@edu.mon.bg::b3b083f1-b8c5-4579-91ba-bc3a70824cb6" providerId="AD" clId="Web-{20E7434A-219E-4BE4-A25F-3E3D9CEB1848}" dt="2022-06-04T13:52:46.869" v="612" actId="1076"/>
        <pc:sldMkLst>
          <pc:docMk/>
          <pc:sldMk cId="1220427358" sldId="263"/>
        </pc:sldMkLst>
        <pc:spChg chg="mod">
          <ac:chgData name="Надежда Л. Иванова" userId="S::ni74715579@edu.mon.bg::b3b083f1-b8c5-4579-91ba-bc3a70824cb6" providerId="AD" clId="Web-{20E7434A-219E-4BE4-A25F-3E3D9CEB1848}" dt="2022-06-04T13:49:43.690" v="592" actId="1076"/>
          <ac:spMkLst>
            <pc:docMk/>
            <pc:sldMk cId="1220427358" sldId="263"/>
            <ac:spMk id="2" creationId="{E496A9F2-1622-C1CD-046B-BD92CD98B60D}"/>
          </ac:spMkLst>
        </pc:spChg>
        <pc:spChg chg="del">
          <ac:chgData name="Надежда Л. Иванова" userId="S::ni74715579@edu.mon.bg::b3b083f1-b8c5-4579-91ba-bc3a70824cb6" providerId="AD" clId="Web-{20E7434A-219E-4BE4-A25F-3E3D9CEB1848}" dt="2022-06-04T13:49:08.173" v="584"/>
          <ac:spMkLst>
            <pc:docMk/>
            <pc:sldMk cId="1220427358" sldId="263"/>
            <ac:spMk id="3" creationId="{BB1FD5AB-40AA-BFC2-7455-E9A65185277E}"/>
          </ac:spMkLst>
        </pc:spChg>
        <pc:spChg chg="add mod">
          <ac:chgData name="Надежда Л. Иванова" userId="S::ni74715579@edu.mon.bg::b3b083f1-b8c5-4579-91ba-bc3a70824cb6" providerId="AD" clId="Web-{20E7434A-219E-4BE4-A25F-3E3D9CEB1848}" dt="2022-06-04T13:52:46.869" v="612" actId="1076"/>
          <ac:spMkLst>
            <pc:docMk/>
            <pc:sldMk cId="1220427358" sldId="263"/>
            <ac:spMk id="7" creationId="{98F73EA9-9864-C78B-24DD-979A6110E37A}"/>
          </ac:spMkLst>
        </pc:spChg>
        <pc:picChg chg="add mod">
          <ac:chgData name="Надежда Л. Иванова" userId="S::ni74715579@edu.mon.bg::b3b083f1-b8c5-4579-91ba-bc3a70824cb6" providerId="AD" clId="Web-{20E7434A-219E-4BE4-A25F-3E3D9CEB1848}" dt="2022-06-04T13:52:41.322" v="611" actId="1076"/>
          <ac:picMkLst>
            <pc:docMk/>
            <pc:sldMk cId="1220427358" sldId="263"/>
            <ac:picMk id="4" creationId="{2B7253B5-2EBF-DEC7-9B38-E614DCF6DC5F}"/>
          </ac:picMkLst>
        </pc:picChg>
        <pc:picChg chg="add mod">
          <ac:chgData name="Надежда Л. Иванова" userId="S::ni74715579@edu.mon.bg::b3b083f1-b8c5-4579-91ba-bc3a70824cb6" providerId="AD" clId="Web-{20E7434A-219E-4BE4-A25F-3E3D9CEB1848}" dt="2022-06-04T13:50:19.643" v="595" actId="1076"/>
          <ac:picMkLst>
            <pc:docMk/>
            <pc:sldMk cId="1220427358" sldId="263"/>
            <ac:picMk id="5" creationId="{13970C43-922B-6A47-EAA5-7158E7D052BB}"/>
          </ac:picMkLst>
        </pc:picChg>
        <pc:picChg chg="add mod">
          <ac:chgData name="Надежда Л. Иванова" userId="S::ni74715579@edu.mon.bg::b3b083f1-b8c5-4579-91ba-bc3a70824cb6" providerId="AD" clId="Web-{20E7434A-219E-4BE4-A25F-3E3D9CEB1848}" dt="2022-06-04T13:50:40.753" v="598" actId="1076"/>
          <ac:picMkLst>
            <pc:docMk/>
            <pc:sldMk cId="1220427358" sldId="263"/>
            <ac:picMk id="6" creationId="{8D9A76C7-CC66-D453-E258-90C7CFB1CE73}"/>
          </ac:picMkLst>
        </pc:picChg>
      </pc:sldChg>
      <pc:sldChg chg="del">
        <pc:chgData name="Надежда Л. Иванова" userId="S::ni74715579@edu.mon.bg::b3b083f1-b8c5-4579-91ba-bc3a70824cb6" providerId="AD" clId="Web-{20E7434A-219E-4BE4-A25F-3E3D9CEB1848}" dt="2022-06-04T13:41:39.008" v="344"/>
        <pc:sldMkLst>
          <pc:docMk/>
          <pc:sldMk cId="4022209911" sldId="263"/>
        </pc:sldMkLst>
      </pc:sldChg>
      <pc:sldChg chg="addSp delSp modSp new">
        <pc:chgData name="Надежда Л. Иванова" userId="S::ni74715579@edu.mon.bg::b3b083f1-b8c5-4579-91ba-bc3a70824cb6" providerId="AD" clId="Web-{20E7434A-219E-4BE4-A25F-3E3D9CEB1848}" dt="2022-06-04T14:06:42.418" v="718" actId="1076"/>
        <pc:sldMkLst>
          <pc:docMk/>
          <pc:sldMk cId="1180167331" sldId="264"/>
        </pc:sldMkLst>
        <pc:spChg chg="del">
          <ac:chgData name="Надежда Л. Иванова" userId="S::ni74715579@edu.mon.bg::b3b083f1-b8c5-4579-91ba-bc3a70824cb6" providerId="AD" clId="Web-{20E7434A-219E-4BE4-A25F-3E3D9CEB1848}" dt="2022-06-04T13:55:44.467" v="633"/>
          <ac:spMkLst>
            <pc:docMk/>
            <pc:sldMk cId="1180167331" sldId="264"/>
            <ac:spMk id="3" creationId="{3B4CF487-05C4-E0F1-F9CB-1A717B1F473B}"/>
          </ac:spMkLst>
        </pc:spChg>
        <pc:picChg chg="add mod ord">
          <ac:chgData name="Надежда Л. Иванова" userId="S::ni74715579@edu.mon.bg::b3b083f1-b8c5-4579-91ba-bc3a70824cb6" providerId="AD" clId="Web-{20E7434A-219E-4BE4-A25F-3E3D9CEB1848}" dt="2022-06-04T14:06:42.418" v="718" actId="1076"/>
          <ac:picMkLst>
            <pc:docMk/>
            <pc:sldMk cId="1180167331" sldId="264"/>
            <ac:picMk id="5" creationId="{02226E4C-F0FD-18EC-B1B6-8BC57A6AEC6C}"/>
          </ac:picMkLst>
        </pc:picChg>
      </pc:sldChg>
      <pc:sldChg chg="addSp delSp modSp new">
        <pc:chgData name="Надежда Л. Иванова" userId="S::ni74715579@edu.mon.bg::b3b083f1-b8c5-4579-91ba-bc3a70824cb6" providerId="AD" clId="Web-{20E7434A-219E-4BE4-A25F-3E3D9CEB1848}" dt="2022-06-04T14:06:35.777" v="717" actId="1076"/>
        <pc:sldMkLst>
          <pc:docMk/>
          <pc:sldMk cId="2880198248" sldId="265"/>
        </pc:sldMkLst>
        <pc:spChg chg="del">
          <ac:chgData name="Надежда Л. Иванова" userId="S::ni74715579@edu.mon.bg::b3b083f1-b8c5-4579-91ba-bc3a70824cb6" providerId="AD" clId="Web-{20E7434A-219E-4BE4-A25F-3E3D9CEB1848}" dt="2022-06-04T14:06:22.699" v="716"/>
          <ac:spMkLst>
            <pc:docMk/>
            <pc:sldMk cId="2880198248" sldId="265"/>
            <ac:spMk id="2" creationId="{0A860FF4-F49C-07F1-656D-BA0B7929EC54}"/>
          </ac:spMkLst>
        </pc:spChg>
        <pc:spChg chg="del">
          <ac:chgData name="Надежда Л. Иванова" userId="S::ni74715579@edu.mon.bg::b3b083f1-b8c5-4579-91ba-bc3a70824cb6" providerId="AD" clId="Web-{20E7434A-219E-4BE4-A25F-3E3D9CEB1848}" dt="2022-06-04T13:56:10.280" v="635"/>
          <ac:spMkLst>
            <pc:docMk/>
            <pc:sldMk cId="2880198248" sldId="265"/>
            <ac:spMk id="3" creationId="{D5F9D910-D0BE-2492-9FA0-5FF7511C9877}"/>
          </ac:spMkLst>
        </pc:spChg>
        <pc:spChg chg="del">
          <ac:chgData name="Надежда Л. Иванова" userId="S::ni74715579@edu.mon.bg::b3b083f1-b8c5-4579-91ba-bc3a70824cb6" providerId="AD" clId="Web-{20E7434A-219E-4BE4-A25F-3E3D9CEB1848}" dt="2022-06-04T13:56:19.702" v="636"/>
          <ac:spMkLst>
            <pc:docMk/>
            <pc:sldMk cId="2880198248" sldId="265"/>
            <ac:spMk id="4" creationId="{B6A741E2-1E97-9246-52DC-AE8537C2ECC4}"/>
          </ac:spMkLst>
        </pc:spChg>
        <pc:spChg chg="add mod">
          <ac:chgData name="Надежда Л. Иванова" userId="S::ni74715579@edu.mon.bg::b3b083f1-b8c5-4579-91ba-bc3a70824cb6" providerId="AD" clId="Web-{20E7434A-219E-4BE4-A25F-3E3D9CEB1848}" dt="2022-06-04T13:56:22.889" v="637"/>
          <ac:spMkLst>
            <pc:docMk/>
            <pc:sldMk cId="2880198248" sldId="265"/>
            <ac:spMk id="8" creationId="{0BB5FEDA-3D0F-DB3D-14C3-7E9831CEE6A5}"/>
          </ac:spMkLst>
        </pc:spChg>
        <pc:picChg chg="add del mod ord">
          <ac:chgData name="Надежда Л. Иванова" userId="S::ni74715579@edu.mon.bg::b3b083f1-b8c5-4579-91ba-bc3a70824cb6" providerId="AD" clId="Web-{20E7434A-219E-4BE4-A25F-3E3D9CEB1848}" dt="2022-06-04T13:56:22.889" v="637"/>
          <ac:picMkLst>
            <pc:docMk/>
            <pc:sldMk cId="2880198248" sldId="265"/>
            <ac:picMk id="5" creationId="{DC5FB4C0-981E-03A0-BC9C-7475DE7EEF94}"/>
          </ac:picMkLst>
        </pc:picChg>
        <pc:picChg chg="add mod ord">
          <ac:chgData name="Надежда Л. Иванова" userId="S::ni74715579@edu.mon.bg::b3b083f1-b8c5-4579-91ba-bc3a70824cb6" providerId="AD" clId="Web-{20E7434A-219E-4BE4-A25F-3E3D9CEB1848}" dt="2022-06-04T14:06:35.777" v="717" actId="1076"/>
          <ac:picMkLst>
            <pc:docMk/>
            <pc:sldMk cId="2880198248" sldId="265"/>
            <ac:picMk id="6" creationId="{0AA63E08-3F97-9D39-C444-0AB4F09D574C}"/>
          </ac:picMkLst>
        </pc:picChg>
      </pc:sldChg>
      <pc:sldChg chg="addSp delSp modSp mod modClrScheme chgLayout">
        <pc:chgData name="Надежда Л. Иванова" userId="S::ni74715579@edu.mon.bg::b3b083f1-b8c5-4579-91ba-bc3a70824cb6" providerId="AD" clId="Web-{20E7434A-219E-4BE4-A25F-3E3D9CEB1848}" dt="2022-06-04T14:29:24.368" v="1393" actId="1076"/>
        <pc:sldMkLst>
          <pc:docMk/>
          <pc:sldMk cId="3553280815" sldId="266"/>
        </pc:sldMkLst>
        <pc:spChg chg="mod">
          <ac:chgData name="Надежда Л. Иванова" userId="S::ni74715579@edu.mon.bg::b3b083f1-b8c5-4579-91ba-bc3a70824cb6" providerId="AD" clId="Web-{20E7434A-219E-4BE4-A25F-3E3D9CEB1848}" dt="2022-06-04T14:29:24.368" v="1393" actId="1076"/>
          <ac:spMkLst>
            <pc:docMk/>
            <pc:sldMk cId="3553280815" sldId="266"/>
            <ac:spMk id="2" creationId="{D6F58AFE-C17B-5AEC-5CCD-99D35A748AF0}"/>
          </ac:spMkLst>
        </pc:spChg>
        <pc:spChg chg="mod">
          <ac:chgData name="Надежда Л. Иванова" userId="S::ni74715579@edu.mon.bg::b3b083f1-b8c5-4579-91ba-bc3a70824cb6" providerId="AD" clId="Web-{20E7434A-219E-4BE4-A25F-3E3D9CEB1848}" dt="2022-06-04T14:17:25.978" v="1257"/>
          <ac:spMkLst>
            <pc:docMk/>
            <pc:sldMk cId="3553280815" sldId="266"/>
            <ac:spMk id="3" creationId="{3416C884-B665-7703-C8B3-139270EACBCF}"/>
          </ac:spMkLst>
        </pc:spChg>
        <pc:spChg chg="add mod">
          <ac:chgData name="Надежда Л. Иванова" userId="S::ni74715579@edu.mon.bg::b3b083f1-b8c5-4579-91ba-bc3a70824cb6" providerId="AD" clId="Web-{20E7434A-219E-4BE4-A25F-3E3D9CEB1848}" dt="2022-06-04T14:16:39.571" v="1256" actId="20577"/>
          <ac:spMkLst>
            <pc:docMk/>
            <pc:sldMk cId="3553280815" sldId="266"/>
            <ac:spMk id="4" creationId="{2E9E2984-028A-7DD1-9B88-223C7F59D59F}"/>
          </ac:spMkLst>
        </pc:spChg>
        <pc:spChg chg="add mod">
          <ac:chgData name="Надежда Л. Иванова" userId="S::ni74715579@edu.mon.bg::b3b083f1-b8c5-4579-91ba-bc3a70824cb6" providerId="AD" clId="Web-{20E7434A-219E-4BE4-A25F-3E3D9CEB1848}" dt="2022-06-04T14:29:19.524" v="1392" actId="1076"/>
          <ac:spMkLst>
            <pc:docMk/>
            <pc:sldMk cId="3553280815" sldId="266"/>
            <ac:spMk id="8" creationId="{24DD5F0D-B2D7-C056-9D02-A7C78736B304}"/>
          </ac:spMkLst>
        </pc:spChg>
        <pc:spChg chg="add del mod">
          <ac:chgData name="Надежда Л. Иванова" userId="S::ni74715579@edu.mon.bg::b3b083f1-b8c5-4579-91ba-bc3a70824cb6" providerId="AD" clId="Web-{20E7434A-219E-4BE4-A25F-3E3D9CEB1848}" dt="2022-06-04T14:25:03.957" v="1325"/>
          <ac:spMkLst>
            <pc:docMk/>
            <pc:sldMk cId="3553280815" sldId="266"/>
            <ac:spMk id="9" creationId="{38813577-DE95-41FE-C806-2372D04374F6}"/>
          </ac:spMkLst>
        </pc:spChg>
        <pc:picChg chg="add mod">
          <ac:chgData name="Надежда Л. Иванова" userId="S::ni74715579@edu.mon.bg::b3b083f1-b8c5-4579-91ba-bc3a70824cb6" providerId="AD" clId="Web-{20E7434A-219E-4BE4-A25F-3E3D9CEB1848}" dt="2022-06-04T14:29:11.540" v="1391" actId="1076"/>
          <ac:picMkLst>
            <pc:docMk/>
            <pc:sldMk cId="3553280815" sldId="266"/>
            <ac:picMk id="5" creationId="{D8069F1C-47AB-ECB7-E050-7035AAD06ED3}"/>
          </ac:picMkLst>
        </pc:picChg>
        <pc:picChg chg="add del mod">
          <ac:chgData name="Надежда Л. Иванова" userId="S::ni74715579@edu.mon.bg::b3b083f1-b8c5-4579-91ba-bc3a70824cb6" providerId="AD" clId="Web-{20E7434A-219E-4BE4-A25F-3E3D9CEB1848}" dt="2022-06-04T14:22:39.625" v="1293"/>
          <ac:picMkLst>
            <pc:docMk/>
            <pc:sldMk cId="3553280815" sldId="266"/>
            <ac:picMk id="5" creationId="{FF666BE4-252E-D316-FD0F-47582CF10AA6}"/>
          </ac:picMkLst>
        </pc:picChg>
        <pc:picChg chg="add del mod">
          <ac:chgData name="Надежда Л. Иванова" userId="S::ni74715579@edu.mon.bg::b3b083f1-b8c5-4579-91ba-bc3a70824cb6" providerId="AD" clId="Web-{20E7434A-219E-4BE4-A25F-3E3D9CEB1848}" dt="2022-06-04T14:24:33.690" v="1304"/>
          <ac:picMkLst>
            <pc:docMk/>
            <pc:sldMk cId="3553280815" sldId="266"/>
            <ac:picMk id="6" creationId="{5E17E41C-30A9-96A7-079A-3EE8654E1FB0}"/>
          </ac:picMkLst>
        </pc:picChg>
        <pc:picChg chg="add mod">
          <ac:chgData name="Надежда Л. Иванова" userId="S::ni74715579@edu.mon.bg::b3b083f1-b8c5-4579-91ba-bc3a70824cb6" providerId="AD" clId="Web-{20E7434A-219E-4BE4-A25F-3E3D9CEB1848}" dt="2022-06-04T14:29:08.540" v="1390" actId="1076"/>
          <ac:picMkLst>
            <pc:docMk/>
            <pc:sldMk cId="3553280815" sldId="266"/>
            <ac:picMk id="6" creationId="{A01949D5-FDA2-6822-11B7-6BD63974270F}"/>
          </ac:picMkLst>
        </pc:picChg>
        <pc:picChg chg="add mod">
          <ac:chgData name="Надежда Л. Иванова" userId="S::ni74715579@edu.mon.bg::b3b083f1-b8c5-4579-91ba-bc3a70824cb6" providerId="AD" clId="Web-{20E7434A-219E-4BE4-A25F-3E3D9CEB1848}" dt="2022-06-04T14:25:26.379" v="1330" actId="1076"/>
          <ac:picMkLst>
            <pc:docMk/>
            <pc:sldMk cId="3553280815" sldId="266"/>
            <ac:picMk id="7" creationId="{F1062702-8A23-8FE3-E88A-A700904DD9CA}"/>
          </ac:picMkLst>
        </pc:picChg>
        <pc:picChg chg="add del mod">
          <ac:chgData name="Надежда Л. Иванова" userId="S::ni74715579@edu.mon.bg::b3b083f1-b8c5-4579-91ba-bc3a70824cb6" providerId="AD" clId="Web-{20E7434A-219E-4BE4-A25F-3E3D9CEB1848}" dt="2022-06-04T14:25:06.941" v="1326"/>
          <ac:picMkLst>
            <pc:docMk/>
            <pc:sldMk cId="3553280815" sldId="266"/>
            <ac:picMk id="8" creationId="{C7A651D0-5ACF-713C-B070-263A0F7392CC}"/>
          </ac:picMkLst>
        </pc:picChg>
      </pc:sldChg>
    </pc:docChg>
  </pc:docChgLst>
  <pc:docChgLst>
    <pc:chgData clId="Web-{9322DE6C-741F-44CE-BD96-5DA5EC9FB60C}"/>
    <pc:docChg chg="modSld">
      <pc:chgData name="" userId="" providerId="" clId="Web-{9322DE6C-741F-44CE-BD96-5DA5EC9FB60C}" dt="2022-06-04T13:21:30.400" v="4" actId="20577"/>
      <pc:docMkLst>
        <pc:docMk/>
      </pc:docMkLst>
      <pc:sldChg chg="modSp">
        <pc:chgData name="" userId="" providerId="" clId="Web-{9322DE6C-741F-44CE-BD96-5DA5EC9FB60C}" dt="2022-06-04T13:21:30.400" v="4" actId="20577"/>
        <pc:sldMkLst>
          <pc:docMk/>
          <pc:sldMk cId="0" sldId="256"/>
        </pc:sldMkLst>
        <pc:spChg chg="mod">
          <ac:chgData name="" userId="" providerId="" clId="Web-{9322DE6C-741F-44CE-BD96-5DA5EC9FB60C}" dt="2022-06-04T13:21:30.400" v="4" actId="20577"/>
          <ac:spMkLst>
            <pc:docMk/>
            <pc:sldMk cId="0" sldId="256"/>
            <ac:spMk id="2" creationId="{00000000-0000-0000-0000-000000000000}"/>
          </ac:spMkLst>
        </pc:spChg>
      </pc:sldChg>
    </pc:docChg>
  </pc:docChgLst>
  <pc:docChgLst>
    <pc:chgData name="Надежда Л. Иванова" userId="S::ni74715579@edu.mon.bg::b3b083f1-b8c5-4579-91ba-bc3a70824cb6" providerId="AD" clId="Web-{B5C405A0-BCB8-48A7-80BD-8F0F0147D7EF}"/>
    <pc:docChg chg="addSld modSld">
      <pc:chgData name="Надежда Л. Иванова" userId="S::ni74715579@edu.mon.bg::b3b083f1-b8c5-4579-91ba-bc3a70824cb6" providerId="AD" clId="Web-{B5C405A0-BCB8-48A7-80BD-8F0F0147D7EF}" dt="2022-06-04T14:37:30.526" v="34"/>
      <pc:docMkLst>
        <pc:docMk/>
      </pc:docMkLst>
      <pc:sldChg chg="modSp">
        <pc:chgData name="Надежда Л. Иванова" userId="S::ni74715579@edu.mon.bg::b3b083f1-b8c5-4579-91ba-bc3a70824cb6" providerId="AD" clId="Web-{B5C405A0-BCB8-48A7-80BD-8F0F0147D7EF}" dt="2022-06-04T14:37:22.069" v="33" actId="1076"/>
        <pc:sldMkLst>
          <pc:docMk/>
          <pc:sldMk cId="1180167331" sldId="264"/>
        </pc:sldMkLst>
        <pc:picChg chg="mod">
          <ac:chgData name="Надежда Л. Иванова" userId="S::ni74715579@edu.mon.bg::b3b083f1-b8c5-4579-91ba-bc3a70824cb6" providerId="AD" clId="Web-{B5C405A0-BCB8-48A7-80BD-8F0F0147D7EF}" dt="2022-06-04T14:37:22.069" v="33" actId="1076"/>
          <ac:picMkLst>
            <pc:docMk/>
            <pc:sldMk cId="1180167331" sldId="264"/>
            <ac:picMk id="5" creationId="{02226E4C-F0FD-18EC-B1B6-8BC57A6AEC6C}"/>
          </ac:picMkLst>
        </pc:picChg>
      </pc:sldChg>
      <pc:sldChg chg="modSp">
        <pc:chgData name="Надежда Л. Иванова" userId="S::ni74715579@edu.mon.bg::b3b083f1-b8c5-4579-91ba-bc3a70824cb6" providerId="AD" clId="Web-{B5C405A0-BCB8-48A7-80BD-8F0F0147D7EF}" dt="2022-06-04T14:37:30.526" v="34"/>
        <pc:sldMkLst>
          <pc:docMk/>
          <pc:sldMk cId="2880198248" sldId="265"/>
        </pc:sldMkLst>
        <pc:picChg chg="mod">
          <ac:chgData name="Надежда Л. Иванова" userId="S::ni74715579@edu.mon.bg::b3b083f1-b8c5-4579-91ba-bc3a70824cb6" providerId="AD" clId="Web-{B5C405A0-BCB8-48A7-80BD-8F0F0147D7EF}" dt="2022-06-04T14:37:30.526" v="34"/>
          <ac:picMkLst>
            <pc:docMk/>
            <pc:sldMk cId="2880198248" sldId="265"/>
            <ac:picMk id="6" creationId="{0AA63E08-3F97-9D39-C444-0AB4F09D574C}"/>
          </ac:picMkLst>
        </pc:picChg>
      </pc:sldChg>
      <pc:sldChg chg="addSp delSp modSp new mod modClrScheme chgLayout">
        <pc:chgData name="Надежда Л. Иванова" userId="S::ni74715579@edu.mon.bg::b3b083f1-b8c5-4579-91ba-bc3a70824cb6" providerId="AD" clId="Web-{B5C405A0-BCB8-48A7-80BD-8F0F0147D7EF}" dt="2022-06-04T14:36:41.004" v="29"/>
        <pc:sldMkLst>
          <pc:docMk/>
          <pc:sldMk cId="3261951020" sldId="267"/>
        </pc:sldMkLst>
        <pc:spChg chg="mod ord">
          <ac:chgData name="Надежда Л. Иванова" userId="S::ni74715579@edu.mon.bg::b3b083f1-b8c5-4579-91ba-bc3a70824cb6" providerId="AD" clId="Web-{B5C405A0-BCB8-48A7-80BD-8F0F0147D7EF}" dt="2022-06-04T14:36:41.004" v="29"/>
          <ac:spMkLst>
            <pc:docMk/>
            <pc:sldMk cId="3261951020" sldId="267"/>
            <ac:spMk id="2" creationId="{FCA41467-0BC7-EA42-C423-5AF481A4120E}"/>
          </ac:spMkLst>
        </pc:spChg>
        <pc:spChg chg="del">
          <ac:chgData name="Надежда Л. Иванова" userId="S::ni74715579@edu.mon.bg::b3b083f1-b8c5-4579-91ba-bc3a70824cb6" providerId="AD" clId="Web-{B5C405A0-BCB8-48A7-80BD-8F0F0147D7EF}" dt="2022-06-04T14:33:52.932" v="1"/>
          <ac:spMkLst>
            <pc:docMk/>
            <pc:sldMk cId="3261951020" sldId="267"/>
            <ac:spMk id="3" creationId="{132BEBFA-0C30-9350-96B9-88ED088CE78C}"/>
          </ac:spMkLst>
        </pc:spChg>
        <pc:spChg chg="del">
          <ac:chgData name="Надежда Л. Иванова" userId="S::ni74715579@edu.mon.bg::b3b083f1-b8c5-4579-91ba-bc3a70824cb6" providerId="AD" clId="Web-{B5C405A0-BCB8-48A7-80BD-8F0F0147D7EF}" dt="2022-06-04T14:34:05.152" v="2"/>
          <ac:spMkLst>
            <pc:docMk/>
            <pc:sldMk cId="3261951020" sldId="267"/>
            <ac:spMk id="4" creationId="{86011A2A-A4EC-AD57-8467-197B1C3B6D39}"/>
          </ac:spMkLst>
        </pc:spChg>
        <pc:picChg chg="add mod">
          <ac:chgData name="Надежда Л. Иванова" userId="S::ni74715579@edu.mon.bg::b3b083f1-b8c5-4579-91ba-bc3a70824cb6" providerId="AD" clId="Web-{B5C405A0-BCB8-48A7-80BD-8F0F0147D7EF}" dt="2022-06-04T14:36:41.004" v="29"/>
          <ac:picMkLst>
            <pc:docMk/>
            <pc:sldMk cId="3261951020" sldId="267"/>
            <ac:picMk id="3" creationId="{CB2B7151-5DB6-82FD-E220-91FEA8E05389}"/>
          </ac:picMkLst>
        </pc:picChg>
        <pc:picChg chg="add mod">
          <ac:chgData name="Надежда Л. Иванова" userId="S::ni74715579@edu.mon.bg::b3b083f1-b8c5-4579-91ba-bc3a70824cb6" providerId="AD" clId="Web-{B5C405A0-BCB8-48A7-80BD-8F0F0147D7EF}" dt="2022-06-04T14:36:41.004" v="29"/>
          <ac:picMkLst>
            <pc:docMk/>
            <pc:sldMk cId="3261951020" sldId="267"/>
            <ac:picMk id="4" creationId="{E7BC0BDF-E188-C439-F50C-CBD95F4A28D4}"/>
          </ac:picMkLst>
        </pc:picChg>
        <pc:picChg chg="add mod ord">
          <ac:chgData name="Надежда Л. Иванова" userId="S::ni74715579@edu.mon.bg::b3b083f1-b8c5-4579-91ba-bc3a70824cb6" providerId="AD" clId="Web-{B5C405A0-BCB8-48A7-80BD-8F0F0147D7EF}" dt="2022-06-04T14:36:41.004" v="29"/>
          <ac:picMkLst>
            <pc:docMk/>
            <pc:sldMk cId="3261951020" sldId="267"/>
            <ac:picMk id="5" creationId="{3222A4F1-611F-B8F5-0D78-A28DF6139D69}"/>
          </ac:picMkLst>
        </pc:picChg>
        <pc:picChg chg="add mod ord modCrop">
          <ac:chgData name="Надежда Л. Иванова" userId="S::ni74715579@edu.mon.bg::b3b083f1-b8c5-4579-91ba-bc3a70824cb6" providerId="AD" clId="Web-{B5C405A0-BCB8-48A7-80BD-8F0F0147D7EF}" dt="2022-06-04T14:36:41.004" v="29"/>
          <ac:picMkLst>
            <pc:docMk/>
            <pc:sldMk cId="3261951020" sldId="267"/>
            <ac:picMk id="6" creationId="{EE281465-4998-CF26-2035-E6390EADE99B}"/>
          </ac:picMkLst>
        </pc:picChg>
        <pc:picChg chg="mod ord">
          <ac:chgData name="Надежда Л. Иванова" userId="S::ni74715579@edu.mon.bg::b3b083f1-b8c5-4579-91ba-bc3a70824cb6" providerId="AD" clId="Web-{B5C405A0-BCB8-48A7-80BD-8F0F0147D7EF}" dt="2022-06-04T14:36:41.004" v="29"/>
          <ac:picMkLst>
            <pc:docMk/>
            <pc:sldMk cId="3261951020" sldId="267"/>
            <ac:picMk id="8" creationId="{BD9DF531-F1FB-B085-AEEC-123253CA022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подзаглавията в образеца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3094-F933-4B5A-98CF-BC08B8366568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0B0D-B26E-4DF6-9273-44DBA61FC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3094-F933-4B5A-98CF-BC08B8366568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0B0D-B26E-4DF6-9273-44DBA61FC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3094-F933-4B5A-98CF-BC08B8366568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0B0D-B26E-4DF6-9273-44DBA61FC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3094-F933-4B5A-98CF-BC08B8366568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0B0D-B26E-4DF6-9273-44DBA61FC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3094-F933-4B5A-98CF-BC08B8366568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0B0D-B26E-4DF6-9273-44DBA61FC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3094-F933-4B5A-98CF-BC08B8366568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0B0D-B26E-4DF6-9273-44DBA61FC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3094-F933-4B5A-98CF-BC08B8366568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0B0D-B26E-4DF6-9273-44DBA61FC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3094-F933-4B5A-98CF-BC08B8366568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0B0D-B26E-4DF6-9273-44DBA61FC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3094-F933-4B5A-98CF-BC08B8366568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0B0D-B26E-4DF6-9273-44DBA61FC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3094-F933-4B5A-98CF-BC08B8366568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0B0D-B26E-4DF6-9273-44DBA61FC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3094-F933-4B5A-98CF-BC08B8366568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0B0D-B26E-4DF6-9273-44DBA61FC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E3094-F933-4B5A-98CF-BC08B8366568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80B0D-B26E-4DF6-9273-44DBA61FC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E496A9F2-1622-C1CD-046B-BD92CD98B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89" y="405267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CLOTHING IN "DIMITAR DIMOV" LANGUAGE SCHOOL</a:t>
            </a:r>
            <a:endParaRPr lang="bg-BG" sz="3700"/>
          </a:p>
          <a:p>
            <a:pPr>
              <a:lnSpc>
                <a:spcPct val="90000"/>
              </a:lnSpc>
            </a:pPr>
            <a:endParaRPr lang="bg-BG" sz="3700"/>
          </a:p>
        </p:txBody>
      </p:sp>
      <p:pic>
        <p:nvPicPr>
          <p:cNvPr id="4" name="Картина 4" descr="Картина, която съдържа сграда, открито&#10;&#10;Описанието е генерирано автоматично">
            <a:extLst>
              <a:ext uri="{FF2B5EF4-FFF2-40B4-BE49-F238E27FC236}">
                <a16:creationId xmlns="" xmlns:a16="http://schemas.microsoft.com/office/drawing/2014/main" id="{2B7253B5-2EBF-DEC7-9B38-E614DCF6DC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1102" b="8317"/>
          <a:stretch/>
        </p:blipFill>
        <p:spPr>
          <a:xfrm>
            <a:off x="457200" y="1417320"/>
            <a:ext cx="8229600" cy="4525963"/>
          </a:xfrm>
          <a:prstGeom prst="rect">
            <a:avLst/>
          </a:prstGeom>
          <a:noFill/>
        </p:spPr>
      </p:pic>
      <p:pic>
        <p:nvPicPr>
          <p:cNvPr id="5" name="Картина 5" descr="Картина, която съдържа текст&#10;&#10;Описанието е генерирано автоматично">
            <a:extLst>
              <a:ext uri="{FF2B5EF4-FFF2-40B4-BE49-F238E27FC236}">
                <a16:creationId xmlns="" xmlns:a16="http://schemas.microsoft.com/office/drawing/2014/main" id="{13970C43-922B-6A47-EAA5-7158E7D052B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734"/>
            <a:ext cx="2364378" cy="484793"/>
          </a:xfrm>
          <a:prstGeom prst="rect">
            <a:avLst/>
          </a:prstGeom>
        </p:spPr>
      </p:pic>
      <p:pic>
        <p:nvPicPr>
          <p:cNvPr id="6" name="Картина 6">
            <a:extLst>
              <a:ext uri="{FF2B5EF4-FFF2-40B4-BE49-F238E27FC236}">
                <a16:creationId xmlns="" xmlns:a16="http://schemas.microsoft.com/office/drawing/2014/main" id="{8D9A76C7-CC66-D453-E258-90C7CFB1CE7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9966" y="4531"/>
            <a:ext cx="1254035" cy="879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0427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53B81341-1704-7777-54C0-1C73B5060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313827"/>
            <a:ext cx="8360228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bg-BG" sz="3700" b="1" i="1" err="1"/>
              <a:t>What</a:t>
            </a:r>
            <a:r>
              <a:rPr lang="bg-BG" sz="3700" b="1" i="1"/>
              <a:t> </a:t>
            </a:r>
            <a:r>
              <a:rPr lang="bg-BG" sz="3700" b="1" i="1" err="1"/>
              <a:t>is</a:t>
            </a:r>
            <a:r>
              <a:rPr lang="bg-BG" sz="3700" b="1" i="1"/>
              <a:t> </a:t>
            </a:r>
            <a:r>
              <a:rPr lang="bg-BG" sz="3700" b="1" i="1" err="1"/>
              <a:t>the</a:t>
            </a:r>
            <a:r>
              <a:rPr lang="bg-BG" sz="3700" b="1" i="1"/>
              <a:t> </a:t>
            </a:r>
            <a:r>
              <a:rPr lang="bg-BG" sz="3700" b="1" i="1" err="1"/>
              <a:t>typical</a:t>
            </a:r>
            <a:r>
              <a:rPr lang="bg-BG" sz="3700" b="1" i="1"/>
              <a:t> </a:t>
            </a:r>
            <a:r>
              <a:rPr lang="bg-BG" sz="3700" b="1" i="1" err="1"/>
              <a:t>clothing</a:t>
            </a:r>
            <a:r>
              <a:rPr lang="bg-BG" sz="3700" b="1" i="1"/>
              <a:t> </a:t>
            </a:r>
            <a:r>
              <a:rPr lang="bg-BG" sz="3700" b="1" i="1" err="1"/>
              <a:t>in</a:t>
            </a:r>
            <a:r>
              <a:rPr lang="bg-BG" sz="3700" b="1" i="1"/>
              <a:t> </a:t>
            </a:r>
            <a:r>
              <a:rPr lang="bg-BG" sz="3700" b="1" i="1" err="1"/>
              <a:t>our</a:t>
            </a:r>
            <a:r>
              <a:rPr lang="bg-BG" sz="3700" b="1" i="1"/>
              <a:t> </a:t>
            </a:r>
            <a:r>
              <a:rPr lang="bg-BG" sz="3700" b="1" i="1" err="1"/>
              <a:t>school</a:t>
            </a:r>
            <a:r>
              <a:rPr lang="bg-BG" sz="3700" b="1" i="1"/>
              <a:t>?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="" xmlns:a16="http://schemas.microsoft.com/office/drawing/2014/main" id="{5AED17E2-5AB1-6D54-EE7A-8F122162A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4320" y="1926771"/>
            <a:ext cx="4195354" cy="36899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bg-BG" i="1" err="1"/>
              <a:t>In</a:t>
            </a:r>
            <a:r>
              <a:rPr lang="bg-BG" i="1"/>
              <a:t> "</a:t>
            </a:r>
            <a:r>
              <a:rPr lang="bg-BG" i="1" err="1"/>
              <a:t>Dimitar</a:t>
            </a:r>
            <a:r>
              <a:rPr lang="bg-BG" i="1"/>
              <a:t> </a:t>
            </a:r>
            <a:r>
              <a:rPr lang="bg-BG" i="1" err="1"/>
              <a:t>Dimov</a:t>
            </a:r>
            <a:r>
              <a:rPr lang="bg-BG" i="1"/>
              <a:t>" </a:t>
            </a:r>
            <a:r>
              <a:rPr lang="bg-BG" i="1" err="1"/>
              <a:t>language</a:t>
            </a:r>
            <a:r>
              <a:rPr lang="bg-BG" i="1"/>
              <a:t> </a:t>
            </a:r>
            <a:r>
              <a:rPr lang="bg-BG" i="1" err="1"/>
              <a:t>school</a:t>
            </a:r>
            <a:r>
              <a:rPr lang="bg-BG" i="1"/>
              <a:t> </a:t>
            </a:r>
            <a:r>
              <a:rPr lang="bg-BG" i="1" err="1"/>
              <a:t>everybody</a:t>
            </a:r>
            <a:r>
              <a:rPr lang="bg-BG" i="1"/>
              <a:t> </a:t>
            </a:r>
            <a:r>
              <a:rPr lang="bg-BG" i="1" err="1"/>
              <a:t>can</a:t>
            </a:r>
            <a:r>
              <a:rPr lang="bg-BG" i="1"/>
              <a:t> </a:t>
            </a:r>
            <a:r>
              <a:rPr lang="bg-BG" i="1" err="1"/>
              <a:t>wear</a:t>
            </a:r>
            <a:r>
              <a:rPr lang="bg-BG" i="1"/>
              <a:t> </a:t>
            </a:r>
            <a:r>
              <a:rPr lang="bg-BG" i="1" err="1"/>
              <a:t>whatever</a:t>
            </a:r>
            <a:r>
              <a:rPr lang="bg-BG" i="1"/>
              <a:t> </a:t>
            </a:r>
            <a:r>
              <a:rPr lang="bg-BG" i="1" err="1"/>
              <a:t>they</a:t>
            </a:r>
            <a:r>
              <a:rPr lang="bg-BG" i="1"/>
              <a:t> </a:t>
            </a:r>
            <a:r>
              <a:rPr lang="bg-BG" i="1" err="1"/>
              <a:t>want</a:t>
            </a:r>
            <a:r>
              <a:rPr lang="bg-BG" i="1"/>
              <a:t>. </a:t>
            </a:r>
            <a:r>
              <a:rPr lang="bg-BG" i="1" err="1"/>
              <a:t>We</a:t>
            </a:r>
            <a:r>
              <a:rPr lang="bg-BG" i="1"/>
              <a:t> </a:t>
            </a:r>
            <a:r>
              <a:rPr lang="bg-BG" i="1" err="1"/>
              <a:t>don't</a:t>
            </a:r>
            <a:r>
              <a:rPr lang="bg-BG" i="1"/>
              <a:t> </a:t>
            </a:r>
            <a:r>
              <a:rPr lang="bg-BG" i="1" err="1"/>
              <a:t>have</a:t>
            </a:r>
            <a:r>
              <a:rPr lang="bg-BG" i="1"/>
              <a:t> </a:t>
            </a:r>
            <a:r>
              <a:rPr lang="bg-BG" i="1" err="1"/>
              <a:t>uniforms</a:t>
            </a:r>
            <a:r>
              <a:rPr lang="bg-BG" i="1"/>
              <a:t>, </a:t>
            </a:r>
            <a:r>
              <a:rPr lang="bg-BG" i="1" err="1"/>
              <a:t>but</a:t>
            </a:r>
            <a:r>
              <a:rPr lang="bg-BG" i="1"/>
              <a:t> </a:t>
            </a:r>
            <a:r>
              <a:rPr lang="bg-BG" i="1" err="1"/>
              <a:t>we</a:t>
            </a:r>
            <a:r>
              <a:rPr lang="bg-BG" i="1"/>
              <a:t> </a:t>
            </a:r>
            <a:r>
              <a:rPr lang="bg-BG" i="1" err="1"/>
              <a:t>have</a:t>
            </a:r>
            <a:r>
              <a:rPr lang="bg-BG" i="1"/>
              <a:t> </a:t>
            </a:r>
            <a:r>
              <a:rPr lang="bg-BG" i="1" err="1"/>
              <a:t>to</a:t>
            </a:r>
            <a:r>
              <a:rPr lang="bg-BG" i="1"/>
              <a:t> </a:t>
            </a:r>
            <a:r>
              <a:rPr lang="bg-BG" i="1" err="1"/>
              <a:t>dress</a:t>
            </a:r>
            <a:r>
              <a:rPr lang="bg-BG" i="1"/>
              <a:t> </a:t>
            </a:r>
            <a:r>
              <a:rPr lang="bg-BG" i="1" err="1"/>
              <a:t>more</a:t>
            </a:r>
            <a:r>
              <a:rPr lang="bg-BG" i="1"/>
              <a:t> </a:t>
            </a:r>
            <a:r>
              <a:rPr lang="bg-BG" i="1" err="1"/>
              <a:t>appropriately</a:t>
            </a:r>
            <a:r>
              <a:rPr lang="bg-BG" i="1"/>
              <a:t> </a:t>
            </a:r>
            <a:r>
              <a:rPr lang="bg-BG" i="1" err="1"/>
              <a:t>when</a:t>
            </a:r>
            <a:r>
              <a:rPr lang="bg-BG" i="1"/>
              <a:t> </a:t>
            </a:r>
            <a:r>
              <a:rPr lang="bg-BG" i="1" err="1"/>
              <a:t>we</a:t>
            </a:r>
            <a:r>
              <a:rPr lang="bg-BG" i="1"/>
              <a:t> </a:t>
            </a:r>
            <a:r>
              <a:rPr lang="bg-BG" i="1" err="1"/>
              <a:t>have</a:t>
            </a:r>
            <a:r>
              <a:rPr lang="bg-BG" i="1"/>
              <a:t> </a:t>
            </a:r>
            <a:r>
              <a:rPr lang="bg-BG" i="1" err="1"/>
              <a:t>foreign</a:t>
            </a:r>
            <a:r>
              <a:rPr lang="bg-BG" i="1"/>
              <a:t> </a:t>
            </a:r>
            <a:r>
              <a:rPr lang="bg-BG" i="1" err="1"/>
              <a:t>visitors</a:t>
            </a:r>
            <a:r>
              <a:rPr lang="bg-BG" i="1"/>
              <a:t>.</a:t>
            </a:r>
            <a:endParaRPr lang="bg-BG">
              <a:cs typeface="Calibri"/>
            </a:endParaRPr>
          </a:p>
          <a:p>
            <a:endParaRPr lang="bg-BG"/>
          </a:p>
        </p:txBody>
      </p:sp>
      <p:pic>
        <p:nvPicPr>
          <p:cNvPr id="4" name="Картина 4" descr="Картина, която съдържа закрито, на райета, цветен, флаг&#10;&#10;Описанието е генерирано автоматично">
            <a:extLst>
              <a:ext uri="{FF2B5EF4-FFF2-40B4-BE49-F238E27FC236}">
                <a16:creationId xmlns="" xmlns:a16="http://schemas.microsoft.com/office/drawing/2014/main" id="{9FD10F68-DB48-B57C-77E3-30EE252AB3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40437" b="-1"/>
          <a:stretch/>
        </p:blipFill>
        <p:spPr>
          <a:xfrm>
            <a:off x="4648200" y="1600200"/>
            <a:ext cx="4038600" cy="4525963"/>
          </a:xfrm>
          <a:prstGeom prst="rect">
            <a:avLst/>
          </a:prstGeom>
          <a:noFill/>
        </p:spPr>
      </p:pic>
      <p:pic>
        <p:nvPicPr>
          <p:cNvPr id="5" name="Картина 5">
            <a:extLst>
              <a:ext uri="{FF2B5EF4-FFF2-40B4-BE49-F238E27FC236}">
                <a16:creationId xmlns="" xmlns:a16="http://schemas.microsoft.com/office/drawing/2014/main" id="{1E051F2A-E52F-4F27-AD30-EBB0F4B29A2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5897" y="5543183"/>
            <a:ext cx="1371600" cy="970652"/>
          </a:xfrm>
          <a:prstGeom prst="rect">
            <a:avLst/>
          </a:prstGeom>
        </p:spPr>
      </p:pic>
      <p:pic>
        <p:nvPicPr>
          <p:cNvPr id="6" name="Картина 6">
            <a:extLst>
              <a:ext uri="{FF2B5EF4-FFF2-40B4-BE49-F238E27FC236}">
                <a16:creationId xmlns="" xmlns:a16="http://schemas.microsoft.com/office/drawing/2014/main" id="{8F181812-B92C-3425-0258-4F97A682865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2697" y="5851426"/>
            <a:ext cx="2743200" cy="5631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8796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46378A7B-A2DC-4641-50F0-ED89CD969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z="3700" b="1" i="1"/>
              <a:t>FLAGBEARERS</a:t>
            </a:r>
          </a:p>
        </p:txBody>
      </p:sp>
      <p:pic>
        <p:nvPicPr>
          <p:cNvPr id="7" name="Картина 7">
            <a:extLst>
              <a:ext uri="{FF2B5EF4-FFF2-40B4-BE49-F238E27FC236}">
                <a16:creationId xmlns="" xmlns:a16="http://schemas.microsoft.com/office/drawing/2014/main" id="{2AF0D237-4A43-A6F7-EA78-8A8DFA2AF7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t="4823" r="2" b="9727"/>
          <a:stretch/>
        </p:blipFill>
        <p:spPr>
          <a:xfrm>
            <a:off x="457200" y="1600200"/>
            <a:ext cx="4038600" cy="4525963"/>
          </a:xfrm>
          <a:noFill/>
        </p:spPr>
      </p:pic>
      <p:sp>
        <p:nvSpPr>
          <p:cNvPr id="5" name="Текстово поле 4">
            <a:extLst>
              <a:ext uri="{FF2B5EF4-FFF2-40B4-BE49-F238E27FC236}">
                <a16:creationId xmlns="" xmlns:a16="http://schemas.microsoft.com/office/drawing/2014/main" id="{BCA2B295-2461-E69A-D2B3-FE2FE7852626}"/>
              </a:ext>
            </a:extLst>
          </p:cNvPr>
          <p:cNvSpPr txBox="1"/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just">
              <a:spcBef>
                <a:spcPct val="20000"/>
              </a:spcBef>
              <a:buFont typeface="Arial" pitchFamily="34" charset="0"/>
            </a:pPr>
            <a:r>
              <a:rPr lang="bg-BG" sz="2800" i="1" err="1"/>
              <a:t>These</a:t>
            </a:r>
            <a:r>
              <a:rPr lang="bg-BG" sz="2800" i="1"/>
              <a:t> </a:t>
            </a:r>
            <a:r>
              <a:rPr lang="bg-BG" sz="2800" i="1" err="1"/>
              <a:t>are</a:t>
            </a:r>
            <a:r>
              <a:rPr lang="bg-BG" sz="2800" i="1"/>
              <a:t> </a:t>
            </a:r>
            <a:r>
              <a:rPr lang="bg-BG" sz="2800" i="1" err="1"/>
              <a:t>the</a:t>
            </a:r>
            <a:r>
              <a:rPr lang="bg-BG" sz="2800" i="1"/>
              <a:t> </a:t>
            </a:r>
            <a:r>
              <a:rPr lang="bg-BG" sz="2800" i="1" err="1"/>
              <a:t>flagbearers</a:t>
            </a:r>
            <a:r>
              <a:rPr lang="bg-BG" sz="2800" i="1"/>
              <a:t>. </a:t>
            </a:r>
            <a:endParaRPr lang="bg-BG" i="1">
              <a:cs typeface="Calibri"/>
            </a:endParaRPr>
          </a:p>
          <a:p>
            <a:pPr algn="just">
              <a:spcBef>
                <a:spcPct val="20000"/>
              </a:spcBef>
              <a:buFont typeface="Arial" pitchFamily="34" charset="0"/>
            </a:pPr>
            <a:r>
              <a:rPr lang="bg-BG" sz="2800" i="1" err="1"/>
              <a:t>On</a:t>
            </a:r>
            <a:r>
              <a:rPr lang="bg-BG" sz="2800" i="1"/>
              <a:t> </a:t>
            </a:r>
            <a:r>
              <a:rPr lang="bg-BG" sz="2800" i="1" err="1"/>
              <a:t>important</a:t>
            </a:r>
            <a:r>
              <a:rPr lang="bg-BG" sz="2800" i="1"/>
              <a:t> </a:t>
            </a:r>
            <a:r>
              <a:rPr lang="bg-BG" sz="2800" i="1" err="1"/>
              <a:t>days</a:t>
            </a:r>
            <a:r>
              <a:rPr lang="bg-BG" sz="2800" i="1"/>
              <a:t> </a:t>
            </a:r>
            <a:r>
              <a:rPr lang="bg-BG" sz="2800" i="1" err="1"/>
              <a:t>of</a:t>
            </a:r>
            <a:r>
              <a:rPr lang="bg-BG" sz="2800" i="1"/>
              <a:t> </a:t>
            </a:r>
            <a:r>
              <a:rPr lang="bg-BG" sz="2800" i="1" err="1"/>
              <a:t>our</a:t>
            </a:r>
            <a:r>
              <a:rPr lang="bg-BG" sz="2800" i="1"/>
              <a:t> </a:t>
            </a:r>
            <a:r>
              <a:rPr lang="bg-BG" sz="2800" i="1" err="1"/>
              <a:t>school</a:t>
            </a:r>
            <a:r>
              <a:rPr lang="bg-BG" sz="2800" i="1"/>
              <a:t>, </a:t>
            </a:r>
            <a:r>
              <a:rPr lang="bg-BG" sz="2800" i="1" err="1"/>
              <a:t>for</a:t>
            </a:r>
            <a:r>
              <a:rPr lang="bg-BG" sz="2800" i="1"/>
              <a:t> </a:t>
            </a:r>
            <a:r>
              <a:rPr lang="bg-BG" sz="2800" i="1" err="1"/>
              <a:t>example</a:t>
            </a:r>
            <a:r>
              <a:rPr lang="bg-BG" sz="2800" i="1"/>
              <a:t> </a:t>
            </a:r>
            <a:r>
              <a:rPr lang="bg-BG" sz="2800" i="1" err="1"/>
              <a:t>the</a:t>
            </a:r>
            <a:r>
              <a:rPr lang="bg-BG" sz="2800" i="1"/>
              <a:t> </a:t>
            </a:r>
            <a:r>
              <a:rPr lang="bg-BG" sz="2800" i="1" err="1"/>
              <a:t>first</a:t>
            </a:r>
            <a:r>
              <a:rPr lang="bg-BG" sz="2800" i="1"/>
              <a:t> </a:t>
            </a:r>
            <a:r>
              <a:rPr lang="bg-BG" sz="2800" i="1" err="1"/>
              <a:t>or</a:t>
            </a:r>
            <a:r>
              <a:rPr lang="bg-BG" sz="2800" i="1"/>
              <a:t> </a:t>
            </a:r>
            <a:r>
              <a:rPr lang="bg-BG" sz="2800" i="1" err="1"/>
              <a:t>the</a:t>
            </a:r>
            <a:r>
              <a:rPr lang="bg-BG" sz="2800" i="1"/>
              <a:t> </a:t>
            </a:r>
            <a:r>
              <a:rPr lang="bg-BG" sz="2800" i="1" err="1"/>
              <a:t>last</a:t>
            </a:r>
            <a:r>
              <a:rPr lang="bg-BG" sz="2800" i="1"/>
              <a:t> </a:t>
            </a:r>
            <a:r>
              <a:rPr lang="bg-BG" sz="2800" i="1" err="1"/>
              <a:t>day</a:t>
            </a:r>
            <a:r>
              <a:rPr lang="bg-BG" sz="2800" i="1"/>
              <a:t> </a:t>
            </a:r>
            <a:r>
              <a:rPr lang="bg-BG" sz="2800" i="1" err="1"/>
              <a:t>of</a:t>
            </a:r>
            <a:r>
              <a:rPr lang="bg-BG" sz="2800" i="1"/>
              <a:t> </a:t>
            </a:r>
            <a:r>
              <a:rPr lang="bg-BG" sz="2800" i="1" err="1"/>
              <a:t>school</a:t>
            </a:r>
            <a:r>
              <a:rPr lang="bg-BG" sz="2800" i="1"/>
              <a:t>, </a:t>
            </a:r>
            <a:r>
              <a:rPr lang="bg-BG" sz="2800" i="1" err="1"/>
              <a:t>they</a:t>
            </a:r>
            <a:r>
              <a:rPr lang="bg-BG" sz="2800" i="1"/>
              <a:t> </a:t>
            </a:r>
            <a:r>
              <a:rPr lang="bg-BG" sz="2800" i="1" err="1"/>
              <a:t>wear</a:t>
            </a:r>
            <a:r>
              <a:rPr lang="bg-BG" sz="2800" i="1"/>
              <a:t> </a:t>
            </a:r>
            <a:r>
              <a:rPr lang="bg-BG" sz="2800" i="1" err="1"/>
              <a:t>white</a:t>
            </a:r>
            <a:r>
              <a:rPr lang="bg-BG" sz="2800" i="1"/>
              <a:t> </a:t>
            </a:r>
            <a:r>
              <a:rPr lang="bg-BG" sz="2800" i="1" err="1"/>
              <a:t>shirts</a:t>
            </a:r>
            <a:r>
              <a:rPr lang="bg-BG" sz="2800" i="1"/>
              <a:t> </a:t>
            </a:r>
            <a:r>
              <a:rPr lang="bg-BG" sz="2800" i="1" err="1"/>
              <a:t>with</a:t>
            </a:r>
            <a:r>
              <a:rPr lang="bg-BG" sz="2800" i="1"/>
              <a:t> </a:t>
            </a:r>
            <a:r>
              <a:rPr lang="bg-BG" sz="2800" i="1" err="1"/>
              <a:t>black</a:t>
            </a:r>
            <a:r>
              <a:rPr lang="bg-BG" sz="2800" i="1"/>
              <a:t> </a:t>
            </a:r>
            <a:r>
              <a:rPr lang="bg-BG" sz="2800" i="1" err="1"/>
              <a:t>bottoms</a:t>
            </a:r>
            <a:r>
              <a:rPr lang="bg-BG" sz="2800" i="1"/>
              <a:t>, </a:t>
            </a:r>
            <a:r>
              <a:rPr lang="bg-BG" sz="2800" i="1" err="1"/>
              <a:t>black</a:t>
            </a:r>
            <a:r>
              <a:rPr lang="bg-BG" sz="2800" i="1"/>
              <a:t> </a:t>
            </a:r>
            <a:r>
              <a:rPr lang="bg-BG" sz="2800" i="1" err="1"/>
              <a:t>shoes</a:t>
            </a:r>
            <a:r>
              <a:rPr lang="bg-BG" sz="2800" i="1"/>
              <a:t> </a:t>
            </a:r>
            <a:r>
              <a:rPr lang="bg-BG" sz="2800" i="1" err="1"/>
              <a:t>and</a:t>
            </a:r>
            <a:r>
              <a:rPr lang="bg-BG" sz="2800" i="1"/>
              <a:t> </a:t>
            </a:r>
            <a:r>
              <a:rPr lang="bg-BG" sz="2800" i="1" err="1"/>
              <a:t>white</a:t>
            </a:r>
            <a:r>
              <a:rPr lang="bg-BG" sz="2800" i="1"/>
              <a:t> </a:t>
            </a:r>
            <a:r>
              <a:rPr lang="bg-BG" sz="2800" i="1" err="1"/>
              <a:t>gloves</a:t>
            </a:r>
            <a:r>
              <a:rPr lang="bg-BG" sz="2800" i="1"/>
              <a:t>. </a:t>
            </a:r>
            <a:endParaRPr lang="bg-BG" sz="2800" i="1">
              <a:cs typeface="Calibri"/>
            </a:endParaRPr>
          </a:p>
        </p:txBody>
      </p:sp>
      <p:pic>
        <p:nvPicPr>
          <p:cNvPr id="3" name="Картина 3">
            <a:extLst>
              <a:ext uri="{FF2B5EF4-FFF2-40B4-BE49-F238E27FC236}">
                <a16:creationId xmlns="" xmlns:a16="http://schemas.microsoft.com/office/drawing/2014/main" id="{B5B02E90-EBEE-5124-36CA-AA17E1D1DF4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2136" y="5138234"/>
            <a:ext cx="1384664" cy="983715"/>
          </a:xfrm>
          <a:prstGeom prst="rect">
            <a:avLst/>
          </a:prstGeom>
        </p:spPr>
      </p:pic>
      <p:pic>
        <p:nvPicPr>
          <p:cNvPr id="4" name="Картина 5" descr="Картина, която съдържа текст&#10;&#10;Описанието е генерирано автоматично">
            <a:extLst>
              <a:ext uri="{FF2B5EF4-FFF2-40B4-BE49-F238E27FC236}">
                <a16:creationId xmlns="" xmlns:a16="http://schemas.microsoft.com/office/drawing/2014/main" id="{9BE82921-D90C-68E2-B553-72E0A520756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50377" y="5511792"/>
            <a:ext cx="2103120" cy="4325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3302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7" descr="Картина, която съдържа лице, небе, открито&#10;&#10;Описанието е генерирано автоматично">
            <a:extLst>
              <a:ext uri="{FF2B5EF4-FFF2-40B4-BE49-F238E27FC236}">
                <a16:creationId xmlns="" xmlns:a16="http://schemas.microsoft.com/office/drawing/2014/main" id="{9EFC3DBC-487F-3847-74A1-62E95EE34F20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893888" y="1600200"/>
            <a:ext cx="2674938" cy="3665538"/>
          </a:xfrm>
        </p:spPr>
      </p:pic>
      <p:pic>
        <p:nvPicPr>
          <p:cNvPr id="8" name="Картина 8" descr="Картина, която съдържа лице, маса, закрито, таван&#10;&#10;Описанието е генерирано автоматично">
            <a:extLst>
              <a:ext uri="{FF2B5EF4-FFF2-40B4-BE49-F238E27FC236}">
                <a16:creationId xmlns="" xmlns:a16="http://schemas.microsoft.com/office/drawing/2014/main" id="{8CADF677-2CAB-6DFD-C00D-63E2B4057D34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625975" y="1600200"/>
            <a:ext cx="2627313" cy="3665538"/>
          </a:xfrm>
        </p:spPr>
      </p:pic>
      <p:pic>
        <p:nvPicPr>
          <p:cNvPr id="10" name="Картина 10" descr="Картина, която съдържа текст&#10;&#10;Описанието е генерирано автоматично">
            <a:extLst>
              <a:ext uri="{FF2B5EF4-FFF2-40B4-BE49-F238E27FC236}">
                <a16:creationId xmlns="" xmlns:a16="http://schemas.microsoft.com/office/drawing/2014/main" id="{CD38BD2D-6093-4C84-D132-6D937241ED7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93888" y="5321300"/>
            <a:ext cx="4138613" cy="804863"/>
          </a:xfrm>
          <a:prstGeom prst="rect">
            <a:avLst/>
          </a:prstGeom>
        </p:spPr>
      </p:pic>
      <p:pic>
        <p:nvPicPr>
          <p:cNvPr id="9" name="Картина 9">
            <a:extLst>
              <a:ext uri="{FF2B5EF4-FFF2-40B4-BE49-F238E27FC236}">
                <a16:creationId xmlns="" xmlns:a16="http://schemas.microsoft.com/office/drawing/2014/main" id="{25F5D037-FCC2-99FE-7638-C888D7615CB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8063" y="5321300"/>
            <a:ext cx="1163638" cy="804863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9C7C217E-6BFE-C570-009F-93510EF13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bg-BG" sz="2400" i="1" err="1"/>
              <a:t>This</a:t>
            </a:r>
            <a:r>
              <a:rPr lang="bg-BG" sz="2400" i="1"/>
              <a:t> </a:t>
            </a:r>
            <a:r>
              <a:rPr lang="bg-BG" sz="2400" i="1" err="1"/>
              <a:t>is</a:t>
            </a:r>
            <a:r>
              <a:rPr lang="bg-BG" sz="2400" i="1"/>
              <a:t> </a:t>
            </a:r>
            <a:r>
              <a:rPr lang="bg-BG" sz="2400" i="1" err="1"/>
              <a:t>Tsvetoslav</a:t>
            </a:r>
            <a:r>
              <a:rPr lang="bg-BG" sz="2400" i="1"/>
              <a:t>. </a:t>
            </a:r>
            <a:r>
              <a:rPr lang="bg-BG" sz="2400" i="1" err="1"/>
              <a:t>His</a:t>
            </a:r>
            <a:r>
              <a:rPr lang="bg-BG" sz="2400" i="1"/>
              <a:t> </a:t>
            </a:r>
            <a:r>
              <a:rPr lang="bg-BG" sz="2400" i="1" err="1"/>
              <a:t>style</a:t>
            </a:r>
            <a:r>
              <a:rPr lang="bg-BG" sz="2400" i="1"/>
              <a:t> </a:t>
            </a:r>
            <a:r>
              <a:rPr lang="bg-BG" sz="2400" i="1" err="1"/>
              <a:t>is</a:t>
            </a:r>
            <a:r>
              <a:rPr lang="bg-BG" sz="2400" i="1"/>
              <a:t> </a:t>
            </a:r>
            <a:r>
              <a:rPr lang="bg-BG" sz="2400" i="1" err="1"/>
              <a:t>somewhat</a:t>
            </a:r>
            <a:r>
              <a:rPr lang="bg-BG" sz="2400" i="1"/>
              <a:t> </a:t>
            </a:r>
            <a:r>
              <a:rPr lang="bg-BG" sz="2400" i="1" err="1"/>
              <a:t>sport-ish</a:t>
            </a:r>
            <a:r>
              <a:rPr lang="bg-BG" sz="2400" i="1"/>
              <a:t> </a:t>
            </a:r>
            <a:r>
              <a:rPr lang="bg-BG" sz="2400" i="1" err="1"/>
              <a:t>but</a:t>
            </a:r>
            <a:r>
              <a:rPr lang="bg-BG" sz="2400" i="1"/>
              <a:t> </a:t>
            </a:r>
            <a:r>
              <a:rPr lang="bg-BG" sz="2400" i="1" err="1"/>
              <a:t>also</a:t>
            </a:r>
            <a:r>
              <a:rPr lang="bg-BG" sz="2400" i="1"/>
              <a:t> </a:t>
            </a:r>
            <a:r>
              <a:rPr lang="bg-BG" sz="2400" i="1" err="1"/>
              <a:t>elegant</a:t>
            </a:r>
            <a:r>
              <a:rPr lang="bg-BG" sz="2400" i="1"/>
              <a:t> </a:t>
            </a:r>
            <a:r>
              <a:rPr lang="bg-BG" sz="2400" i="1" err="1"/>
              <a:t>at</a:t>
            </a:r>
            <a:r>
              <a:rPr lang="bg-BG" sz="2400" i="1"/>
              <a:t> </a:t>
            </a:r>
            <a:r>
              <a:rPr lang="bg-BG" sz="2400" i="1" err="1"/>
              <a:t>the</a:t>
            </a:r>
            <a:r>
              <a:rPr lang="bg-BG" sz="2400" i="1"/>
              <a:t> </a:t>
            </a:r>
            <a:r>
              <a:rPr lang="bg-BG" sz="2400" i="1" err="1"/>
              <a:t>same</a:t>
            </a:r>
            <a:r>
              <a:rPr lang="bg-BG" sz="2400" i="1"/>
              <a:t> </a:t>
            </a:r>
            <a:r>
              <a:rPr lang="bg-BG" sz="2400" i="1" err="1"/>
              <a:t>time</a:t>
            </a:r>
            <a:r>
              <a:rPr lang="bg-BG" sz="2400" i="1"/>
              <a:t>. </a:t>
            </a:r>
            <a:r>
              <a:rPr lang="bg-BG" sz="2400" i="1" err="1"/>
              <a:t>He</a:t>
            </a:r>
            <a:r>
              <a:rPr lang="bg-BG" sz="2400" i="1"/>
              <a:t> </a:t>
            </a:r>
            <a:r>
              <a:rPr lang="bg-BG" sz="2400" i="1" err="1"/>
              <a:t>wants</a:t>
            </a:r>
            <a:r>
              <a:rPr lang="bg-BG" sz="2400" i="1"/>
              <a:t> </a:t>
            </a:r>
            <a:r>
              <a:rPr lang="bg-BG" sz="2400" i="1" err="1"/>
              <a:t>to</a:t>
            </a:r>
            <a:r>
              <a:rPr lang="bg-BG" sz="2400" i="1"/>
              <a:t> </a:t>
            </a:r>
            <a:r>
              <a:rPr lang="bg-BG" sz="2400" i="1" err="1"/>
              <a:t>feel</a:t>
            </a:r>
            <a:r>
              <a:rPr lang="bg-BG" sz="2400" i="1"/>
              <a:t> </a:t>
            </a:r>
            <a:r>
              <a:rPr lang="bg-BG" sz="2400" i="1" err="1"/>
              <a:t>good</a:t>
            </a:r>
            <a:r>
              <a:rPr lang="bg-BG" sz="2400" i="1"/>
              <a:t> </a:t>
            </a:r>
            <a:r>
              <a:rPr lang="bg-BG" sz="2400" i="1" err="1"/>
              <a:t>and</a:t>
            </a:r>
            <a:r>
              <a:rPr lang="bg-BG" sz="2400" i="1"/>
              <a:t> </a:t>
            </a:r>
            <a:r>
              <a:rPr lang="bg-BG" sz="2400" i="1" err="1"/>
              <a:t>look</a:t>
            </a:r>
            <a:r>
              <a:rPr lang="bg-BG" sz="2400" i="1"/>
              <a:t> </a:t>
            </a:r>
            <a:r>
              <a:rPr lang="bg-BG" sz="2400" i="1" err="1"/>
              <a:t>good</a:t>
            </a:r>
            <a:r>
              <a:rPr lang="bg-BG" sz="2400" i="1"/>
              <a:t> </a:t>
            </a:r>
            <a:r>
              <a:rPr lang="bg-BG" sz="2400" i="1" err="1"/>
              <a:t>in</a:t>
            </a:r>
            <a:r>
              <a:rPr lang="bg-BG" sz="2400" i="1"/>
              <a:t> </a:t>
            </a:r>
            <a:r>
              <a:rPr lang="bg-BG" sz="2400" i="1" err="1"/>
              <a:t>his</a:t>
            </a:r>
            <a:r>
              <a:rPr lang="bg-BG" sz="2400" i="1"/>
              <a:t> </a:t>
            </a:r>
            <a:r>
              <a:rPr lang="bg-BG" sz="2400" i="1" err="1"/>
              <a:t>clothes</a:t>
            </a:r>
            <a:r>
              <a:rPr lang="bg-BG" sz="2400" i="1"/>
              <a:t>.</a:t>
            </a:r>
            <a:endParaRPr lang="bg-BG" sz="2400" i="1"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9168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5" descr="Картина, която съдържа текст, лице, закрито&#10;&#10;Описанието е генерирано автоматично">
            <a:extLst>
              <a:ext uri="{FF2B5EF4-FFF2-40B4-BE49-F238E27FC236}">
                <a16:creationId xmlns="" xmlns:a16="http://schemas.microsoft.com/office/drawing/2014/main" id="{3222A4F1-611F-B8F5-0D78-A28DF6139D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04925" y="1600200"/>
            <a:ext cx="2127250" cy="4073525"/>
          </a:xfrm>
        </p:spPr>
      </p:pic>
      <p:pic>
        <p:nvPicPr>
          <p:cNvPr id="8" name="Картина 6">
            <a:extLst>
              <a:ext uri="{FF2B5EF4-FFF2-40B4-BE49-F238E27FC236}">
                <a16:creationId xmlns="" xmlns:a16="http://schemas.microsoft.com/office/drawing/2014/main" id="{BD9DF531-F1FB-B085-AEEC-123253CA02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4925" y="5734050"/>
            <a:ext cx="2127250" cy="392113"/>
          </a:xfrm>
          <a:prstGeom prst="rect">
            <a:avLst/>
          </a:prstGeom>
        </p:spPr>
      </p:pic>
      <p:pic>
        <p:nvPicPr>
          <p:cNvPr id="6" name="Картина 6">
            <a:extLst>
              <a:ext uri="{FF2B5EF4-FFF2-40B4-BE49-F238E27FC236}">
                <a16:creationId xmlns="" xmlns:a16="http://schemas.microsoft.com/office/drawing/2014/main" id="{EE281465-4998-CF26-2035-E6390EADE99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4" cstate="print"/>
          <a:srcRect t="8670" r="-1250" b="8670"/>
          <a:stretch/>
        </p:blipFill>
        <p:spPr>
          <a:xfrm>
            <a:off x="3492500" y="1600200"/>
            <a:ext cx="2538413" cy="4525963"/>
          </a:xfrm>
        </p:spPr>
      </p:pic>
      <p:pic>
        <p:nvPicPr>
          <p:cNvPr id="3" name="Картина 3" descr="Картина, която съдържа лице, закрито, оранжев, баня&#10;&#10;Описанието е генерирано автоматично">
            <a:extLst>
              <a:ext uri="{FF2B5EF4-FFF2-40B4-BE49-F238E27FC236}">
                <a16:creationId xmlns="" xmlns:a16="http://schemas.microsoft.com/office/drawing/2014/main" id="{CB2B7151-5DB6-82FD-E220-91FEA8E0538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9650" y="1600200"/>
            <a:ext cx="1747838" cy="3268663"/>
          </a:xfrm>
          <a:prstGeom prst="rect">
            <a:avLst/>
          </a:prstGeom>
        </p:spPr>
      </p:pic>
      <p:pic>
        <p:nvPicPr>
          <p:cNvPr id="4" name="Картина 6">
            <a:extLst>
              <a:ext uri="{FF2B5EF4-FFF2-40B4-BE49-F238E27FC236}">
                <a16:creationId xmlns="" xmlns:a16="http://schemas.microsoft.com/office/drawing/2014/main" id="{E7BC0BDF-E188-C439-F50C-CBD95F4A28D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9650" y="4929188"/>
            <a:ext cx="1747838" cy="1196975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FCA41467-0BC7-EA42-C423-5AF481A41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bg-BG" sz="2800" i="1" err="1"/>
              <a:t>This</a:t>
            </a:r>
            <a:r>
              <a:rPr lang="bg-BG" sz="2800" i="1"/>
              <a:t> </a:t>
            </a:r>
            <a:r>
              <a:rPr lang="bg-BG" sz="2800" i="1" err="1"/>
              <a:t>is</a:t>
            </a:r>
            <a:r>
              <a:rPr lang="bg-BG" sz="2800" i="1"/>
              <a:t> </a:t>
            </a:r>
            <a:r>
              <a:rPr lang="bg-BG" sz="2800" i="1" err="1"/>
              <a:t>our</a:t>
            </a:r>
            <a:r>
              <a:rPr lang="bg-BG" sz="2800" i="1"/>
              <a:t> </a:t>
            </a:r>
            <a:r>
              <a:rPr lang="bg-BG" sz="2800" i="1" err="1"/>
              <a:t>classmate</a:t>
            </a:r>
            <a:r>
              <a:rPr lang="bg-BG" sz="2800" i="1"/>
              <a:t> </a:t>
            </a:r>
            <a:r>
              <a:rPr lang="bg-BG" sz="2800" i="1" err="1"/>
              <a:t>Ivayla</a:t>
            </a:r>
            <a:r>
              <a:rPr lang="bg-BG" sz="2800" i="1"/>
              <a:t>. </a:t>
            </a:r>
            <a:r>
              <a:rPr lang="bg-BG" sz="2800" i="1" err="1"/>
              <a:t>She</a:t>
            </a:r>
            <a:r>
              <a:rPr lang="bg-BG" sz="2800" i="1"/>
              <a:t> </a:t>
            </a:r>
            <a:r>
              <a:rPr lang="bg-BG" sz="2800" i="1" err="1"/>
              <a:t>usually</a:t>
            </a:r>
            <a:r>
              <a:rPr lang="bg-BG" sz="2800" i="1"/>
              <a:t> </a:t>
            </a:r>
            <a:r>
              <a:rPr lang="bg-BG" sz="2800" i="1" err="1"/>
              <a:t>dresses</a:t>
            </a:r>
            <a:r>
              <a:rPr lang="bg-BG" sz="2800" i="1"/>
              <a:t> </a:t>
            </a:r>
            <a:r>
              <a:rPr lang="bg-BG" sz="2800" i="1" err="1"/>
              <a:t>classy</a:t>
            </a:r>
            <a:r>
              <a:rPr lang="bg-BG" sz="2800" i="1"/>
              <a:t> </a:t>
            </a:r>
            <a:r>
              <a:rPr lang="bg-BG" sz="2800" i="1" err="1"/>
              <a:t>and</a:t>
            </a:r>
            <a:r>
              <a:rPr lang="bg-BG" sz="2800" i="1"/>
              <a:t> </a:t>
            </a:r>
            <a:r>
              <a:rPr lang="bg-BG" sz="2800" i="1" err="1"/>
              <a:t>stylish</a:t>
            </a:r>
            <a:r>
              <a:rPr lang="bg-BG" sz="2800" i="1"/>
              <a:t> </a:t>
            </a:r>
            <a:r>
              <a:rPr lang="bg-BG" sz="2800" i="1" err="1"/>
              <a:t>or</a:t>
            </a:r>
            <a:r>
              <a:rPr lang="bg-BG" sz="2800" i="1"/>
              <a:t> </a:t>
            </a:r>
            <a:r>
              <a:rPr lang="bg-BG" sz="2800" i="1" err="1"/>
              <a:t>as</a:t>
            </a:r>
            <a:r>
              <a:rPr lang="bg-BG" sz="2800" i="1"/>
              <a:t> </a:t>
            </a:r>
            <a:r>
              <a:rPr lang="bg-BG" sz="2800" i="1" err="1"/>
              <a:t>some</a:t>
            </a:r>
            <a:r>
              <a:rPr lang="bg-BG" sz="2800" i="1"/>
              <a:t> </a:t>
            </a:r>
            <a:r>
              <a:rPr lang="bg-BG" sz="2800" i="1" err="1"/>
              <a:t>might</a:t>
            </a:r>
            <a:r>
              <a:rPr lang="bg-BG" sz="2800" i="1"/>
              <a:t> </a:t>
            </a:r>
            <a:r>
              <a:rPr lang="bg-BG" sz="2800" i="1" err="1"/>
              <a:t>say</a:t>
            </a:r>
            <a:r>
              <a:rPr lang="bg-BG" sz="2800" i="1"/>
              <a:t> "</a:t>
            </a:r>
            <a:r>
              <a:rPr lang="bg-BG" sz="2800" i="1" err="1"/>
              <a:t>dress</a:t>
            </a:r>
            <a:r>
              <a:rPr lang="bg-BG" sz="2800" i="1"/>
              <a:t> </a:t>
            </a:r>
            <a:r>
              <a:rPr lang="bg-BG" sz="2800" i="1" err="1"/>
              <a:t>to</a:t>
            </a:r>
            <a:r>
              <a:rPr lang="bg-BG" sz="2800" i="1"/>
              <a:t> </a:t>
            </a:r>
            <a:r>
              <a:rPr lang="bg-BG" sz="2800" i="1" err="1"/>
              <a:t>impress</a:t>
            </a:r>
            <a:r>
              <a:rPr lang="bg-BG" sz="2800" i="1"/>
              <a:t>".</a:t>
            </a:r>
          </a:p>
        </p:txBody>
      </p:sp>
    </p:spTree>
    <p:extLst>
      <p:ext uri="{BB962C8B-B14F-4D97-AF65-F5344CB8AC3E}">
        <p14:creationId xmlns="" xmlns:p14="http://schemas.microsoft.com/office/powerpoint/2010/main" val="3261951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5" descr="Картина, която съдържа стена, закрито, лице, изправен&#10;&#10;Описанието е генерирано автоматично">
            <a:extLst>
              <a:ext uri="{FF2B5EF4-FFF2-40B4-BE49-F238E27FC236}">
                <a16:creationId xmlns="" xmlns:a16="http://schemas.microsoft.com/office/drawing/2014/main" id="{1A18295B-A419-A093-ED7E-101D554ACE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46250" y="1600200"/>
            <a:ext cx="2081213" cy="4525963"/>
          </a:xfrm>
        </p:spPr>
      </p:pic>
      <p:pic>
        <p:nvPicPr>
          <p:cNvPr id="9" name="Картина 10" descr="Картина, която съдържа текст&#10;&#10;Описанието е генерирано автоматично">
            <a:extLst>
              <a:ext uri="{FF2B5EF4-FFF2-40B4-BE49-F238E27FC236}">
                <a16:creationId xmlns="" xmlns:a16="http://schemas.microsoft.com/office/drawing/2014/main" id="{BCA1BF24-29C4-256E-112F-87B21D30486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3025" y="1600200"/>
            <a:ext cx="3514725" cy="603250"/>
          </a:xfrm>
          <a:prstGeom prst="rect">
            <a:avLst/>
          </a:prstGeom>
        </p:spPr>
      </p:pic>
      <p:pic>
        <p:nvPicPr>
          <p:cNvPr id="6" name="Картина 6" descr="Картина, която съдържа стена, дрехи, закрито, лице&#10;&#10;Описанието е генерирано автоматично">
            <a:extLst>
              <a:ext uri="{FF2B5EF4-FFF2-40B4-BE49-F238E27FC236}">
                <a16:creationId xmlns="" xmlns:a16="http://schemas.microsoft.com/office/drawing/2014/main" id="{1E93AA72-95C4-0B9B-D87B-62153B9AA1B7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4" cstate="print"/>
          <a:srcRect t="4624" r="641" b="10694"/>
          <a:stretch/>
        </p:blipFill>
        <p:spPr>
          <a:xfrm>
            <a:off x="3883025" y="2259013"/>
            <a:ext cx="1998663" cy="3867150"/>
          </a:xfrm>
        </p:spPr>
      </p:pic>
      <p:pic>
        <p:nvPicPr>
          <p:cNvPr id="7" name="Картина 7" descr="Картина, която съдържа дрехи, лице, стена, жена&#10;&#10;Описанието е генерирано автоматично">
            <a:extLst>
              <a:ext uri="{FF2B5EF4-FFF2-40B4-BE49-F238E27FC236}">
                <a16:creationId xmlns="" xmlns:a16="http://schemas.microsoft.com/office/drawing/2014/main" id="{2E71A295-BD65-A41A-3574-258A87675F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5873" r="1418" b="11428"/>
          <a:stretch/>
        </p:blipFill>
        <p:spPr>
          <a:xfrm>
            <a:off x="5937250" y="2259013"/>
            <a:ext cx="1460500" cy="2813050"/>
          </a:xfrm>
          <a:prstGeom prst="rect">
            <a:avLst/>
          </a:prstGeom>
        </p:spPr>
      </p:pic>
      <p:pic>
        <p:nvPicPr>
          <p:cNvPr id="11" name="Картина 9">
            <a:extLst>
              <a:ext uri="{FF2B5EF4-FFF2-40B4-BE49-F238E27FC236}">
                <a16:creationId xmlns="" xmlns:a16="http://schemas.microsoft.com/office/drawing/2014/main" id="{E7CF1503-8259-2170-C8DD-AB2CF8401E3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37250" y="5127625"/>
            <a:ext cx="1460500" cy="998538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A0E5C428-0AB9-CA2B-0FD0-81B35C314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bg-BG" sz="2400" i="1" err="1"/>
              <a:t>This</a:t>
            </a:r>
            <a:r>
              <a:rPr lang="bg-BG" sz="2400" i="1"/>
              <a:t> </a:t>
            </a:r>
            <a:r>
              <a:rPr lang="bg-BG" sz="2400" i="1" err="1"/>
              <a:t>is</a:t>
            </a:r>
            <a:r>
              <a:rPr lang="bg-BG" sz="2400" i="1"/>
              <a:t> </a:t>
            </a:r>
            <a:r>
              <a:rPr lang="bg-BG" sz="2400" i="1" err="1"/>
              <a:t>our</a:t>
            </a:r>
            <a:r>
              <a:rPr lang="bg-BG" sz="2400" i="1"/>
              <a:t> </a:t>
            </a:r>
            <a:r>
              <a:rPr lang="bg-BG" sz="2400" i="1" err="1"/>
              <a:t>friend</a:t>
            </a:r>
            <a:r>
              <a:rPr lang="bg-BG" sz="2400" i="1"/>
              <a:t> </a:t>
            </a:r>
            <a:r>
              <a:rPr lang="bg-BG" sz="2400" i="1" err="1"/>
              <a:t>Ivona</a:t>
            </a:r>
            <a:r>
              <a:rPr lang="bg-BG" sz="2400" i="1"/>
              <a:t>. </a:t>
            </a:r>
            <a:r>
              <a:rPr lang="bg-BG" sz="2400" i="1" err="1"/>
              <a:t>She</a:t>
            </a:r>
            <a:r>
              <a:rPr lang="bg-BG" sz="2400" i="1"/>
              <a:t> </a:t>
            </a:r>
            <a:r>
              <a:rPr lang="bg-BG" sz="2400" i="1" err="1"/>
              <a:t>is</a:t>
            </a:r>
            <a:r>
              <a:rPr lang="bg-BG" sz="2400" i="1"/>
              <a:t> </a:t>
            </a:r>
            <a:r>
              <a:rPr lang="bg-BG" sz="2400" i="1" err="1"/>
              <a:t>like</a:t>
            </a:r>
            <a:r>
              <a:rPr lang="bg-BG" sz="2400" i="1"/>
              <a:t> a </a:t>
            </a:r>
            <a:r>
              <a:rPr lang="bg-BG" sz="2400" i="1" err="1"/>
              <a:t>beam</a:t>
            </a:r>
            <a:r>
              <a:rPr lang="bg-BG" sz="2400" i="1"/>
              <a:t> </a:t>
            </a:r>
            <a:r>
              <a:rPr lang="bg-BG" sz="2400" i="1" err="1"/>
              <a:t>of</a:t>
            </a:r>
            <a:r>
              <a:rPr lang="bg-BG" sz="2400" i="1"/>
              <a:t> </a:t>
            </a:r>
            <a:r>
              <a:rPr lang="bg-BG" sz="2400" i="1" err="1"/>
              <a:t>sunshine</a:t>
            </a:r>
            <a:r>
              <a:rPr lang="bg-BG" sz="2400" i="1"/>
              <a:t>. </a:t>
            </a:r>
            <a:r>
              <a:rPr lang="bg-BG" sz="2400" i="1" err="1"/>
              <a:t>She</a:t>
            </a:r>
            <a:r>
              <a:rPr lang="bg-BG" sz="2400" i="1"/>
              <a:t> </a:t>
            </a:r>
            <a:r>
              <a:rPr lang="bg-BG" sz="2400" i="1" err="1"/>
              <a:t>likes</a:t>
            </a:r>
            <a:r>
              <a:rPr lang="bg-BG" sz="2400" i="1"/>
              <a:t> </a:t>
            </a:r>
            <a:r>
              <a:rPr lang="bg-BG" sz="2400" i="1" err="1"/>
              <a:t>wearing</a:t>
            </a:r>
            <a:r>
              <a:rPr lang="bg-BG" sz="2400" i="1"/>
              <a:t> </a:t>
            </a:r>
            <a:r>
              <a:rPr lang="bg-BG" sz="2400" i="1" err="1"/>
              <a:t>skirts</a:t>
            </a:r>
            <a:r>
              <a:rPr lang="bg-BG" sz="2400" i="1"/>
              <a:t> </a:t>
            </a:r>
            <a:r>
              <a:rPr lang="bg-BG" sz="2400" i="1" err="1"/>
              <a:t>and</a:t>
            </a:r>
            <a:r>
              <a:rPr lang="bg-BG" sz="2400" i="1"/>
              <a:t> </a:t>
            </a:r>
            <a:r>
              <a:rPr lang="bg-BG" sz="2400" i="1" err="1"/>
              <a:t>crop</a:t>
            </a:r>
            <a:r>
              <a:rPr lang="bg-BG" sz="2400" i="1"/>
              <a:t> </a:t>
            </a:r>
            <a:r>
              <a:rPr lang="bg-BG" sz="2400" i="1" err="1"/>
              <a:t>tops</a:t>
            </a:r>
            <a:r>
              <a:rPr lang="bg-BG" sz="2400" i="1"/>
              <a:t> </a:t>
            </a:r>
            <a:r>
              <a:rPr lang="bg-BG" sz="2400" i="1" err="1"/>
              <a:t>and</a:t>
            </a:r>
            <a:r>
              <a:rPr lang="bg-BG" sz="2400" i="1"/>
              <a:t> </a:t>
            </a:r>
            <a:r>
              <a:rPr lang="bg-BG" sz="2400" i="1" err="1"/>
              <a:t>her</a:t>
            </a:r>
            <a:r>
              <a:rPr lang="bg-BG" sz="2400" i="1"/>
              <a:t> </a:t>
            </a:r>
            <a:r>
              <a:rPr lang="bg-BG" sz="2400" i="1" err="1"/>
              <a:t>style</a:t>
            </a:r>
            <a:r>
              <a:rPr lang="bg-BG" sz="2400" i="1"/>
              <a:t> </a:t>
            </a:r>
            <a:r>
              <a:rPr lang="bg-BG" sz="2400" i="1" err="1"/>
              <a:t>can</a:t>
            </a:r>
            <a:r>
              <a:rPr lang="bg-BG" sz="2400" i="1"/>
              <a:t> </a:t>
            </a:r>
            <a:r>
              <a:rPr lang="bg-BG" sz="2400" i="1" err="1"/>
              <a:t>be</a:t>
            </a:r>
            <a:r>
              <a:rPr lang="bg-BG" sz="2400" i="1"/>
              <a:t> </a:t>
            </a:r>
            <a:r>
              <a:rPr lang="bg-BG" sz="2400" i="1" err="1"/>
              <a:t>defined</a:t>
            </a:r>
            <a:r>
              <a:rPr lang="bg-BG" sz="2400" i="1"/>
              <a:t> </a:t>
            </a:r>
            <a:r>
              <a:rPr lang="bg-BG" sz="2400" i="1" err="1"/>
              <a:t>as</a:t>
            </a:r>
            <a:r>
              <a:rPr lang="bg-BG" sz="2400" i="1"/>
              <a:t> </a:t>
            </a:r>
            <a:r>
              <a:rPr lang="bg-BG" sz="2400" i="1" err="1"/>
              <a:t>soft</a:t>
            </a:r>
            <a:r>
              <a:rPr lang="bg-BG" sz="2400" i="1"/>
              <a:t>.</a:t>
            </a:r>
            <a:endParaRPr lang="bg-BG" sz="2400" i="1"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5421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82343BD4-EEE3-6C84-4E97-F99163D4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8313"/>
            <a:ext cx="8229600" cy="1143000"/>
          </a:xfrm>
        </p:spPr>
        <p:txBody>
          <a:bodyPr>
            <a:normAutofit/>
          </a:bodyPr>
          <a:lstStyle/>
          <a:p>
            <a:r>
              <a:rPr lang="bg-BG" sz="2400" i="1" err="1">
                <a:cs typeface="Calibri"/>
              </a:rPr>
              <a:t>This</a:t>
            </a:r>
            <a:r>
              <a:rPr lang="bg-BG" sz="2400" i="1">
                <a:cs typeface="Calibri"/>
              </a:rPr>
              <a:t> </a:t>
            </a:r>
            <a:r>
              <a:rPr lang="bg-BG" sz="2400" i="1" err="1">
                <a:cs typeface="Calibri"/>
              </a:rPr>
              <a:t>is</a:t>
            </a:r>
            <a:r>
              <a:rPr lang="bg-BG" sz="2400" i="1">
                <a:cs typeface="Calibri"/>
              </a:rPr>
              <a:t> </a:t>
            </a:r>
            <a:r>
              <a:rPr lang="bg-BG" sz="2400" i="1" err="1">
                <a:cs typeface="Calibri"/>
              </a:rPr>
              <a:t>Denitsa</a:t>
            </a:r>
            <a:r>
              <a:rPr lang="bg-BG" sz="2400" i="1">
                <a:cs typeface="Calibri"/>
              </a:rPr>
              <a:t>, </a:t>
            </a:r>
            <a:r>
              <a:rPr lang="bg-BG" sz="2400" i="1" err="1">
                <a:cs typeface="Calibri"/>
              </a:rPr>
              <a:t>who</a:t>
            </a:r>
            <a:r>
              <a:rPr lang="bg-BG" sz="2400" i="1">
                <a:cs typeface="Calibri"/>
              </a:rPr>
              <a:t> </a:t>
            </a:r>
            <a:r>
              <a:rPr lang="bg-BG" sz="2400" i="1" err="1">
                <a:cs typeface="Calibri"/>
              </a:rPr>
              <a:t>is</a:t>
            </a:r>
            <a:r>
              <a:rPr lang="bg-BG" sz="2400" i="1">
                <a:cs typeface="Calibri"/>
              </a:rPr>
              <a:t> </a:t>
            </a:r>
            <a:r>
              <a:rPr lang="bg-BG" sz="2400" i="1" err="1">
                <a:cs typeface="Calibri"/>
              </a:rPr>
              <a:t>one</a:t>
            </a:r>
            <a:r>
              <a:rPr lang="bg-BG" sz="2400" i="1">
                <a:cs typeface="Calibri"/>
              </a:rPr>
              <a:t> </a:t>
            </a:r>
            <a:r>
              <a:rPr lang="bg-BG" sz="2400" i="1" err="1">
                <a:cs typeface="Calibri"/>
              </a:rPr>
              <a:t>of</a:t>
            </a:r>
            <a:r>
              <a:rPr lang="bg-BG" sz="2400" i="1">
                <a:cs typeface="Calibri"/>
              </a:rPr>
              <a:t> </a:t>
            </a:r>
            <a:r>
              <a:rPr lang="bg-BG" sz="2400" i="1" err="1">
                <a:cs typeface="Calibri"/>
              </a:rPr>
              <a:t>our</a:t>
            </a:r>
            <a:r>
              <a:rPr lang="bg-BG" sz="2400" i="1">
                <a:cs typeface="Calibri"/>
              </a:rPr>
              <a:t> </a:t>
            </a:r>
            <a:r>
              <a:rPr lang="bg-BG" sz="2400" i="1" err="1">
                <a:cs typeface="Calibri"/>
              </a:rPr>
              <a:t>classmates</a:t>
            </a:r>
            <a:r>
              <a:rPr lang="bg-BG" sz="2400" i="1">
                <a:cs typeface="Calibri"/>
              </a:rPr>
              <a:t>, </a:t>
            </a:r>
            <a:r>
              <a:rPr lang="bg-BG" sz="2400" i="1" err="1">
                <a:cs typeface="Calibri"/>
              </a:rPr>
              <a:t>in</a:t>
            </a:r>
            <a:r>
              <a:rPr lang="bg-BG" sz="2400" i="1">
                <a:cs typeface="Calibri"/>
              </a:rPr>
              <a:t> </a:t>
            </a:r>
            <a:r>
              <a:rPr lang="bg-BG" sz="2400" i="1" err="1">
                <a:cs typeface="Calibri"/>
              </a:rPr>
              <a:t>her</a:t>
            </a:r>
            <a:r>
              <a:rPr lang="bg-BG" sz="2400" i="1">
                <a:cs typeface="Calibri"/>
              </a:rPr>
              <a:t> </a:t>
            </a:r>
            <a:r>
              <a:rPr lang="bg-BG" sz="2400" i="1" err="1">
                <a:cs typeface="Calibri"/>
              </a:rPr>
              <a:t>casual</a:t>
            </a:r>
            <a:r>
              <a:rPr lang="bg-BG" sz="2400" i="1">
                <a:cs typeface="Calibri"/>
              </a:rPr>
              <a:t> </a:t>
            </a:r>
            <a:r>
              <a:rPr lang="bg-BG" sz="2400" i="1" err="1">
                <a:cs typeface="Calibri"/>
              </a:rPr>
              <a:t>daily</a:t>
            </a:r>
            <a:r>
              <a:rPr lang="bg-BG" sz="2400" i="1">
                <a:cs typeface="Calibri"/>
              </a:rPr>
              <a:t> </a:t>
            </a:r>
            <a:r>
              <a:rPr lang="bg-BG" sz="2400" i="1" err="1">
                <a:cs typeface="Calibri"/>
              </a:rPr>
              <a:t>outfit</a:t>
            </a:r>
            <a:r>
              <a:rPr lang="bg-BG" sz="2400" i="1">
                <a:cs typeface="Calibri"/>
              </a:rPr>
              <a:t>.</a:t>
            </a:r>
          </a:p>
        </p:txBody>
      </p:sp>
      <p:pic>
        <p:nvPicPr>
          <p:cNvPr id="5" name="Картина 5">
            <a:extLst>
              <a:ext uri="{FF2B5EF4-FFF2-40B4-BE49-F238E27FC236}">
                <a16:creationId xmlns="" xmlns:a16="http://schemas.microsoft.com/office/drawing/2014/main" id="{02226E4C-F0FD-18EC-B1B6-8BC57A6AEC6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49186" y="2130158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Картина 10" descr="Картина, която съдържа текст&#10;&#10;Описанието е генерирано автоматично">
            <a:extLst>
              <a:ext uri="{FF2B5EF4-FFF2-40B4-BE49-F238E27FC236}">
                <a16:creationId xmlns="" xmlns:a16="http://schemas.microsoft.com/office/drawing/2014/main" id="{284296B4-CA7D-E28E-5BAD-9F119F6A177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385" y="6272957"/>
            <a:ext cx="2743200" cy="563170"/>
          </a:xfrm>
          <a:prstGeom prst="rect">
            <a:avLst/>
          </a:prstGeom>
        </p:spPr>
      </p:pic>
      <p:pic>
        <p:nvPicPr>
          <p:cNvPr id="9" name="Картина 9" descr="Картина, която съдържа графична колекция&#10;&#10;Описанието е генерирано автоматично">
            <a:extLst>
              <a:ext uri="{FF2B5EF4-FFF2-40B4-BE49-F238E27FC236}">
                <a16:creationId xmlns="" xmlns:a16="http://schemas.microsoft.com/office/drawing/2014/main" id="{3A38C524-8D34-6A1E-0C38-23C87A4AB96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95002" y="5478796"/>
            <a:ext cx="1828800" cy="12731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0167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6" descr="Картина, която съдържа лице, изправен, позиращ, облечен&#10;&#10;Описанието е генерирано автоматично">
            <a:extLst>
              <a:ext uri="{FF2B5EF4-FFF2-40B4-BE49-F238E27FC236}">
                <a16:creationId xmlns="" xmlns:a16="http://schemas.microsoft.com/office/drawing/2014/main" id="{0AA63E08-3F97-9D39-C444-0AB4F09D57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55621" y="2569822"/>
            <a:ext cx="3030582" cy="25605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Контейнер за съдържание 7">
            <a:extLst>
              <a:ext uri="{FF2B5EF4-FFF2-40B4-BE49-F238E27FC236}">
                <a16:creationId xmlns="" xmlns:a16="http://schemas.microsoft.com/office/drawing/2014/main" id="{0BB5FEDA-3D0F-DB3D-14C3-7E9831CEE6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4750" y="579513"/>
            <a:ext cx="8627470" cy="15060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bg-BG" i="1" err="1">
                <a:cs typeface="Calibri"/>
              </a:rPr>
              <a:t>In</a:t>
            </a:r>
            <a:r>
              <a:rPr lang="bg-BG" i="1">
                <a:cs typeface="Calibri"/>
              </a:rPr>
              <a:t> </a:t>
            </a:r>
            <a:r>
              <a:rPr lang="bg-BG" i="1" err="1">
                <a:cs typeface="Calibri"/>
              </a:rPr>
              <a:t>our</a:t>
            </a:r>
            <a:r>
              <a:rPr lang="bg-BG" i="1">
                <a:cs typeface="Calibri"/>
              </a:rPr>
              <a:t> </a:t>
            </a:r>
            <a:r>
              <a:rPr lang="bg-BG" i="1" err="1">
                <a:cs typeface="Calibri"/>
              </a:rPr>
              <a:t>city</a:t>
            </a:r>
            <a:r>
              <a:rPr lang="bg-BG" i="1">
                <a:cs typeface="Calibri"/>
              </a:rPr>
              <a:t> </a:t>
            </a:r>
            <a:r>
              <a:rPr lang="bg-BG" i="1" err="1">
                <a:cs typeface="Calibri"/>
              </a:rPr>
              <a:t>one</a:t>
            </a:r>
            <a:r>
              <a:rPr lang="bg-BG" i="1">
                <a:cs typeface="Calibri"/>
              </a:rPr>
              <a:t> </a:t>
            </a:r>
            <a:r>
              <a:rPr lang="bg-BG" i="1" err="1">
                <a:cs typeface="Calibri"/>
              </a:rPr>
              <a:t>could</a:t>
            </a:r>
            <a:r>
              <a:rPr lang="bg-BG" i="1">
                <a:cs typeface="Calibri"/>
              </a:rPr>
              <a:t> </a:t>
            </a:r>
            <a:r>
              <a:rPr lang="bg-BG" i="1" err="1">
                <a:cs typeface="Calibri"/>
              </a:rPr>
              <a:t>see</a:t>
            </a:r>
            <a:r>
              <a:rPr lang="bg-BG" i="1">
                <a:cs typeface="Calibri"/>
              </a:rPr>
              <a:t> </a:t>
            </a:r>
            <a:r>
              <a:rPr lang="bg-BG" i="1" err="1">
                <a:cs typeface="Calibri"/>
              </a:rPr>
              <a:t>many</a:t>
            </a:r>
            <a:r>
              <a:rPr lang="bg-BG" i="1">
                <a:cs typeface="Calibri"/>
              </a:rPr>
              <a:t> </a:t>
            </a:r>
            <a:r>
              <a:rPr lang="bg-BG" i="1" err="1">
                <a:cs typeface="Calibri"/>
              </a:rPr>
              <a:t>styles</a:t>
            </a:r>
            <a:r>
              <a:rPr lang="bg-BG" i="1">
                <a:cs typeface="Calibri"/>
              </a:rPr>
              <a:t> </a:t>
            </a:r>
            <a:r>
              <a:rPr lang="bg-BG" i="1" err="1">
                <a:cs typeface="Calibri"/>
              </a:rPr>
              <a:t>such</a:t>
            </a:r>
            <a:r>
              <a:rPr lang="bg-BG" i="1">
                <a:cs typeface="Calibri"/>
              </a:rPr>
              <a:t> </a:t>
            </a:r>
            <a:r>
              <a:rPr lang="bg-BG" i="1" err="1">
                <a:cs typeface="Calibri"/>
              </a:rPr>
              <a:t>as</a:t>
            </a:r>
            <a:r>
              <a:rPr lang="bg-BG" i="1">
                <a:cs typeface="Calibri"/>
              </a:rPr>
              <a:t> "</a:t>
            </a:r>
            <a:r>
              <a:rPr lang="bg-BG" i="1" err="1">
                <a:cs typeface="Calibri"/>
              </a:rPr>
              <a:t>Old</a:t>
            </a:r>
            <a:r>
              <a:rPr lang="bg-BG" i="1">
                <a:cs typeface="Calibri"/>
              </a:rPr>
              <a:t> </a:t>
            </a:r>
            <a:r>
              <a:rPr lang="bg-BG" i="1" err="1">
                <a:cs typeface="Calibri"/>
              </a:rPr>
              <a:t>School</a:t>
            </a:r>
            <a:r>
              <a:rPr lang="bg-BG" i="1">
                <a:cs typeface="Calibri"/>
              </a:rPr>
              <a:t>". </a:t>
            </a:r>
            <a:r>
              <a:rPr lang="bg-BG" i="1" err="1">
                <a:cs typeface="Calibri"/>
              </a:rPr>
              <a:t>These</a:t>
            </a:r>
            <a:r>
              <a:rPr lang="bg-BG" i="1">
                <a:cs typeface="Calibri"/>
              </a:rPr>
              <a:t> </a:t>
            </a:r>
            <a:r>
              <a:rPr lang="bg-BG" i="1" err="1">
                <a:cs typeface="Calibri"/>
              </a:rPr>
              <a:t>are</a:t>
            </a:r>
            <a:r>
              <a:rPr lang="bg-BG" i="1">
                <a:cs typeface="Calibri"/>
              </a:rPr>
              <a:t> </a:t>
            </a:r>
            <a:r>
              <a:rPr lang="bg-BG" i="1" err="1">
                <a:cs typeface="Calibri"/>
              </a:rPr>
              <a:t>our</a:t>
            </a:r>
            <a:r>
              <a:rPr lang="bg-BG" i="1">
                <a:cs typeface="Calibri"/>
              </a:rPr>
              <a:t> </a:t>
            </a:r>
            <a:r>
              <a:rPr lang="bg-BG" i="1" err="1">
                <a:cs typeface="Calibri"/>
              </a:rPr>
              <a:t>friends</a:t>
            </a:r>
            <a:r>
              <a:rPr lang="bg-BG" i="1">
                <a:cs typeface="Calibri"/>
              </a:rPr>
              <a:t> Alex </a:t>
            </a:r>
            <a:r>
              <a:rPr lang="bg-BG" i="1" err="1">
                <a:cs typeface="Calibri"/>
              </a:rPr>
              <a:t>and</a:t>
            </a:r>
            <a:r>
              <a:rPr lang="bg-BG" i="1">
                <a:cs typeface="Calibri"/>
              </a:rPr>
              <a:t> </a:t>
            </a:r>
            <a:r>
              <a:rPr lang="bg-BG" i="1" err="1">
                <a:cs typeface="Calibri"/>
              </a:rPr>
              <a:t>Tsetsi</a:t>
            </a:r>
            <a:r>
              <a:rPr lang="bg-BG" i="1">
                <a:cs typeface="Calibri"/>
              </a:rPr>
              <a:t> </a:t>
            </a:r>
            <a:r>
              <a:rPr lang="bg-BG" i="1" err="1">
                <a:cs typeface="Calibri"/>
              </a:rPr>
              <a:t>who</a:t>
            </a:r>
            <a:r>
              <a:rPr lang="bg-BG" i="1">
                <a:cs typeface="Calibri"/>
              </a:rPr>
              <a:t> </a:t>
            </a:r>
            <a:r>
              <a:rPr lang="bg-BG" i="1" err="1">
                <a:cs typeface="Calibri"/>
              </a:rPr>
              <a:t>present</a:t>
            </a:r>
            <a:r>
              <a:rPr lang="bg-BG" i="1">
                <a:cs typeface="Calibri"/>
              </a:rPr>
              <a:t> </a:t>
            </a:r>
            <a:r>
              <a:rPr lang="bg-BG" i="1" err="1">
                <a:cs typeface="Calibri"/>
              </a:rPr>
              <a:t>the</a:t>
            </a:r>
            <a:r>
              <a:rPr lang="bg-BG" i="1">
                <a:cs typeface="Calibri"/>
              </a:rPr>
              <a:t> </a:t>
            </a:r>
            <a:r>
              <a:rPr lang="bg-BG" i="1" err="1">
                <a:cs typeface="Calibri"/>
              </a:rPr>
              <a:t>so</a:t>
            </a:r>
            <a:r>
              <a:rPr lang="bg-BG" i="1">
                <a:cs typeface="Calibri"/>
              </a:rPr>
              <a:t> </a:t>
            </a:r>
            <a:r>
              <a:rPr lang="bg-BG" i="1" err="1">
                <a:cs typeface="Calibri"/>
              </a:rPr>
              <a:t>called</a:t>
            </a:r>
            <a:r>
              <a:rPr lang="bg-BG" i="1">
                <a:cs typeface="Calibri"/>
              </a:rPr>
              <a:t> </a:t>
            </a:r>
            <a:r>
              <a:rPr lang="bg-BG" i="1" err="1">
                <a:cs typeface="Calibri"/>
              </a:rPr>
              <a:t>old</a:t>
            </a:r>
            <a:r>
              <a:rPr lang="bg-BG" i="1">
                <a:cs typeface="Calibri"/>
              </a:rPr>
              <a:t> </a:t>
            </a:r>
            <a:r>
              <a:rPr lang="bg-BG" i="1" err="1">
                <a:cs typeface="Calibri"/>
              </a:rPr>
              <a:t>school</a:t>
            </a:r>
            <a:r>
              <a:rPr lang="bg-BG" i="1">
                <a:cs typeface="Calibri"/>
              </a:rPr>
              <a:t> </a:t>
            </a:r>
            <a:r>
              <a:rPr lang="bg-BG" i="1" err="1">
                <a:cs typeface="Calibri"/>
              </a:rPr>
              <a:t>vibe</a:t>
            </a:r>
            <a:r>
              <a:rPr lang="bg-BG" i="1">
                <a:cs typeface="Calibri"/>
              </a:rPr>
              <a:t>.</a:t>
            </a:r>
          </a:p>
        </p:txBody>
      </p:sp>
      <p:pic>
        <p:nvPicPr>
          <p:cNvPr id="9" name="Картина 10" descr="Картина, която съдържа текст&#10;&#10;Описанието е генерирано автоматично">
            <a:extLst>
              <a:ext uri="{FF2B5EF4-FFF2-40B4-BE49-F238E27FC236}">
                <a16:creationId xmlns="" xmlns:a16="http://schemas.microsoft.com/office/drawing/2014/main" id="{594C005E-9A97-0B6D-6815-B16E0E8ECF6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691" y="6112684"/>
            <a:ext cx="2743200" cy="563170"/>
          </a:xfrm>
          <a:prstGeom prst="rect">
            <a:avLst/>
          </a:prstGeom>
        </p:spPr>
      </p:pic>
      <p:pic>
        <p:nvPicPr>
          <p:cNvPr id="11" name="Картина 9" descr="Картина, която съдържа графична колекция&#10;&#10;Описанието е генерирано автоматично">
            <a:extLst>
              <a:ext uri="{FF2B5EF4-FFF2-40B4-BE49-F238E27FC236}">
                <a16:creationId xmlns="" xmlns:a16="http://schemas.microsoft.com/office/drawing/2014/main" id="{4207ED7C-613D-0D6F-1A09-31DD2C6656F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1260" y="5478796"/>
            <a:ext cx="1828800" cy="12731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0198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7" descr="Pattern seamless circle abstract">
            <a:extLst>
              <a:ext uri="{FF2B5EF4-FFF2-40B4-BE49-F238E27FC236}">
                <a16:creationId xmlns="" xmlns:a16="http://schemas.microsoft.com/office/drawing/2014/main" id="{F1062702-8A23-8FE3-E88A-A700904DD9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1799" t="39" b="-64"/>
          <a:stretch/>
        </p:blipFill>
        <p:spPr>
          <a:xfrm>
            <a:off x="-627" y="-672"/>
            <a:ext cx="9060992" cy="6867617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D6F58AFE-C17B-5AEC-5CCD-99D35A748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376" y="2316843"/>
            <a:ext cx="7772400" cy="13620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 i="1"/>
              <a:t>THANK YOU FOR YOUR ATTENTION!</a:t>
            </a:r>
            <a:endParaRPr lang="bg-BG" i="1">
              <a:cs typeface="Calibri"/>
            </a:endParaRPr>
          </a:p>
        </p:txBody>
      </p:sp>
      <p:sp>
        <p:nvSpPr>
          <p:cNvPr id="3" name="Текстово поле 2">
            <a:extLst>
              <a:ext uri="{FF2B5EF4-FFF2-40B4-BE49-F238E27FC236}">
                <a16:creationId xmlns="" xmlns:a16="http://schemas.microsoft.com/office/drawing/2014/main" id="{3416C884-B665-7703-C8B3-139270EACBCF}"/>
              </a:ext>
            </a:extLst>
          </p:cNvPr>
          <p:cNvSpPr txBox="1"/>
          <p:nvPr/>
        </p:nvSpPr>
        <p:spPr>
          <a:xfrm>
            <a:off x="688571" y="2181267"/>
            <a:ext cx="7772400" cy="150018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20000"/>
              </a:spcBef>
            </a:pPr>
            <a:endParaRPr lang="bg-BG" sz="2000" kern="1200">
              <a:solidFill>
                <a:schemeClr val="tx1">
                  <a:tint val="75000"/>
                </a:schemeClr>
              </a:solidFill>
              <a:latin typeface="+mn-lt"/>
              <a:cs typeface="Calibri"/>
            </a:endParaRPr>
          </a:p>
        </p:txBody>
      </p:sp>
      <p:sp>
        <p:nvSpPr>
          <p:cNvPr id="4" name="Текстово поле 3">
            <a:extLst>
              <a:ext uri="{FF2B5EF4-FFF2-40B4-BE49-F238E27FC236}">
                <a16:creationId xmlns="" xmlns:a16="http://schemas.microsoft.com/office/drawing/2014/main" id="{2E9E2984-028A-7DD1-9B88-223C7F59D59F}"/>
              </a:ext>
            </a:extLst>
          </p:cNvPr>
          <p:cNvSpPr txBox="1"/>
          <p:nvPr/>
        </p:nvSpPr>
        <p:spPr>
          <a:xfrm>
            <a:off x="2952206" y="532964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bg-BG">
              <a:cs typeface="Calibri"/>
            </a:endParaRPr>
          </a:p>
        </p:txBody>
      </p:sp>
      <p:pic>
        <p:nvPicPr>
          <p:cNvPr id="5" name="Картина 5">
            <a:extLst>
              <a:ext uri="{FF2B5EF4-FFF2-40B4-BE49-F238E27FC236}">
                <a16:creationId xmlns="" xmlns:a16="http://schemas.microsoft.com/office/drawing/2014/main" id="{D8069F1C-47AB-ECB7-E050-7035AAD06ED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5908943"/>
            <a:ext cx="1045029" cy="709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Картина 7" descr="Картина, която съдържа текст&#10;&#10;Описанието е генерирано автоматично">
            <a:extLst>
              <a:ext uri="{FF2B5EF4-FFF2-40B4-BE49-F238E27FC236}">
                <a16:creationId xmlns="" xmlns:a16="http://schemas.microsoft.com/office/drawing/2014/main" id="{A01949D5-FDA2-6822-11B7-6BD63974270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1257" y="6060432"/>
            <a:ext cx="2743200" cy="563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Текстово поле 7">
            <a:extLst>
              <a:ext uri="{FF2B5EF4-FFF2-40B4-BE49-F238E27FC236}">
                <a16:creationId xmlns="" xmlns:a16="http://schemas.microsoft.com/office/drawing/2014/main" id="{24DD5F0D-B2D7-C056-9D02-A7C78736B304}"/>
              </a:ext>
            </a:extLst>
          </p:cNvPr>
          <p:cNvSpPr txBox="1"/>
          <p:nvPr/>
        </p:nvSpPr>
        <p:spPr>
          <a:xfrm>
            <a:off x="2103120" y="3500846"/>
            <a:ext cx="5029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bg-BG" b="1" i="1" err="1">
                <a:cs typeface="Calibri"/>
              </a:rPr>
              <a:t>Made</a:t>
            </a:r>
            <a:r>
              <a:rPr lang="bg-BG" b="1" i="1">
                <a:cs typeface="Calibri"/>
              </a:rPr>
              <a:t> </a:t>
            </a:r>
            <a:r>
              <a:rPr lang="bg-BG" b="1" i="1" err="1">
                <a:cs typeface="Calibri"/>
              </a:rPr>
              <a:t>by</a:t>
            </a:r>
            <a:r>
              <a:rPr lang="bg-BG" b="1" i="1">
                <a:cs typeface="Calibri"/>
              </a:rPr>
              <a:t> </a:t>
            </a:r>
            <a:r>
              <a:rPr lang="bg-BG" b="1" i="1" err="1">
                <a:cs typeface="Calibri"/>
              </a:rPr>
              <a:t>Boyana</a:t>
            </a:r>
            <a:r>
              <a:rPr lang="bg-BG" b="1" i="1">
                <a:cs typeface="Calibri"/>
              </a:rPr>
              <a:t> </a:t>
            </a:r>
            <a:r>
              <a:rPr lang="bg-BG" b="1" i="1" err="1">
                <a:cs typeface="Calibri"/>
              </a:rPr>
              <a:t>Petsova</a:t>
            </a:r>
            <a:r>
              <a:rPr lang="bg-BG" b="1" i="1">
                <a:cs typeface="Calibri"/>
              </a:rPr>
              <a:t> </a:t>
            </a:r>
            <a:r>
              <a:rPr lang="bg-BG" b="1" i="1" err="1">
                <a:cs typeface="Calibri"/>
              </a:rPr>
              <a:t>and</a:t>
            </a:r>
            <a:r>
              <a:rPr lang="bg-BG" b="1" i="1">
                <a:cs typeface="Calibri"/>
              </a:rPr>
              <a:t> </a:t>
            </a:r>
            <a:r>
              <a:rPr lang="bg-BG" b="1" i="1" err="1">
                <a:cs typeface="Calibri"/>
              </a:rPr>
              <a:t>Nadezhda</a:t>
            </a:r>
            <a:r>
              <a:rPr lang="bg-BG" b="1" i="1">
                <a:cs typeface="Calibri"/>
              </a:rPr>
              <a:t> </a:t>
            </a:r>
            <a:r>
              <a:rPr lang="bg-BG" b="1" i="1" err="1">
                <a:cs typeface="Calibri"/>
              </a:rPr>
              <a:t>Ivanova</a:t>
            </a:r>
            <a:endParaRPr lang="bg-BG" b="1" i="1"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3280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134</Words>
  <Application>Microsoft Office PowerPoint</Application>
  <PresentationFormat>Презентация на цял екран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9</vt:i4>
      </vt:variant>
    </vt:vector>
  </HeadingPairs>
  <TitlesOfParts>
    <vt:vector size="10" baseType="lpstr">
      <vt:lpstr>Office тема</vt:lpstr>
      <vt:lpstr>CLOTHING IN "DIMITAR DIMOV" LANGUAGE SCHOOL </vt:lpstr>
      <vt:lpstr>What is the typical clothing in our school?</vt:lpstr>
      <vt:lpstr>FLAGBEARERS</vt:lpstr>
      <vt:lpstr>This is Tsvetoslav. His style is somewhat sport-ish but also elegant at the same time. He wants to feel good and look good in his clothes.</vt:lpstr>
      <vt:lpstr>This is our classmate Ivayla. She usually dresses classy and stylish or as some might say "dress to impress".</vt:lpstr>
      <vt:lpstr>This is our friend Ivona. She is like a beam of sunshine. She likes wearing skirts and crop tops and her style can be defined as soft.</vt:lpstr>
      <vt:lpstr>This is Denitsa, who is one of our classmates, in her casual daily outfit.</vt:lpstr>
      <vt:lpstr>Слайд 8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kleidung</dc:title>
  <dc:creator>LENOVO</dc:creator>
  <cp:lastModifiedBy>ASPIRE</cp:lastModifiedBy>
  <cp:revision>3</cp:revision>
  <dcterms:created xsi:type="dcterms:W3CDTF">2022-06-04T13:15:27Z</dcterms:created>
  <dcterms:modified xsi:type="dcterms:W3CDTF">2022-06-04T15:10:26Z</dcterms:modified>
</cp:coreProperties>
</file>