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54" r:id="rId4"/>
  </p:sldMasterIdLst>
  <p:notesMasterIdLst>
    <p:notesMasterId r:id="rId13"/>
  </p:notesMasterIdLst>
  <p:handoutMasterIdLst>
    <p:handoutMasterId r:id="rId14"/>
  </p:handoutMasterIdLst>
  <p:sldIdLst>
    <p:sldId id="265" r:id="rId5"/>
    <p:sldId id="259" r:id="rId6"/>
    <p:sldId id="260" r:id="rId7"/>
    <p:sldId id="257" r:id="rId8"/>
    <p:sldId id="263" r:id="rId9"/>
    <p:sldId id="264" r:id="rId10"/>
    <p:sldId id="261" r:id="rId11"/>
    <p:sldId id="262" r:id="rId12"/>
  </p:sldIdLst>
  <p:sldSz cx="12192000" cy="6858000"/>
  <p:notesSz cx="6858000" cy="9144000"/>
  <p:defaultTextStyle>
    <a:defPPr rtl="0">
      <a:defRPr lang="pl-p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6BF4B4-1630-44B5-77AA-0D0EAE5E8D13}" v="37" dt="2022-02-17T18:24:15.962"/>
    <p1510:client id="{11E6E717-1EFC-1542-16B6-747CE907C653}" v="11" dt="2022-02-15T17:44:31.867"/>
    <p1510:client id="{24488561-08EA-E441-9AB2-DA8908C08611}" v="148" dt="2022-02-04T10:51:01.032"/>
    <p1510:client id="{2CD6CC0D-EBFD-42A9-A70F-8904B0683DA4}" v="7" dt="2022-02-16T20:20:03.768"/>
    <p1510:client id="{340155DA-5F5F-99BA-48A6-7A08DB76362D}" v="25" dt="2022-02-15T17:59:51.404"/>
    <p1510:client id="{7D0551D4-9188-40A0-82E0-ED7585D37B10}" v="2" dt="2022-02-19T19:59:01.475"/>
    <p1510:client id="{AE309995-817D-9839-A3E9-2479276D4A32}" v="2" dt="2022-02-15T07:45:29.273"/>
    <p1510:client id="{C6C2C4DE-75F4-DC68-F601-B5535FA28E34}" v="1" dt="2022-02-14T18:21:47.378"/>
    <p1510:client id="{EAE1C66D-92B6-D3B1-B302-731316BFC6F0}" v="31" dt="2022-02-16T16:09:36.5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lena Kaczanowska" userId="S::hkaczanowska@pallotti.edu.pl::38ee4bf0-f95b-47bd-b677-8675412aefef" providerId="AD" clId="Web-{C6C2C4DE-75F4-DC68-F601-B5535FA28E34}"/>
    <pc:docChg chg="modSld">
      <pc:chgData name="Helena Kaczanowska" userId="S::hkaczanowska@pallotti.edu.pl::38ee4bf0-f95b-47bd-b677-8675412aefef" providerId="AD" clId="Web-{C6C2C4DE-75F4-DC68-F601-B5535FA28E34}" dt="2022-02-14T18:21:47.378" v="0"/>
      <pc:docMkLst>
        <pc:docMk/>
      </pc:docMkLst>
      <pc:sldChg chg="delSp">
        <pc:chgData name="Helena Kaczanowska" userId="S::hkaczanowska@pallotti.edu.pl::38ee4bf0-f95b-47bd-b677-8675412aefef" providerId="AD" clId="Web-{C6C2C4DE-75F4-DC68-F601-B5535FA28E34}" dt="2022-02-14T18:21:47.378" v="0"/>
        <pc:sldMkLst>
          <pc:docMk/>
          <pc:sldMk cId="2564425432" sldId="260"/>
        </pc:sldMkLst>
        <pc:spChg chg="del">
          <ac:chgData name="Helena Kaczanowska" userId="S::hkaczanowska@pallotti.edu.pl::38ee4bf0-f95b-47bd-b677-8675412aefef" providerId="AD" clId="Web-{C6C2C4DE-75F4-DC68-F601-B5535FA28E34}" dt="2022-02-14T18:21:47.378" v="0"/>
          <ac:spMkLst>
            <pc:docMk/>
            <pc:sldMk cId="2564425432" sldId="260"/>
            <ac:spMk id="9" creationId="{3AC80E49-CC67-4244-97B4-58867CA3FD06}"/>
          </ac:spMkLst>
        </pc:spChg>
      </pc:sldChg>
    </pc:docChg>
  </pc:docChgLst>
  <pc:docChgLst>
    <pc:chgData name="Marta Kozak" userId="S::mkozak@pallotti.edu.pl::6b663664-5a24-49c4-b083-21bca479ed2e" providerId="AD" clId="Web-{8BDE87AA-779C-2984-9C13-1C1B627D0CAF}"/>
    <pc:docChg chg="addSld modSld sldOrd addMainMaster delMainMaster">
      <pc:chgData name="Marta Kozak" userId="S::mkozak@pallotti.edu.pl::6b663664-5a24-49c4-b083-21bca479ed2e" providerId="AD" clId="Web-{8BDE87AA-779C-2984-9C13-1C1B627D0CAF}" dt="2022-02-03T20:32:21.750" v="354" actId="20577"/>
      <pc:docMkLst>
        <pc:docMk/>
      </pc:docMkLst>
      <pc:sldChg chg="addSp delSp modSp mod modClrScheme delDesignElem chgLayout">
        <pc:chgData name="Marta Kozak" userId="S::mkozak@pallotti.edu.pl::6b663664-5a24-49c4-b083-21bca479ed2e" providerId="AD" clId="Web-{8BDE87AA-779C-2984-9C13-1C1B627D0CAF}" dt="2022-02-03T20:32:21.750" v="354" actId="20577"/>
        <pc:sldMkLst>
          <pc:docMk/>
          <pc:sldMk cId="4262868419" sldId="256"/>
        </pc:sldMkLst>
        <pc:spChg chg="mod ord">
          <ac:chgData name="Marta Kozak" userId="S::mkozak@pallotti.edu.pl::6b663664-5a24-49c4-b083-21bca479ed2e" providerId="AD" clId="Web-{8BDE87AA-779C-2984-9C13-1C1B627D0CAF}" dt="2022-02-03T13:16:12.286" v="287"/>
          <ac:spMkLst>
            <pc:docMk/>
            <pc:sldMk cId="4262868419" sldId="256"/>
            <ac:spMk id="2" creationId="{70752FD7-76EF-4EBF-8807-5A08A9C8EA09}"/>
          </ac:spMkLst>
        </pc:spChg>
        <pc:spChg chg="add">
          <ac:chgData name="Marta Kozak" userId="S::mkozak@pallotti.edu.pl::6b663664-5a24-49c4-b083-21bca479ed2e" providerId="AD" clId="Web-{8BDE87AA-779C-2984-9C13-1C1B627D0CAF}" dt="2022-02-03T13:11:29.436" v="214"/>
          <ac:spMkLst>
            <pc:docMk/>
            <pc:sldMk cId="4262868419" sldId="256"/>
            <ac:spMk id="4" creationId="{2F4D225A-2064-47B7-BBBF-238414E248E0}"/>
          </ac:spMkLst>
        </pc:spChg>
        <pc:spChg chg="add del mod ord">
          <ac:chgData name="Marta Kozak" userId="S::mkozak@pallotti.edu.pl::6b663664-5a24-49c4-b083-21bca479ed2e" providerId="AD" clId="Web-{8BDE87AA-779C-2984-9C13-1C1B627D0CAF}" dt="2022-02-03T13:11:47.514" v="216"/>
          <ac:spMkLst>
            <pc:docMk/>
            <pc:sldMk cId="4262868419" sldId="256"/>
            <ac:spMk id="6" creationId="{36EA91C3-9778-494B-A756-1A61CA4A195E}"/>
          </ac:spMkLst>
        </pc:spChg>
        <pc:spChg chg="add del mod ord">
          <ac:chgData name="Marta Kozak" userId="S::mkozak@pallotti.edu.pl::6b663664-5a24-49c4-b083-21bca479ed2e" providerId="AD" clId="Web-{8BDE87AA-779C-2984-9C13-1C1B627D0CAF}" dt="2022-02-03T13:11:47.514" v="216"/>
          <ac:spMkLst>
            <pc:docMk/>
            <pc:sldMk cId="4262868419" sldId="256"/>
            <ac:spMk id="7" creationId="{F95CE36D-A535-4A17-A47E-71155099D6F9}"/>
          </ac:spMkLst>
        </pc:spChg>
        <pc:spChg chg="add mod">
          <ac:chgData name="Marta Kozak" userId="S::mkozak@pallotti.edu.pl::6b663664-5a24-49c4-b083-21bca479ed2e" providerId="AD" clId="Web-{8BDE87AA-779C-2984-9C13-1C1B627D0CAF}" dt="2022-02-03T20:32:21.750" v="354" actId="20577"/>
          <ac:spMkLst>
            <pc:docMk/>
            <pc:sldMk cId="4262868419" sldId="256"/>
            <ac:spMk id="8" creationId="{B9425EF2-95B1-40A6-A2DB-0A933873CFC5}"/>
          </ac:spMkLst>
        </pc:spChg>
        <pc:spChg chg="add">
          <ac:chgData name="Marta Kozak" userId="S::mkozak@pallotti.edu.pl::6b663664-5a24-49c4-b083-21bca479ed2e" providerId="AD" clId="Web-{8BDE87AA-779C-2984-9C13-1C1B627D0CAF}" dt="2022-02-03T13:16:59.834" v="292"/>
          <ac:spMkLst>
            <pc:docMk/>
            <pc:sldMk cId="4262868419" sldId="256"/>
            <ac:spMk id="10" creationId="{52719833-F35C-40B1-9C55-F49C5331F514}"/>
          </ac:spMkLst>
        </pc:spChg>
        <pc:spChg chg="add mod">
          <ac:chgData name="Marta Kozak" userId="S::mkozak@pallotti.edu.pl::6b663664-5a24-49c4-b083-21bca479ed2e" providerId="AD" clId="Web-{8BDE87AA-779C-2984-9C13-1C1B627D0CAF}" dt="2022-02-03T13:19:52.228" v="315" actId="14100"/>
          <ac:spMkLst>
            <pc:docMk/>
            <pc:sldMk cId="4262868419" sldId="256"/>
            <ac:spMk id="13" creationId="{176539DC-B4F6-48F5-B7D4-8F6A84D44D6C}"/>
          </ac:spMkLst>
        </pc:spChg>
        <pc:spChg chg="add del">
          <ac:chgData name="Marta Kozak" userId="S::mkozak@pallotti.edu.pl::6b663664-5a24-49c4-b083-21bca479ed2e" providerId="AD" clId="Web-{8BDE87AA-779C-2984-9C13-1C1B627D0CAF}" dt="2022-02-03T13:16:12.286" v="287"/>
          <ac:spMkLst>
            <pc:docMk/>
            <pc:sldMk cId="4262868419" sldId="256"/>
            <ac:spMk id="95" creationId="{8A95209C-5275-4E15-8EA7-7F42980ABF2D}"/>
          </ac:spMkLst>
        </pc:spChg>
        <pc:spChg chg="add del">
          <ac:chgData name="Marta Kozak" userId="S::mkozak@pallotti.edu.pl::6b663664-5a24-49c4-b083-21bca479ed2e" providerId="AD" clId="Web-{8BDE87AA-779C-2984-9C13-1C1B627D0CAF}" dt="2022-02-03T13:16:12.286" v="287"/>
          <ac:spMkLst>
            <pc:docMk/>
            <pc:sldMk cId="4262868419" sldId="256"/>
            <ac:spMk id="97" creationId="{4F2ED431-E304-4FF0-9F4E-032783C9D612}"/>
          </ac:spMkLst>
        </pc:spChg>
        <pc:spChg chg="add del">
          <ac:chgData name="Marta Kozak" userId="S::mkozak@pallotti.edu.pl::6b663664-5a24-49c4-b083-21bca479ed2e" providerId="AD" clId="Web-{8BDE87AA-779C-2984-9C13-1C1B627D0CAF}" dt="2022-02-03T13:16:12.286" v="287"/>
          <ac:spMkLst>
            <pc:docMk/>
            <pc:sldMk cId="4262868419" sldId="256"/>
            <ac:spMk id="99" creationId="{4E87FCFB-2CCE-460D-B3DD-557C8BD1B94A}"/>
          </ac:spMkLst>
        </pc:spChg>
        <pc:picChg chg="add del mod">
          <ac:chgData name="Marta Kozak" userId="S::mkozak@pallotti.edu.pl::6b663664-5a24-49c4-b083-21bca479ed2e" providerId="AD" clId="Web-{8BDE87AA-779C-2984-9C13-1C1B627D0CAF}" dt="2022-02-03T13:10:54.795" v="210"/>
          <ac:picMkLst>
            <pc:docMk/>
            <pc:sldMk cId="4262868419" sldId="256"/>
            <ac:picMk id="3" creationId="{EF0AC38C-1977-41C4-9108-908F4DF384C5}"/>
          </ac:picMkLst>
        </pc:picChg>
        <pc:picChg chg="mod">
          <ac:chgData name="Marta Kozak" userId="S::mkozak@pallotti.edu.pl::6b663664-5a24-49c4-b083-21bca479ed2e" providerId="AD" clId="Web-{8BDE87AA-779C-2984-9C13-1C1B627D0CAF}" dt="2022-02-03T13:14:09.002" v="276" actId="1076"/>
          <ac:picMkLst>
            <pc:docMk/>
            <pc:sldMk cId="4262868419" sldId="256"/>
            <ac:picMk id="5" creationId="{CA9619A2-91A9-4F16-AE57-E29E1D6607B9}"/>
          </ac:picMkLst>
        </pc:picChg>
        <pc:picChg chg="add mod">
          <ac:chgData name="Marta Kozak" userId="S::mkozak@pallotti.edu.pl::6b663664-5a24-49c4-b083-21bca479ed2e" providerId="AD" clId="Web-{8BDE87AA-779C-2984-9C13-1C1B627D0CAF}" dt="2022-02-03T13:16:47.412" v="291" actId="1076"/>
          <ac:picMkLst>
            <pc:docMk/>
            <pc:sldMk cId="4262868419" sldId="256"/>
            <ac:picMk id="9" creationId="{7D48C105-8956-436D-965E-CCCB73EE842A}"/>
          </ac:picMkLst>
        </pc:picChg>
        <pc:picChg chg="add mod">
          <ac:chgData name="Marta Kozak" userId="S::mkozak@pallotti.edu.pl::6b663664-5a24-49c4-b083-21bca479ed2e" providerId="AD" clId="Web-{8BDE87AA-779C-2984-9C13-1C1B627D0CAF}" dt="2022-02-03T13:17:09.881" v="298" actId="1076"/>
          <ac:picMkLst>
            <pc:docMk/>
            <pc:sldMk cId="4262868419" sldId="256"/>
            <ac:picMk id="11" creationId="{8831942B-53F8-4DA6-8D50-90972D92A7B7}"/>
          </ac:picMkLst>
        </pc:picChg>
        <pc:picChg chg="add del mod">
          <ac:chgData name="Marta Kozak" userId="S::mkozak@pallotti.edu.pl::6b663664-5a24-49c4-b083-21bca479ed2e" providerId="AD" clId="Web-{8BDE87AA-779C-2984-9C13-1C1B627D0CAF}" dt="2022-02-03T13:18:28.804" v="300"/>
          <ac:picMkLst>
            <pc:docMk/>
            <pc:sldMk cId="4262868419" sldId="256"/>
            <ac:picMk id="12" creationId="{81D866A1-3AE7-419B-88EF-31E9229527CA}"/>
          </ac:picMkLst>
        </pc:picChg>
        <pc:picChg chg="add mod">
          <ac:chgData name="Marta Kozak" userId="S::mkozak@pallotti.edu.pl::6b663664-5a24-49c4-b083-21bca479ed2e" providerId="AD" clId="Web-{8BDE87AA-779C-2984-9C13-1C1B627D0CAF}" dt="2022-02-03T13:19:49.400" v="314" actId="1076"/>
          <ac:picMkLst>
            <pc:docMk/>
            <pc:sldMk cId="4262868419" sldId="256"/>
            <ac:picMk id="14" creationId="{7EB3FD74-152F-4967-9000-8C19DDE088DD}"/>
          </ac:picMkLst>
        </pc:picChg>
      </pc:sldChg>
      <pc:sldChg chg="addSp delSp modSp mod setBg modClrScheme delDesignElem chgLayout">
        <pc:chgData name="Marta Kozak" userId="S::mkozak@pallotti.edu.pl::6b663664-5a24-49c4-b083-21bca479ed2e" providerId="AD" clId="Web-{8BDE87AA-779C-2984-9C13-1C1B627D0CAF}" dt="2022-02-03T13:16:12.286" v="287"/>
        <pc:sldMkLst>
          <pc:docMk/>
          <pc:sldMk cId="121339606" sldId="257"/>
        </pc:sldMkLst>
        <pc:spChg chg="mod ord">
          <ac:chgData name="Marta Kozak" userId="S::mkozak@pallotti.edu.pl::6b663664-5a24-49c4-b083-21bca479ed2e" providerId="AD" clId="Web-{8BDE87AA-779C-2984-9C13-1C1B627D0CAF}" dt="2022-02-03T13:16:12.286" v="287"/>
          <ac:spMkLst>
            <pc:docMk/>
            <pc:sldMk cId="121339606" sldId="257"/>
            <ac:spMk id="2" creationId="{A0B658E8-5430-4C30-A552-25DD96269CCF}"/>
          </ac:spMkLst>
        </pc:spChg>
        <pc:spChg chg="mod ord">
          <ac:chgData name="Marta Kozak" userId="S::mkozak@pallotti.edu.pl::6b663664-5a24-49c4-b083-21bca479ed2e" providerId="AD" clId="Web-{8BDE87AA-779C-2984-9C13-1C1B627D0CAF}" dt="2022-02-03T13:16:12.286" v="287"/>
          <ac:spMkLst>
            <pc:docMk/>
            <pc:sldMk cId="121339606" sldId="257"/>
            <ac:spMk id="3" creationId="{1803ED46-4F30-445E-A853-9BBB15A0BE1F}"/>
          </ac:spMkLst>
        </pc:spChg>
        <pc:spChg chg="add del">
          <ac:chgData name="Marta Kozak" userId="S::mkozak@pallotti.edu.pl::6b663664-5a24-49c4-b083-21bca479ed2e" providerId="AD" clId="Web-{8BDE87AA-779C-2984-9C13-1C1B627D0CAF}" dt="2022-02-03T13:16:05.989" v="286"/>
          <ac:spMkLst>
            <pc:docMk/>
            <pc:sldMk cId="121339606" sldId="257"/>
            <ac:spMk id="9" creationId="{5C20B5AE-2DF3-4293-AD4D-C11AD233A6B4}"/>
          </ac:spMkLst>
        </pc:spChg>
        <pc:spChg chg="add del">
          <ac:chgData name="Marta Kozak" userId="S::mkozak@pallotti.edu.pl::6b663664-5a24-49c4-b083-21bca479ed2e" providerId="AD" clId="Web-{8BDE87AA-779C-2984-9C13-1C1B627D0CAF}" dt="2022-02-03T13:16:12.286" v="287"/>
          <ac:spMkLst>
            <pc:docMk/>
            <pc:sldMk cId="121339606" sldId="257"/>
            <ac:spMk id="12" creationId="{711671EB-9B2E-4E39-94FF-2BA8B0B45E4D}"/>
          </ac:spMkLst>
        </pc:spChg>
        <pc:spChg chg="add del">
          <ac:chgData name="Marta Kozak" userId="S::mkozak@pallotti.edu.pl::6b663664-5a24-49c4-b083-21bca479ed2e" providerId="AD" clId="Web-{8BDE87AA-779C-2984-9C13-1C1B627D0CAF}" dt="2022-02-03T13:16:12.286" v="287"/>
          <ac:spMkLst>
            <pc:docMk/>
            <pc:sldMk cId="121339606" sldId="257"/>
            <ac:spMk id="14" creationId="{22FC64A3-62BF-47FB-A545-7A43E365356C}"/>
          </ac:spMkLst>
        </pc:spChg>
        <pc:spChg chg="add del">
          <ac:chgData name="Marta Kozak" userId="S::mkozak@pallotti.edu.pl::6b663664-5a24-49c4-b083-21bca479ed2e" providerId="AD" clId="Web-{8BDE87AA-779C-2984-9C13-1C1B627D0CAF}" dt="2022-02-03T13:16:12.286" v="287"/>
          <ac:spMkLst>
            <pc:docMk/>
            <pc:sldMk cId="121339606" sldId="257"/>
            <ac:spMk id="16" creationId="{535742DD-1B16-4E9D-B715-0D74B4574A68}"/>
          </ac:spMkLst>
        </pc:spChg>
        <pc:spChg chg="add del">
          <ac:chgData name="Marta Kozak" userId="S::mkozak@pallotti.edu.pl::6b663664-5a24-49c4-b083-21bca479ed2e" providerId="AD" clId="Web-{8BDE87AA-779C-2984-9C13-1C1B627D0CAF}" dt="2022-02-03T13:16:05.989" v="286"/>
          <ac:spMkLst>
            <pc:docMk/>
            <pc:sldMk cId="121339606" sldId="257"/>
            <ac:spMk id="18" creationId="{95F478F0-A936-4A06-87B1-1673DAA3C24C}"/>
          </ac:spMkLst>
        </pc:spChg>
        <pc:spChg chg="add del">
          <ac:chgData name="Marta Kozak" userId="S::mkozak@pallotti.edu.pl::6b663664-5a24-49c4-b083-21bca479ed2e" providerId="AD" clId="Web-{8BDE87AA-779C-2984-9C13-1C1B627D0CAF}" dt="2022-02-03T13:16:05.989" v="286"/>
          <ac:spMkLst>
            <pc:docMk/>
            <pc:sldMk cId="121339606" sldId="257"/>
            <ac:spMk id="20" creationId="{1A17DFA8-DCB0-4F81-8ACD-2EF401B7B754}"/>
          </ac:spMkLst>
        </pc:spChg>
        <pc:spChg chg="add del">
          <ac:chgData name="Marta Kozak" userId="S::mkozak@pallotti.edu.pl::6b663664-5a24-49c4-b083-21bca479ed2e" providerId="AD" clId="Web-{8BDE87AA-779C-2984-9C13-1C1B627D0CAF}" dt="2022-02-03T13:16:05.989" v="286"/>
          <ac:spMkLst>
            <pc:docMk/>
            <pc:sldMk cId="121339606" sldId="257"/>
            <ac:spMk id="22" creationId="{4C92049A-F832-48F5-B41A-162E03B40AAA}"/>
          </ac:spMkLst>
        </pc:spChg>
        <pc:spChg chg="add del">
          <ac:chgData name="Marta Kozak" userId="S::mkozak@pallotti.edu.pl::6b663664-5a24-49c4-b083-21bca479ed2e" providerId="AD" clId="Web-{8BDE87AA-779C-2984-9C13-1C1B627D0CAF}" dt="2022-02-03T13:16:05.989" v="286"/>
          <ac:spMkLst>
            <pc:docMk/>
            <pc:sldMk cId="121339606" sldId="257"/>
            <ac:spMk id="24" creationId="{80D2A828-1594-434F-8D9B-E1475EF72CE1}"/>
          </ac:spMkLst>
        </pc:spChg>
        <pc:picChg chg="mod">
          <ac:chgData name="Marta Kozak" userId="S::mkozak@pallotti.edu.pl::6b663664-5a24-49c4-b083-21bca479ed2e" providerId="AD" clId="Web-{8BDE87AA-779C-2984-9C13-1C1B627D0CAF}" dt="2022-02-03T13:16:05.989" v="286"/>
          <ac:picMkLst>
            <pc:docMk/>
            <pc:sldMk cId="121339606" sldId="257"/>
            <ac:picMk id="6" creationId="{3CFFF28C-28B8-4255-BC65-9A802585DF53}"/>
          </ac:picMkLst>
        </pc:picChg>
        <pc:picChg chg="mod">
          <ac:chgData name="Marta Kozak" userId="S::mkozak@pallotti.edu.pl::6b663664-5a24-49c4-b083-21bca479ed2e" providerId="AD" clId="Web-{8BDE87AA-779C-2984-9C13-1C1B627D0CAF}" dt="2022-02-03T13:16:05.989" v="286"/>
          <ac:picMkLst>
            <pc:docMk/>
            <pc:sldMk cId="121339606" sldId="257"/>
            <ac:picMk id="7" creationId="{971E11F7-D1FF-4A9A-A321-EFD7F7400472}"/>
          </ac:picMkLst>
        </pc:picChg>
        <pc:picChg chg="add del">
          <ac:chgData name="Marta Kozak" userId="S::mkozak@pallotti.edu.pl::6b663664-5a24-49c4-b083-21bca479ed2e" providerId="AD" clId="Web-{8BDE87AA-779C-2984-9C13-1C1B627D0CAF}" dt="2022-02-03T13:16:05.989" v="286"/>
          <ac:picMkLst>
            <pc:docMk/>
            <pc:sldMk cId="121339606" sldId="257"/>
            <ac:picMk id="10" creationId="{300F2A8D-0033-418D-871B-CD795773E1D5}"/>
          </ac:picMkLst>
        </pc:picChg>
        <pc:picChg chg="add del">
          <ac:chgData name="Marta Kozak" userId="S::mkozak@pallotti.edu.pl::6b663664-5a24-49c4-b083-21bca479ed2e" providerId="AD" clId="Web-{8BDE87AA-779C-2984-9C13-1C1B627D0CAF}" dt="2022-02-03T13:16:05.989" v="286"/>
          <ac:picMkLst>
            <pc:docMk/>
            <pc:sldMk cId="121339606" sldId="257"/>
            <ac:picMk id="11" creationId="{C6EEF6DB-B22A-4752-AB3B-7D18C7B0C9BA}"/>
          </ac:picMkLst>
        </pc:picChg>
      </pc:sldChg>
      <pc:sldChg chg="addSp modSp mod modClrScheme chgLayout">
        <pc:chgData name="Marta Kozak" userId="S::mkozak@pallotti.edu.pl::6b663664-5a24-49c4-b083-21bca479ed2e" providerId="AD" clId="Web-{8BDE87AA-779C-2984-9C13-1C1B627D0CAF}" dt="2022-02-03T13:16:12.286" v="287"/>
        <pc:sldMkLst>
          <pc:docMk/>
          <pc:sldMk cId="3628226038" sldId="259"/>
        </pc:sldMkLst>
        <pc:spChg chg="add mod">
          <ac:chgData name="Marta Kozak" userId="S::mkozak@pallotti.edu.pl::6b663664-5a24-49c4-b083-21bca479ed2e" providerId="AD" clId="Web-{8BDE87AA-779C-2984-9C13-1C1B627D0CAF}" dt="2022-02-03T13:06:06.773" v="120" actId="20577"/>
          <ac:spMkLst>
            <pc:docMk/>
            <pc:sldMk cId="3628226038" sldId="259"/>
            <ac:spMk id="2" creationId="{8BAB7010-39E5-4A5B-AF48-F615EA502C9D}"/>
          </ac:spMkLst>
        </pc:spChg>
        <pc:spChg chg="mod">
          <ac:chgData name="Marta Kozak" userId="S::mkozak@pallotti.edu.pl::6b663664-5a24-49c4-b083-21bca479ed2e" providerId="AD" clId="Web-{8BDE87AA-779C-2984-9C13-1C1B627D0CAF}" dt="2022-02-03T13:08:02.822" v="168" actId="20577"/>
          <ac:spMkLst>
            <pc:docMk/>
            <pc:sldMk cId="3628226038" sldId="259"/>
            <ac:spMk id="12" creationId="{5BB7C872-9C65-401B-B201-4B73CAA1C213}"/>
          </ac:spMkLst>
        </pc:spChg>
        <pc:spChg chg="mod">
          <ac:chgData name="Marta Kozak" userId="S::mkozak@pallotti.edu.pl::6b663664-5a24-49c4-b083-21bca479ed2e" providerId="AD" clId="Web-{8BDE87AA-779C-2984-9C13-1C1B627D0CAF}" dt="2022-02-03T13:05:51.819" v="116" actId="20577"/>
          <ac:spMkLst>
            <pc:docMk/>
            <pc:sldMk cId="3628226038" sldId="259"/>
            <ac:spMk id="13" creationId="{336CF0C0-D987-40AB-A3C7-57BBC985579D}"/>
          </ac:spMkLst>
        </pc:spChg>
        <pc:spChg chg="mod">
          <ac:chgData name="Marta Kozak" userId="S::mkozak@pallotti.edu.pl::6b663664-5a24-49c4-b083-21bca479ed2e" providerId="AD" clId="Web-{8BDE87AA-779C-2984-9C13-1C1B627D0CAF}" dt="2022-02-03T13:08:06.588" v="170" actId="20577"/>
          <ac:spMkLst>
            <pc:docMk/>
            <pc:sldMk cId="3628226038" sldId="259"/>
            <ac:spMk id="20" creationId="{3043AC23-5425-430C-B2B7-A8E4CD3C9963}"/>
          </ac:spMkLst>
        </pc:spChg>
        <pc:spChg chg="mod">
          <ac:chgData name="Marta Kozak" userId="S::mkozak@pallotti.edu.pl::6b663664-5a24-49c4-b083-21bca479ed2e" providerId="AD" clId="Web-{8BDE87AA-779C-2984-9C13-1C1B627D0CAF}" dt="2022-02-03T13:08:10.775" v="171" actId="20577"/>
          <ac:spMkLst>
            <pc:docMk/>
            <pc:sldMk cId="3628226038" sldId="259"/>
            <ac:spMk id="21" creationId="{B6FFDD44-9B35-4798-8953-8A560CA3FFED}"/>
          </ac:spMkLst>
        </pc:spChg>
        <pc:spChg chg="mod">
          <ac:chgData name="Marta Kozak" userId="S::mkozak@pallotti.edu.pl::6b663664-5a24-49c4-b083-21bca479ed2e" providerId="AD" clId="Web-{8BDE87AA-779C-2984-9C13-1C1B627D0CAF}" dt="2022-02-03T13:04:33.411" v="104" actId="20577"/>
          <ac:spMkLst>
            <pc:docMk/>
            <pc:sldMk cId="3628226038" sldId="259"/>
            <ac:spMk id="28" creationId="{EDE35892-70B1-4E2E-B034-01642656DE7B}"/>
          </ac:spMkLst>
        </pc:spChg>
        <pc:picChg chg="mod ord">
          <ac:chgData name="Marta Kozak" userId="S::mkozak@pallotti.edu.pl::6b663664-5a24-49c4-b083-21bca479ed2e" providerId="AD" clId="Web-{8BDE87AA-779C-2984-9C13-1C1B627D0CAF}" dt="2022-02-03T13:16:12.286" v="287"/>
          <ac:picMkLst>
            <pc:docMk/>
            <pc:sldMk cId="3628226038" sldId="259"/>
            <ac:picMk id="5" creationId="{29F3507D-C1C8-44CB-8714-FBAFAC3A4FA1}"/>
          </ac:picMkLst>
        </pc:picChg>
      </pc:sldChg>
      <pc:sldChg chg="addSp delSp modSp mod modClrScheme delDesignElem chgLayout">
        <pc:chgData name="Marta Kozak" userId="S::mkozak@pallotti.edu.pl::6b663664-5a24-49c4-b083-21bca479ed2e" providerId="AD" clId="Web-{8BDE87AA-779C-2984-9C13-1C1B627D0CAF}" dt="2022-02-03T13:16:12.286" v="287"/>
        <pc:sldMkLst>
          <pc:docMk/>
          <pc:sldMk cId="2564425432" sldId="260"/>
        </pc:sldMkLst>
        <pc:spChg chg="mod ord">
          <ac:chgData name="Marta Kozak" userId="S::mkozak@pallotti.edu.pl::6b663664-5a24-49c4-b083-21bca479ed2e" providerId="AD" clId="Web-{8BDE87AA-779C-2984-9C13-1C1B627D0CAF}" dt="2022-02-03T13:16:12.286" v="287"/>
          <ac:spMkLst>
            <pc:docMk/>
            <pc:sldMk cId="2564425432" sldId="260"/>
            <ac:spMk id="2" creationId="{74E45464-AFC0-436C-87AA-ADBC1A15F32D}"/>
          </ac:spMkLst>
        </pc:spChg>
        <pc:spChg chg="mod">
          <ac:chgData name="Marta Kozak" userId="S::mkozak@pallotti.edu.pl::6b663664-5a24-49c4-b083-21bca479ed2e" providerId="AD" clId="Web-{8BDE87AA-779C-2984-9C13-1C1B627D0CAF}" dt="2022-02-03T13:05:28.991" v="112" actId="20577"/>
          <ac:spMkLst>
            <pc:docMk/>
            <pc:sldMk cId="2564425432" sldId="260"/>
            <ac:spMk id="3" creationId="{CF6CF2EF-C144-4599-B979-8D4F8A58A7B1}"/>
          </ac:spMkLst>
        </pc:spChg>
        <pc:spChg chg="add del">
          <ac:chgData name="Marta Kozak" userId="S::mkozak@pallotti.edu.pl::6b663664-5a24-49c4-b083-21bca479ed2e" providerId="AD" clId="Web-{8BDE87AA-779C-2984-9C13-1C1B627D0CAF}" dt="2022-02-03T13:16:12.286" v="287"/>
          <ac:spMkLst>
            <pc:docMk/>
            <pc:sldMk cId="2564425432" sldId="260"/>
            <ac:spMk id="13" creationId="{2B566528-1B12-4246-9431-5C2D7D081168}"/>
          </ac:spMkLst>
        </pc:spChg>
        <pc:spChg chg="add del">
          <ac:chgData name="Marta Kozak" userId="S::mkozak@pallotti.edu.pl::6b663664-5a24-49c4-b083-21bca479ed2e" providerId="AD" clId="Web-{8BDE87AA-779C-2984-9C13-1C1B627D0CAF}" dt="2022-02-03T13:16:12.286" v="287"/>
          <ac:spMkLst>
            <pc:docMk/>
            <pc:sldMk cId="2564425432" sldId="260"/>
            <ac:spMk id="19" creationId="{D3F51FEB-38FB-4F6C-9F7B-2F2AFAB65463}"/>
          </ac:spMkLst>
        </pc:spChg>
        <pc:spChg chg="add del">
          <ac:chgData name="Marta Kozak" userId="S::mkozak@pallotti.edu.pl::6b663664-5a24-49c4-b083-21bca479ed2e" providerId="AD" clId="Web-{8BDE87AA-779C-2984-9C13-1C1B627D0CAF}" dt="2022-02-03T13:16:12.286" v="287"/>
          <ac:spMkLst>
            <pc:docMk/>
            <pc:sldMk cId="2564425432" sldId="260"/>
            <ac:spMk id="21" creationId="{1E547BA6-BAE0-43BB-A7CA-60F69CE252F0}"/>
          </ac:spMkLst>
        </pc:spChg>
        <pc:grpChg chg="add del">
          <ac:chgData name="Marta Kozak" userId="S::mkozak@pallotti.edu.pl::6b663664-5a24-49c4-b083-21bca479ed2e" providerId="AD" clId="Web-{8BDE87AA-779C-2984-9C13-1C1B627D0CAF}" dt="2022-02-03T13:16:12.286" v="287"/>
          <ac:grpSpMkLst>
            <pc:docMk/>
            <pc:sldMk cId="2564425432" sldId="260"/>
            <ac:grpSpMk id="15" creationId="{4E1CCBAB-B73B-43B3-B640-671A62937F6B}"/>
          </ac:grpSpMkLst>
        </pc:grpChg>
        <pc:picChg chg="mod ord">
          <ac:chgData name="Marta Kozak" userId="S::mkozak@pallotti.edu.pl::6b663664-5a24-49c4-b083-21bca479ed2e" providerId="AD" clId="Web-{8BDE87AA-779C-2984-9C13-1C1B627D0CAF}" dt="2022-02-03T13:16:12.286" v="287"/>
          <ac:picMkLst>
            <pc:docMk/>
            <pc:sldMk cId="2564425432" sldId="260"/>
            <ac:picMk id="7" creationId="{CC9ABD06-990B-4BB2-B98D-7A9896F44800}"/>
          </ac:picMkLst>
        </pc:picChg>
      </pc:sldChg>
      <pc:sldChg chg="addSp delSp modSp add mod ord replId modClrScheme setClrOvrMap delDesignElem chgLayout">
        <pc:chgData name="Marta Kozak" userId="S::mkozak@pallotti.edu.pl::6b663664-5a24-49c4-b083-21bca479ed2e" providerId="AD" clId="Web-{8BDE87AA-779C-2984-9C13-1C1B627D0CAF}" dt="2022-02-03T13:23:11.623" v="352" actId="1076"/>
        <pc:sldMkLst>
          <pc:docMk/>
          <pc:sldMk cId="3841605948" sldId="261"/>
        </pc:sldMkLst>
        <pc:spChg chg="mod ord">
          <ac:chgData name="Marta Kozak" userId="S::mkozak@pallotti.edu.pl::6b663664-5a24-49c4-b083-21bca479ed2e" providerId="AD" clId="Web-{8BDE87AA-779C-2984-9C13-1C1B627D0CAF}" dt="2022-02-03T13:22:03.247" v="341"/>
          <ac:spMkLst>
            <pc:docMk/>
            <pc:sldMk cId="3841605948" sldId="261"/>
            <ac:spMk id="2" creationId="{70752FD7-76EF-4EBF-8807-5A08A9C8EA09}"/>
          </ac:spMkLst>
        </pc:spChg>
        <pc:spChg chg="add mod">
          <ac:chgData name="Marta Kozak" userId="S::mkozak@pallotti.edu.pl::6b663664-5a24-49c4-b083-21bca479ed2e" providerId="AD" clId="Web-{8BDE87AA-779C-2984-9C13-1C1B627D0CAF}" dt="2022-02-03T13:22:25.591" v="345" actId="20577"/>
          <ac:spMkLst>
            <pc:docMk/>
            <pc:sldMk cId="3841605948" sldId="261"/>
            <ac:spMk id="3" creationId="{19761612-95E1-49EE-89A1-ACB020A31A02}"/>
          </ac:spMkLst>
        </pc:spChg>
        <pc:spChg chg="add del">
          <ac:chgData name="Marta Kozak" userId="S::mkozak@pallotti.edu.pl::6b663664-5a24-49c4-b083-21bca479ed2e" providerId="AD" clId="Web-{8BDE87AA-779C-2984-9C13-1C1B627D0CAF}" dt="2022-02-03T13:22:03.247" v="341"/>
          <ac:spMkLst>
            <pc:docMk/>
            <pc:sldMk cId="3841605948" sldId="261"/>
            <ac:spMk id="95" creationId="{8A95209C-5275-4E15-8EA7-7F42980ABF2D}"/>
          </ac:spMkLst>
        </pc:spChg>
        <pc:spChg chg="add del">
          <ac:chgData name="Marta Kozak" userId="S::mkozak@pallotti.edu.pl::6b663664-5a24-49c4-b083-21bca479ed2e" providerId="AD" clId="Web-{8BDE87AA-779C-2984-9C13-1C1B627D0CAF}" dt="2022-02-03T13:22:03.247" v="341"/>
          <ac:spMkLst>
            <pc:docMk/>
            <pc:sldMk cId="3841605948" sldId="261"/>
            <ac:spMk id="97" creationId="{4F2ED431-E304-4FF0-9F4E-032783C9D612}"/>
          </ac:spMkLst>
        </pc:spChg>
        <pc:spChg chg="add del">
          <ac:chgData name="Marta Kozak" userId="S::mkozak@pallotti.edu.pl::6b663664-5a24-49c4-b083-21bca479ed2e" providerId="AD" clId="Web-{8BDE87AA-779C-2984-9C13-1C1B627D0CAF}" dt="2022-02-03T13:22:03.247" v="341"/>
          <ac:spMkLst>
            <pc:docMk/>
            <pc:sldMk cId="3841605948" sldId="261"/>
            <ac:spMk id="99" creationId="{4E87FCFB-2CCE-460D-B3DD-557C8BD1B94A}"/>
          </ac:spMkLst>
        </pc:spChg>
        <pc:spChg chg="add">
          <ac:chgData name="Marta Kozak" userId="S::mkozak@pallotti.edu.pl::6b663664-5a24-49c4-b083-21bca479ed2e" providerId="AD" clId="Web-{8BDE87AA-779C-2984-9C13-1C1B627D0CAF}" dt="2022-02-03T13:22:03.247" v="341"/>
          <ac:spMkLst>
            <pc:docMk/>
            <pc:sldMk cId="3841605948" sldId="261"/>
            <ac:spMk id="104" creationId="{EBDD1931-9E86-4402-9A68-33A2D9EFB198}"/>
          </ac:spMkLst>
        </pc:spChg>
        <pc:spChg chg="add">
          <ac:chgData name="Marta Kozak" userId="S::mkozak@pallotti.edu.pl::6b663664-5a24-49c4-b083-21bca479ed2e" providerId="AD" clId="Web-{8BDE87AA-779C-2984-9C13-1C1B627D0CAF}" dt="2022-02-03T13:22:03.247" v="341"/>
          <ac:spMkLst>
            <pc:docMk/>
            <pc:sldMk cId="3841605948" sldId="261"/>
            <ac:spMk id="106" creationId="{B1595A09-E336-4D1B-9B3A-06A2287A54E2}"/>
          </ac:spMkLst>
        </pc:spChg>
        <pc:spChg chg="add">
          <ac:chgData name="Marta Kozak" userId="S::mkozak@pallotti.edu.pl::6b663664-5a24-49c4-b083-21bca479ed2e" providerId="AD" clId="Web-{8BDE87AA-779C-2984-9C13-1C1B627D0CAF}" dt="2022-02-03T13:22:03.247" v="341"/>
          <ac:spMkLst>
            <pc:docMk/>
            <pc:sldMk cId="3841605948" sldId="261"/>
            <ac:spMk id="108" creationId="{3540989C-C7B8-473B-BF87-6F2DA6A90006}"/>
          </ac:spMkLst>
        </pc:spChg>
        <pc:picChg chg="add mod">
          <ac:chgData name="Marta Kozak" userId="S::mkozak@pallotti.edu.pl::6b663664-5a24-49c4-b083-21bca479ed2e" providerId="AD" clId="Web-{8BDE87AA-779C-2984-9C13-1C1B627D0CAF}" dt="2022-02-03T13:22:40.122" v="347" actId="1076"/>
          <ac:picMkLst>
            <pc:docMk/>
            <pc:sldMk cId="3841605948" sldId="261"/>
            <ac:picMk id="4" creationId="{21EE03D0-F66D-44AC-A730-473F763B901A}"/>
          </ac:picMkLst>
        </pc:picChg>
        <pc:picChg chg="mod ord">
          <ac:chgData name="Marta Kozak" userId="S::mkozak@pallotti.edu.pl::6b663664-5a24-49c4-b083-21bca479ed2e" providerId="AD" clId="Web-{8BDE87AA-779C-2984-9C13-1C1B627D0CAF}" dt="2022-02-03T13:22:03.247" v="341"/>
          <ac:picMkLst>
            <pc:docMk/>
            <pc:sldMk cId="3841605948" sldId="261"/>
            <ac:picMk id="5" creationId="{CA9619A2-91A9-4F16-AE57-E29E1D6607B9}"/>
          </ac:picMkLst>
        </pc:picChg>
        <pc:picChg chg="add mod">
          <ac:chgData name="Marta Kozak" userId="S::mkozak@pallotti.edu.pl::6b663664-5a24-49c4-b083-21bca479ed2e" providerId="AD" clId="Web-{8BDE87AA-779C-2984-9C13-1C1B627D0CAF}" dt="2022-02-03T13:22:58.545" v="350" actId="1076"/>
          <ac:picMkLst>
            <pc:docMk/>
            <pc:sldMk cId="3841605948" sldId="261"/>
            <ac:picMk id="6" creationId="{3CBDAC67-4BF3-492E-808D-4E28054635EE}"/>
          </ac:picMkLst>
        </pc:picChg>
        <pc:picChg chg="add mod">
          <ac:chgData name="Marta Kozak" userId="S::mkozak@pallotti.edu.pl::6b663664-5a24-49c4-b083-21bca479ed2e" providerId="AD" clId="Web-{8BDE87AA-779C-2984-9C13-1C1B627D0CAF}" dt="2022-02-03T13:23:11.623" v="352" actId="1076"/>
          <ac:picMkLst>
            <pc:docMk/>
            <pc:sldMk cId="3841605948" sldId="261"/>
            <ac:picMk id="7" creationId="{4E792460-4F71-4F28-8D9C-4321F1A9C3B2}"/>
          </ac:picMkLst>
        </pc:picChg>
      </pc:sldChg>
      <pc:sldChg chg="addSp delSp modSp add mod replId setClrOvrMap">
        <pc:chgData name="Marta Kozak" userId="S::mkozak@pallotti.edu.pl::6b663664-5a24-49c4-b083-21bca479ed2e" providerId="AD" clId="Web-{8BDE87AA-779C-2984-9C13-1C1B627D0CAF}" dt="2022-02-03T13:23:32.108" v="353"/>
        <pc:sldMkLst>
          <pc:docMk/>
          <pc:sldMk cId="2473511926" sldId="262"/>
        </pc:sldMkLst>
        <pc:spChg chg="mod">
          <ac:chgData name="Marta Kozak" userId="S::mkozak@pallotti.edu.pl::6b663664-5a24-49c4-b083-21bca479ed2e" providerId="AD" clId="Web-{8BDE87AA-779C-2984-9C13-1C1B627D0CAF}" dt="2022-02-03T13:23:32.108" v="353"/>
          <ac:spMkLst>
            <pc:docMk/>
            <pc:sldMk cId="2473511926" sldId="262"/>
            <ac:spMk id="2" creationId="{70752FD7-76EF-4EBF-8807-5A08A9C8EA09}"/>
          </ac:spMkLst>
        </pc:spChg>
        <pc:spChg chg="del">
          <ac:chgData name="Marta Kozak" userId="S::mkozak@pallotti.edu.pl::6b663664-5a24-49c4-b083-21bca479ed2e" providerId="AD" clId="Web-{8BDE87AA-779C-2984-9C13-1C1B627D0CAF}" dt="2022-02-03T13:23:32.108" v="353"/>
          <ac:spMkLst>
            <pc:docMk/>
            <pc:sldMk cId="2473511926" sldId="262"/>
            <ac:spMk id="95" creationId="{8A95209C-5275-4E15-8EA7-7F42980ABF2D}"/>
          </ac:spMkLst>
        </pc:spChg>
        <pc:spChg chg="del">
          <ac:chgData name="Marta Kozak" userId="S::mkozak@pallotti.edu.pl::6b663664-5a24-49c4-b083-21bca479ed2e" providerId="AD" clId="Web-{8BDE87AA-779C-2984-9C13-1C1B627D0CAF}" dt="2022-02-03T13:23:32.108" v="353"/>
          <ac:spMkLst>
            <pc:docMk/>
            <pc:sldMk cId="2473511926" sldId="262"/>
            <ac:spMk id="97" creationId="{4F2ED431-E304-4FF0-9F4E-032783C9D612}"/>
          </ac:spMkLst>
        </pc:spChg>
        <pc:spChg chg="del">
          <ac:chgData name="Marta Kozak" userId="S::mkozak@pallotti.edu.pl::6b663664-5a24-49c4-b083-21bca479ed2e" providerId="AD" clId="Web-{8BDE87AA-779C-2984-9C13-1C1B627D0CAF}" dt="2022-02-03T13:23:32.108" v="353"/>
          <ac:spMkLst>
            <pc:docMk/>
            <pc:sldMk cId="2473511926" sldId="262"/>
            <ac:spMk id="99" creationId="{4E87FCFB-2CCE-460D-B3DD-557C8BD1B94A}"/>
          </ac:spMkLst>
        </pc:spChg>
        <pc:spChg chg="add">
          <ac:chgData name="Marta Kozak" userId="S::mkozak@pallotti.edu.pl::6b663664-5a24-49c4-b083-21bca479ed2e" providerId="AD" clId="Web-{8BDE87AA-779C-2984-9C13-1C1B627D0CAF}" dt="2022-02-03T13:23:32.108" v="353"/>
          <ac:spMkLst>
            <pc:docMk/>
            <pc:sldMk cId="2473511926" sldId="262"/>
            <ac:spMk id="104" creationId="{798FE0E0-D95D-46EF-A375-475D4DB0ED45}"/>
          </ac:spMkLst>
        </pc:spChg>
        <pc:spChg chg="add">
          <ac:chgData name="Marta Kozak" userId="S::mkozak@pallotti.edu.pl::6b663664-5a24-49c4-b083-21bca479ed2e" providerId="AD" clId="Web-{8BDE87AA-779C-2984-9C13-1C1B627D0CAF}" dt="2022-02-03T13:23:32.108" v="353"/>
          <ac:spMkLst>
            <pc:docMk/>
            <pc:sldMk cId="2473511926" sldId="262"/>
            <ac:spMk id="106" creationId="{D503E11D-D7FB-44ED-80F1-8CDAD7A9A4BE}"/>
          </ac:spMkLst>
        </pc:spChg>
        <pc:spChg chg="add">
          <ac:chgData name="Marta Kozak" userId="S::mkozak@pallotti.edu.pl::6b663664-5a24-49c4-b083-21bca479ed2e" providerId="AD" clId="Web-{8BDE87AA-779C-2984-9C13-1C1B627D0CAF}" dt="2022-02-03T13:23:32.108" v="353"/>
          <ac:spMkLst>
            <pc:docMk/>
            <pc:sldMk cId="2473511926" sldId="262"/>
            <ac:spMk id="108" creationId="{2D82A42F-AEBE-4065-9792-036A904D8564}"/>
          </ac:spMkLst>
        </pc:spChg>
        <pc:picChg chg="mod">
          <ac:chgData name="Marta Kozak" userId="S::mkozak@pallotti.edu.pl::6b663664-5a24-49c4-b083-21bca479ed2e" providerId="AD" clId="Web-{8BDE87AA-779C-2984-9C13-1C1B627D0CAF}" dt="2022-02-03T13:23:32.108" v="353"/>
          <ac:picMkLst>
            <pc:docMk/>
            <pc:sldMk cId="2473511926" sldId="262"/>
            <ac:picMk id="5" creationId="{CA9619A2-91A9-4F16-AE57-E29E1D6607B9}"/>
          </ac:picMkLst>
        </pc:picChg>
      </pc:sldChg>
      <pc:sldMasterChg chg="add del addSldLayout delSldLayout">
        <pc:chgData name="Marta Kozak" userId="S::mkozak@pallotti.edu.pl::6b663664-5a24-49c4-b083-21bca479ed2e" providerId="AD" clId="Web-{8BDE87AA-779C-2984-9C13-1C1B627D0CAF}" dt="2022-02-03T13:16:12.286" v="287"/>
        <pc:sldMasterMkLst>
          <pc:docMk/>
          <pc:sldMasterMk cId="1060542247" sldId="2147483684"/>
        </pc:sldMasterMkLst>
        <pc:sldLayoutChg chg="add del">
          <pc:chgData name="Marta Kozak" userId="S::mkozak@pallotti.edu.pl::6b663664-5a24-49c4-b083-21bca479ed2e" providerId="AD" clId="Web-{8BDE87AA-779C-2984-9C13-1C1B627D0CAF}" dt="2022-02-03T13:16:12.286" v="287"/>
          <pc:sldLayoutMkLst>
            <pc:docMk/>
            <pc:sldMasterMk cId="1060542247" sldId="2147483684"/>
            <pc:sldLayoutMk cId="746513611" sldId="2147483685"/>
          </pc:sldLayoutMkLst>
        </pc:sldLayoutChg>
        <pc:sldLayoutChg chg="add del">
          <pc:chgData name="Marta Kozak" userId="S::mkozak@pallotti.edu.pl::6b663664-5a24-49c4-b083-21bca479ed2e" providerId="AD" clId="Web-{8BDE87AA-779C-2984-9C13-1C1B627D0CAF}" dt="2022-02-03T13:16:12.286" v="287"/>
          <pc:sldLayoutMkLst>
            <pc:docMk/>
            <pc:sldMasterMk cId="1060542247" sldId="2147483684"/>
            <pc:sldLayoutMk cId="2882697551" sldId="2147483686"/>
          </pc:sldLayoutMkLst>
        </pc:sldLayoutChg>
        <pc:sldLayoutChg chg="add del">
          <pc:chgData name="Marta Kozak" userId="S::mkozak@pallotti.edu.pl::6b663664-5a24-49c4-b083-21bca479ed2e" providerId="AD" clId="Web-{8BDE87AA-779C-2984-9C13-1C1B627D0CAF}" dt="2022-02-03T13:16:12.286" v="287"/>
          <pc:sldLayoutMkLst>
            <pc:docMk/>
            <pc:sldMasterMk cId="1060542247" sldId="2147483684"/>
            <pc:sldLayoutMk cId="2795999946" sldId="2147483687"/>
          </pc:sldLayoutMkLst>
        </pc:sldLayoutChg>
        <pc:sldLayoutChg chg="add del">
          <pc:chgData name="Marta Kozak" userId="S::mkozak@pallotti.edu.pl::6b663664-5a24-49c4-b083-21bca479ed2e" providerId="AD" clId="Web-{8BDE87AA-779C-2984-9C13-1C1B627D0CAF}" dt="2022-02-03T13:16:12.286" v="287"/>
          <pc:sldLayoutMkLst>
            <pc:docMk/>
            <pc:sldMasterMk cId="1060542247" sldId="2147483684"/>
            <pc:sldLayoutMk cId="2120948458" sldId="2147483688"/>
          </pc:sldLayoutMkLst>
        </pc:sldLayoutChg>
        <pc:sldLayoutChg chg="add del">
          <pc:chgData name="Marta Kozak" userId="S::mkozak@pallotti.edu.pl::6b663664-5a24-49c4-b083-21bca479ed2e" providerId="AD" clId="Web-{8BDE87AA-779C-2984-9C13-1C1B627D0CAF}" dt="2022-02-03T13:16:12.286" v="287"/>
          <pc:sldLayoutMkLst>
            <pc:docMk/>
            <pc:sldMasterMk cId="1060542247" sldId="2147483684"/>
            <pc:sldLayoutMk cId="380132802" sldId="2147483689"/>
          </pc:sldLayoutMkLst>
        </pc:sldLayoutChg>
        <pc:sldLayoutChg chg="add del">
          <pc:chgData name="Marta Kozak" userId="S::mkozak@pallotti.edu.pl::6b663664-5a24-49c4-b083-21bca479ed2e" providerId="AD" clId="Web-{8BDE87AA-779C-2984-9C13-1C1B627D0CAF}" dt="2022-02-03T13:16:12.286" v="287"/>
          <pc:sldLayoutMkLst>
            <pc:docMk/>
            <pc:sldMasterMk cId="1060542247" sldId="2147483684"/>
            <pc:sldLayoutMk cId="1134072710" sldId="2147483690"/>
          </pc:sldLayoutMkLst>
        </pc:sldLayoutChg>
        <pc:sldLayoutChg chg="add del">
          <pc:chgData name="Marta Kozak" userId="S::mkozak@pallotti.edu.pl::6b663664-5a24-49c4-b083-21bca479ed2e" providerId="AD" clId="Web-{8BDE87AA-779C-2984-9C13-1C1B627D0CAF}" dt="2022-02-03T13:16:12.286" v="287"/>
          <pc:sldLayoutMkLst>
            <pc:docMk/>
            <pc:sldMasterMk cId="1060542247" sldId="2147483684"/>
            <pc:sldLayoutMk cId="779737893" sldId="2147483691"/>
          </pc:sldLayoutMkLst>
        </pc:sldLayoutChg>
        <pc:sldLayoutChg chg="add del">
          <pc:chgData name="Marta Kozak" userId="S::mkozak@pallotti.edu.pl::6b663664-5a24-49c4-b083-21bca479ed2e" providerId="AD" clId="Web-{8BDE87AA-779C-2984-9C13-1C1B627D0CAF}" dt="2022-02-03T13:16:12.286" v="287"/>
          <pc:sldLayoutMkLst>
            <pc:docMk/>
            <pc:sldMasterMk cId="1060542247" sldId="2147483684"/>
            <pc:sldLayoutMk cId="450742808" sldId="2147483692"/>
          </pc:sldLayoutMkLst>
        </pc:sldLayoutChg>
        <pc:sldLayoutChg chg="add del">
          <pc:chgData name="Marta Kozak" userId="S::mkozak@pallotti.edu.pl::6b663664-5a24-49c4-b083-21bca479ed2e" providerId="AD" clId="Web-{8BDE87AA-779C-2984-9C13-1C1B627D0CAF}" dt="2022-02-03T13:16:12.286" v="287"/>
          <pc:sldLayoutMkLst>
            <pc:docMk/>
            <pc:sldMasterMk cId="1060542247" sldId="2147483684"/>
            <pc:sldLayoutMk cId="2209866673" sldId="2147483693"/>
          </pc:sldLayoutMkLst>
        </pc:sldLayoutChg>
        <pc:sldLayoutChg chg="add del">
          <pc:chgData name="Marta Kozak" userId="S::mkozak@pallotti.edu.pl::6b663664-5a24-49c4-b083-21bca479ed2e" providerId="AD" clId="Web-{8BDE87AA-779C-2984-9C13-1C1B627D0CAF}" dt="2022-02-03T13:16:12.286" v="287"/>
          <pc:sldLayoutMkLst>
            <pc:docMk/>
            <pc:sldMasterMk cId="1060542247" sldId="2147483684"/>
            <pc:sldLayoutMk cId="563321271" sldId="2147483694"/>
          </pc:sldLayoutMkLst>
        </pc:sldLayoutChg>
        <pc:sldLayoutChg chg="add del">
          <pc:chgData name="Marta Kozak" userId="S::mkozak@pallotti.edu.pl::6b663664-5a24-49c4-b083-21bca479ed2e" providerId="AD" clId="Web-{8BDE87AA-779C-2984-9C13-1C1B627D0CAF}" dt="2022-02-03T13:16:12.286" v="287"/>
          <pc:sldLayoutMkLst>
            <pc:docMk/>
            <pc:sldMasterMk cId="1060542247" sldId="2147483684"/>
            <pc:sldLayoutMk cId="1468467290" sldId="2147483695"/>
          </pc:sldLayoutMkLst>
        </pc:sldLayoutChg>
      </pc:sldMasterChg>
      <pc:sldMasterChg chg="add del addSldLayout delSldLayout">
        <pc:chgData name="Marta Kozak" userId="S::mkozak@pallotti.edu.pl::6b663664-5a24-49c4-b083-21bca479ed2e" providerId="AD" clId="Web-{8BDE87AA-779C-2984-9C13-1C1B627D0CAF}" dt="2022-02-03T13:16:12.286" v="287"/>
        <pc:sldMasterMkLst>
          <pc:docMk/>
          <pc:sldMasterMk cId="4043739934" sldId="2147483942"/>
        </pc:sldMasterMkLst>
        <pc:sldLayoutChg chg="add del">
          <pc:chgData name="Marta Kozak" userId="S::mkozak@pallotti.edu.pl::6b663664-5a24-49c4-b083-21bca479ed2e" providerId="AD" clId="Web-{8BDE87AA-779C-2984-9C13-1C1B627D0CAF}" dt="2022-02-03T13:16:12.286" v="287"/>
          <pc:sldLayoutMkLst>
            <pc:docMk/>
            <pc:sldMasterMk cId="4043739934" sldId="2147483942"/>
            <pc:sldLayoutMk cId="2180124323" sldId="2147483943"/>
          </pc:sldLayoutMkLst>
        </pc:sldLayoutChg>
        <pc:sldLayoutChg chg="add del">
          <pc:chgData name="Marta Kozak" userId="S::mkozak@pallotti.edu.pl::6b663664-5a24-49c4-b083-21bca479ed2e" providerId="AD" clId="Web-{8BDE87AA-779C-2984-9C13-1C1B627D0CAF}" dt="2022-02-03T13:16:12.286" v="287"/>
          <pc:sldLayoutMkLst>
            <pc:docMk/>
            <pc:sldMasterMk cId="4043739934" sldId="2147483942"/>
            <pc:sldLayoutMk cId="3999784296" sldId="2147483944"/>
          </pc:sldLayoutMkLst>
        </pc:sldLayoutChg>
        <pc:sldLayoutChg chg="add del">
          <pc:chgData name="Marta Kozak" userId="S::mkozak@pallotti.edu.pl::6b663664-5a24-49c4-b083-21bca479ed2e" providerId="AD" clId="Web-{8BDE87AA-779C-2984-9C13-1C1B627D0CAF}" dt="2022-02-03T13:16:12.286" v="287"/>
          <pc:sldLayoutMkLst>
            <pc:docMk/>
            <pc:sldMasterMk cId="4043739934" sldId="2147483942"/>
            <pc:sldLayoutMk cId="3750471727" sldId="2147483945"/>
          </pc:sldLayoutMkLst>
        </pc:sldLayoutChg>
        <pc:sldLayoutChg chg="add del">
          <pc:chgData name="Marta Kozak" userId="S::mkozak@pallotti.edu.pl::6b663664-5a24-49c4-b083-21bca479ed2e" providerId="AD" clId="Web-{8BDE87AA-779C-2984-9C13-1C1B627D0CAF}" dt="2022-02-03T13:16:12.286" v="287"/>
          <pc:sldLayoutMkLst>
            <pc:docMk/>
            <pc:sldMasterMk cId="4043739934" sldId="2147483942"/>
            <pc:sldLayoutMk cId="2375425264" sldId="2147483946"/>
          </pc:sldLayoutMkLst>
        </pc:sldLayoutChg>
        <pc:sldLayoutChg chg="add del">
          <pc:chgData name="Marta Kozak" userId="S::mkozak@pallotti.edu.pl::6b663664-5a24-49c4-b083-21bca479ed2e" providerId="AD" clId="Web-{8BDE87AA-779C-2984-9C13-1C1B627D0CAF}" dt="2022-02-03T13:16:12.286" v="287"/>
          <pc:sldLayoutMkLst>
            <pc:docMk/>
            <pc:sldMasterMk cId="4043739934" sldId="2147483942"/>
            <pc:sldLayoutMk cId="2051323444" sldId="2147483947"/>
          </pc:sldLayoutMkLst>
        </pc:sldLayoutChg>
        <pc:sldLayoutChg chg="add del">
          <pc:chgData name="Marta Kozak" userId="S::mkozak@pallotti.edu.pl::6b663664-5a24-49c4-b083-21bca479ed2e" providerId="AD" clId="Web-{8BDE87AA-779C-2984-9C13-1C1B627D0CAF}" dt="2022-02-03T13:16:12.286" v="287"/>
          <pc:sldLayoutMkLst>
            <pc:docMk/>
            <pc:sldMasterMk cId="4043739934" sldId="2147483942"/>
            <pc:sldLayoutMk cId="4253915070" sldId="2147483948"/>
          </pc:sldLayoutMkLst>
        </pc:sldLayoutChg>
        <pc:sldLayoutChg chg="add del">
          <pc:chgData name="Marta Kozak" userId="S::mkozak@pallotti.edu.pl::6b663664-5a24-49c4-b083-21bca479ed2e" providerId="AD" clId="Web-{8BDE87AA-779C-2984-9C13-1C1B627D0CAF}" dt="2022-02-03T13:16:12.286" v="287"/>
          <pc:sldLayoutMkLst>
            <pc:docMk/>
            <pc:sldMasterMk cId="4043739934" sldId="2147483942"/>
            <pc:sldLayoutMk cId="492602320" sldId="2147483949"/>
          </pc:sldLayoutMkLst>
        </pc:sldLayoutChg>
        <pc:sldLayoutChg chg="add del">
          <pc:chgData name="Marta Kozak" userId="S::mkozak@pallotti.edu.pl::6b663664-5a24-49c4-b083-21bca479ed2e" providerId="AD" clId="Web-{8BDE87AA-779C-2984-9C13-1C1B627D0CAF}" dt="2022-02-03T13:16:12.286" v="287"/>
          <pc:sldLayoutMkLst>
            <pc:docMk/>
            <pc:sldMasterMk cId="4043739934" sldId="2147483942"/>
            <pc:sldLayoutMk cId="2858075527" sldId="2147483950"/>
          </pc:sldLayoutMkLst>
        </pc:sldLayoutChg>
        <pc:sldLayoutChg chg="add del">
          <pc:chgData name="Marta Kozak" userId="S::mkozak@pallotti.edu.pl::6b663664-5a24-49c4-b083-21bca479ed2e" providerId="AD" clId="Web-{8BDE87AA-779C-2984-9C13-1C1B627D0CAF}" dt="2022-02-03T13:16:12.286" v="287"/>
          <pc:sldLayoutMkLst>
            <pc:docMk/>
            <pc:sldMasterMk cId="4043739934" sldId="2147483942"/>
            <pc:sldLayoutMk cId="3083545971" sldId="2147483951"/>
          </pc:sldLayoutMkLst>
        </pc:sldLayoutChg>
        <pc:sldLayoutChg chg="add del">
          <pc:chgData name="Marta Kozak" userId="S::mkozak@pallotti.edu.pl::6b663664-5a24-49c4-b083-21bca479ed2e" providerId="AD" clId="Web-{8BDE87AA-779C-2984-9C13-1C1B627D0CAF}" dt="2022-02-03T13:16:12.286" v="287"/>
          <pc:sldLayoutMkLst>
            <pc:docMk/>
            <pc:sldMasterMk cId="4043739934" sldId="2147483942"/>
            <pc:sldLayoutMk cId="4128979867" sldId="2147483952"/>
          </pc:sldLayoutMkLst>
        </pc:sldLayoutChg>
        <pc:sldLayoutChg chg="add del">
          <pc:chgData name="Marta Kozak" userId="S::mkozak@pallotti.edu.pl::6b663664-5a24-49c4-b083-21bca479ed2e" providerId="AD" clId="Web-{8BDE87AA-779C-2984-9C13-1C1B627D0CAF}" dt="2022-02-03T13:16:12.286" v="287"/>
          <pc:sldLayoutMkLst>
            <pc:docMk/>
            <pc:sldMasterMk cId="4043739934" sldId="2147483942"/>
            <pc:sldLayoutMk cId="4073373634" sldId="2147483953"/>
          </pc:sldLayoutMkLst>
        </pc:sldLayoutChg>
      </pc:sldMasterChg>
      <pc:sldMasterChg chg="add del addSldLayout delSldLayout modSldLayout">
        <pc:chgData name="Marta Kozak" userId="S::mkozak@pallotti.edu.pl::6b663664-5a24-49c4-b083-21bca479ed2e" providerId="AD" clId="Web-{8BDE87AA-779C-2984-9C13-1C1B627D0CAF}" dt="2022-02-03T13:16:12.286" v="287"/>
        <pc:sldMasterMkLst>
          <pc:docMk/>
          <pc:sldMasterMk cId="2691573535" sldId="2147483954"/>
        </pc:sldMasterMkLst>
        <pc:sldLayoutChg chg="add del mod replId">
          <pc:chgData name="Marta Kozak" userId="S::mkozak@pallotti.edu.pl::6b663664-5a24-49c4-b083-21bca479ed2e" providerId="AD" clId="Web-{8BDE87AA-779C-2984-9C13-1C1B627D0CAF}" dt="2022-02-03T13:16:12.286" v="287"/>
          <pc:sldLayoutMkLst>
            <pc:docMk/>
            <pc:sldMasterMk cId="2691573535" sldId="2147483954"/>
            <pc:sldLayoutMk cId="2735532774" sldId="2147483955"/>
          </pc:sldLayoutMkLst>
        </pc:sldLayoutChg>
        <pc:sldLayoutChg chg="add del mod replId">
          <pc:chgData name="Marta Kozak" userId="S::mkozak@pallotti.edu.pl::6b663664-5a24-49c4-b083-21bca479ed2e" providerId="AD" clId="Web-{8BDE87AA-779C-2984-9C13-1C1B627D0CAF}" dt="2022-02-03T13:16:12.286" v="287"/>
          <pc:sldLayoutMkLst>
            <pc:docMk/>
            <pc:sldMasterMk cId="2691573535" sldId="2147483954"/>
            <pc:sldLayoutMk cId="2118938520" sldId="2147483956"/>
          </pc:sldLayoutMkLst>
        </pc:sldLayoutChg>
        <pc:sldLayoutChg chg="add del mod replId">
          <pc:chgData name="Marta Kozak" userId="S::mkozak@pallotti.edu.pl::6b663664-5a24-49c4-b083-21bca479ed2e" providerId="AD" clId="Web-{8BDE87AA-779C-2984-9C13-1C1B627D0CAF}" dt="2022-02-03T13:16:12.286" v="287"/>
          <pc:sldLayoutMkLst>
            <pc:docMk/>
            <pc:sldMasterMk cId="2691573535" sldId="2147483954"/>
            <pc:sldLayoutMk cId="2420041561" sldId="2147483957"/>
          </pc:sldLayoutMkLst>
        </pc:sldLayoutChg>
        <pc:sldLayoutChg chg="add del mod replId">
          <pc:chgData name="Marta Kozak" userId="S::mkozak@pallotti.edu.pl::6b663664-5a24-49c4-b083-21bca479ed2e" providerId="AD" clId="Web-{8BDE87AA-779C-2984-9C13-1C1B627D0CAF}" dt="2022-02-03T13:16:12.286" v="287"/>
          <pc:sldLayoutMkLst>
            <pc:docMk/>
            <pc:sldMasterMk cId="2691573535" sldId="2147483954"/>
            <pc:sldLayoutMk cId="3837692304" sldId="2147483958"/>
          </pc:sldLayoutMkLst>
        </pc:sldLayoutChg>
        <pc:sldLayoutChg chg="add del mod replId">
          <pc:chgData name="Marta Kozak" userId="S::mkozak@pallotti.edu.pl::6b663664-5a24-49c4-b083-21bca479ed2e" providerId="AD" clId="Web-{8BDE87AA-779C-2984-9C13-1C1B627D0CAF}" dt="2022-02-03T13:16:12.286" v="287"/>
          <pc:sldLayoutMkLst>
            <pc:docMk/>
            <pc:sldMasterMk cId="2691573535" sldId="2147483954"/>
            <pc:sldLayoutMk cId="3144171252" sldId="2147483959"/>
          </pc:sldLayoutMkLst>
        </pc:sldLayoutChg>
        <pc:sldLayoutChg chg="add del mod replId">
          <pc:chgData name="Marta Kozak" userId="S::mkozak@pallotti.edu.pl::6b663664-5a24-49c4-b083-21bca479ed2e" providerId="AD" clId="Web-{8BDE87AA-779C-2984-9C13-1C1B627D0CAF}" dt="2022-02-03T13:16:12.286" v="287"/>
          <pc:sldLayoutMkLst>
            <pc:docMk/>
            <pc:sldMasterMk cId="2691573535" sldId="2147483954"/>
            <pc:sldLayoutMk cId="1814745041" sldId="2147483960"/>
          </pc:sldLayoutMkLst>
        </pc:sldLayoutChg>
        <pc:sldLayoutChg chg="add del mod replId">
          <pc:chgData name="Marta Kozak" userId="S::mkozak@pallotti.edu.pl::6b663664-5a24-49c4-b083-21bca479ed2e" providerId="AD" clId="Web-{8BDE87AA-779C-2984-9C13-1C1B627D0CAF}" dt="2022-02-03T13:16:12.286" v="287"/>
          <pc:sldLayoutMkLst>
            <pc:docMk/>
            <pc:sldMasterMk cId="2691573535" sldId="2147483954"/>
            <pc:sldLayoutMk cId="3032889230" sldId="2147483961"/>
          </pc:sldLayoutMkLst>
        </pc:sldLayoutChg>
        <pc:sldLayoutChg chg="add del mod replId">
          <pc:chgData name="Marta Kozak" userId="S::mkozak@pallotti.edu.pl::6b663664-5a24-49c4-b083-21bca479ed2e" providerId="AD" clId="Web-{8BDE87AA-779C-2984-9C13-1C1B627D0CAF}" dt="2022-02-03T13:16:12.286" v="287"/>
          <pc:sldLayoutMkLst>
            <pc:docMk/>
            <pc:sldMasterMk cId="2691573535" sldId="2147483954"/>
            <pc:sldLayoutMk cId="1590279776" sldId="2147483962"/>
          </pc:sldLayoutMkLst>
        </pc:sldLayoutChg>
        <pc:sldLayoutChg chg="add del mod replId">
          <pc:chgData name="Marta Kozak" userId="S::mkozak@pallotti.edu.pl::6b663664-5a24-49c4-b083-21bca479ed2e" providerId="AD" clId="Web-{8BDE87AA-779C-2984-9C13-1C1B627D0CAF}" dt="2022-02-03T13:16:12.286" v="287"/>
          <pc:sldLayoutMkLst>
            <pc:docMk/>
            <pc:sldMasterMk cId="2691573535" sldId="2147483954"/>
            <pc:sldLayoutMk cId="2250027234" sldId="2147483963"/>
          </pc:sldLayoutMkLst>
        </pc:sldLayoutChg>
        <pc:sldLayoutChg chg="add del mod replId">
          <pc:chgData name="Marta Kozak" userId="S::mkozak@pallotti.edu.pl::6b663664-5a24-49c4-b083-21bca479ed2e" providerId="AD" clId="Web-{8BDE87AA-779C-2984-9C13-1C1B627D0CAF}" dt="2022-02-03T13:16:12.286" v="287"/>
          <pc:sldLayoutMkLst>
            <pc:docMk/>
            <pc:sldMasterMk cId="2691573535" sldId="2147483954"/>
            <pc:sldLayoutMk cId="484562866" sldId="2147483964"/>
          </pc:sldLayoutMkLst>
        </pc:sldLayoutChg>
        <pc:sldLayoutChg chg="add del mod replId">
          <pc:chgData name="Marta Kozak" userId="S::mkozak@pallotti.edu.pl::6b663664-5a24-49c4-b083-21bca479ed2e" providerId="AD" clId="Web-{8BDE87AA-779C-2984-9C13-1C1B627D0CAF}" dt="2022-02-03T13:16:12.286" v="287"/>
          <pc:sldLayoutMkLst>
            <pc:docMk/>
            <pc:sldMasterMk cId="2691573535" sldId="2147483954"/>
            <pc:sldLayoutMk cId="3247192638" sldId="2147483965"/>
          </pc:sldLayoutMkLst>
        </pc:sldLayoutChg>
      </pc:sldMasterChg>
    </pc:docChg>
  </pc:docChgLst>
  <pc:docChgLst>
    <pc:chgData name="Marta Kozak" userId="S::mkozak@pallotti.edu.pl::6b663664-5a24-49c4-b083-21bca479ed2e" providerId="AD" clId="Web-{2CD6CC0D-EBFD-42A9-A70F-8904B0683DA4}"/>
    <pc:docChg chg="modSld">
      <pc:chgData name="Marta Kozak" userId="S::mkozak@pallotti.edu.pl::6b663664-5a24-49c4-b083-21bca479ed2e" providerId="AD" clId="Web-{2CD6CC0D-EBFD-42A9-A70F-8904B0683DA4}" dt="2022-02-16T20:20:03.768" v="4" actId="14100"/>
      <pc:docMkLst>
        <pc:docMk/>
      </pc:docMkLst>
      <pc:sldChg chg="modSp">
        <pc:chgData name="Marta Kozak" userId="S::mkozak@pallotti.edu.pl::6b663664-5a24-49c4-b083-21bca479ed2e" providerId="AD" clId="Web-{2CD6CC0D-EBFD-42A9-A70F-8904B0683DA4}" dt="2022-02-16T20:20:03.768" v="4" actId="14100"/>
        <pc:sldMkLst>
          <pc:docMk/>
          <pc:sldMk cId="2473511926" sldId="262"/>
        </pc:sldMkLst>
        <pc:spChg chg="mod">
          <ac:chgData name="Marta Kozak" userId="S::mkozak@pallotti.edu.pl::6b663664-5a24-49c4-b083-21bca479ed2e" providerId="AD" clId="Web-{2CD6CC0D-EBFD-42A9-A70F-8904B0683DA4}" dt="2022-02-16T20:19:56.346" v="2" actId="14100"/>
          <ac:spMkLst>
            <pc:docMk/>
            <pc:sldMk cId="2473511926" sldId="262"/>
            <ac:spMk id="2" creationId="{70752FD7-76EF-4EBF-8807-5A08A9C8EA09}"/>
          </ac:spMkLst>
        </pc:spChg>
        <pc:spChg chg="mod">
          <ac:chgData name="Marta Kozak" userId="S::mkozak@pallotti.edu.pl::6b663664-5a24-49c4-b083-21bca479ed2e" providerId="AD" clId="Web-{2CD6CC0D-EBFD-42A9-A70F-8904B0683DA4}" dt="2022-02-16T20:20:03.768" v="4" actId="14100"/>
          <ac:spMkLst>
            <pc:docMk/>
            <pc:sldMk cId="2473511926" sldId="262"/>
            <ac:spMk id="3" creationId="{11A2A948-78D4-7E43-A455-9A36B6FFD6C5}"/>
          </ac:spMkLst>
        </pc:spChg>
      </pc:sldChg>
    </pc:docChg>
  </pc:docChgLst>
  <pc:docChgLst>
    <pc:chgData name="Aneta Borowiecka" userId="S::aborowiecka@pallotti.edu.pl::fef72817-d4d6-4b32-8732-ac798261f432" providerId="AD" clId="Web-{5E8CBB49-FB2D-8E05-3114-6A16A73F7FFE}"/>
    <pc:docChg chg="addSld delSld modSld sldOrd">
      <pc:chgData name="Aneta Borowiecka" userId="S::aborowiecka@pallotti.edu.pl::fef72817-d4d6-4b32-8732-ac798261f432" providerId="AD" clId="Web-{5E8CBB49-FB2D-8E05-3114-6A16A73F7FFE}" dt="2022-02-04T10:42:36.204" v="116" actId="20577"/>
      <pc:docMkLst>
        <pc:docMk/>
      </pc:docMkLst>
      <pc:sldChg chg="addSp delSp modSp new mod ord setBg addAnim">
        <pc:chgData name="Aneta Borowiecka" userId="S::aborowiecka@pallotti.edu.pl::fef72817-d4d6-4b32-8732-ac798261f432" providerId="AD" clId="Web-{5E8CBB49-FB2D-8E05-3114-6A16A73F7FFE}" dt="2022-02-04T10:42:36.204" v="116" actId="20577"/>
        <pc:sldMkLst>
          <pc:docMk/>
          <pc:sldMk cId="2672205741" sldId="263"/>
        </pc:sldMkLst>
        <pc:spChg chg="mod">
          <ac:chgData name="Aneta Borowiecka" userId="S::aborowiecka@pallotti.edu.pl::fef72817-d4d6-4b32-8732-ac798261f432" providerId="AD" clId="Web-{5E8CBB49-FB2D-8E05-3114-6A16A73F7FFE}" dt="2022-02-04T10:42:22.314" v="114" actId="20577"/>
          <ac:spMkLst>
            <pc:docMk/>
            <pc:sldMk cId="2672205741" sldId="263"/>
            <ac:spMk id="2" creationId="{9552ED63-0BEF-4054-A671-7613575B6F1C}"/>
          </ac:spMkLst>
        </pc:spChg>
        <pc:spChg chg="del">
          <ac:chgData name="Aneta Borowiecka" userId="S::aborowiecka@pallotti.edu.pl::fef72817-d4d6-4b32-8732-ac798261f432" providerId="AD" clId="Web-{5E8CBB49-FB2D-8E05-3114-6A16A73F7FFE}" dt="2022-02-04T10:37:48.058" v="101"/>
          <ac:spMkLst>
            <pc:docMk/>
            <pc:sldMk cId="2672205741" sldId="263"/>
            <ac:spMk id="3" creationId="{A07BF4B2-CC8A-46E2-906B-AB6393CA2A07}"/>
          </ac:spMkLst>
        </pc:spChg>
        <pc:spChg chg="mod">
          <ac:chgData name="Aneta Borowiecka" userId="S::aborowiecka@pallotti.edu.pl::fef72817-d4d6-4b32-8732-ac798261f432" providerId="AD" clId="Web-{5E8CBB49-FB2D-8E05-3114-6A16A73F7FFE}" dt="2022-02-04T10:42:36.204" v="116" actId="20577"/>
          <ac:spMkLst>
            <pc:docMk/>
            <pc:sldMk cId="2672205741" sldId="263"/>
            <ac:spMk id="4" creationId="{29D1040A-68EC-4189-8D2C-E251681E312B}"/>
          </ac:spMkLst>
        </pc:spChg>
        <pc:spChg chg="add">
          <ac:chgData name="Aneta Borowiecka" userId="S::aborowiecka@pallotti.edu.pl::fef72817-d4d6-4b32-8732-ac798261f432" providerId="AD" clId="Web-{5E8CBB49-FB2D-8E05-3114-6A16A73F7FFE}" dt="2022-02-04T10:41:32.516" v="108"/>
          <ac:spMkLst>
            <pc:docMk/>
            <pc:sldMk cId="2672205741" sldId="263"/>
            <ac:spMk id="10" creationId="{DA381740-063A-41A4-836D-85D14980EEF0}"/>
          </ac:spMkLst>
        </pc:spChg>
        <pc:spChg chg="add">
          <ac:chgData name="Aneta Borowiecka" userId="S::aborowiecka@pallotti.edu.pl::fef72817-d4d6-4b32-8732-ac798261f432" providerId="AD" clId="Web-{5E8CBB49-FB2D-8E05-3114-6A16A73F7FFE}" dt="2022-02-04T10:41:32.516" v="108"/>
          <ac:spMkLst>
            <pc:docMk/>
            <pc:sldMk cId="2672205741" sldId="263"/>
            <ac:spMk id="12" creationId="{9B7AD9F6-8CE7-4299-8FC6-328F4DCD3FF9}"/>
          </ac:spMkLst>
        </pc:spChg>
        <pc:spChg chg="add">
          <ac:chgData name="Aneta Borowiecka" userId="S::aborowiecka@pallotti.edu.pl::fef72817-d4d6-4b32-8732-ac798261f432" providerId="AD" clId="Web-{5E8CBB49-FB2D-8E05-3114-6A16A73F7FFE}" dt="2022-02-04T10:41:32.516" v="108"/>
          <ac:spMkLst>
            <pc:docMk/>
            <pc:sldMk cId="2672205741" sldId="263"/>
            <ac:spMk id="14" creationId="{F49775AF-8896-43EE-92C6-83497D6DC56F}"/>
          </ac:spMkLst>
        </pc:spChg>
        <pc:picChg chg="add mod ord modCrop">
          <ac:chgData name="Aneta Borowiecka" userId="S::aborowiecka@pallotti.edu.pl::fef72817-d4d6-4b32-8732-ac798261f432" providerId="AD" clId="Web-{5E8CBB49-FB2D-8E05-3114-6A16A73F7FFE}" dt="2022-02-04T10:41:32.516" v="108"/>
          <ac:picMkLst>
            <pc:docMk/>
            <pc:sldMk cId="2672205741" sldId="263"/>
            <ac:picMk id="5" creationId="{F1777D37-603D-4BBA-97A0-307D1B539D63}"/>
          </ac:picMkLst>
        </pc:picChg>
      </pc:sldChg>
      <pc:sldChg chg="modSp new del">
        <pc:chgData name="Aneta Borowiecka" userId="S::aborowiecka@pallotti.edu.pl::fef72817-d4d6-4b32-8732-ac798261f432" providerId="AD" clId="Web-{5E8CBB49-FB2D-8E05-3114-6A16A73F7FFE}" dt="2022-02-04T10:41:06.046" v="107"/>
        <pc:sldMkLst>
          <pc:docMk/>
          <pc:sldMk cId="122217800" sldId="265"/>
        </pc:sldMkLst>
        <pc:spChg chg="mod">
          <ac:chgData name="Aneta Borowiecka" userId="S::aborowiecka@pallotti.edu.pl::fef72817-d4d6-4b32-8732-ac798261f432" providerId="AD" clId="Web-{5E8CBB49-FB2D-8E05-3114-6A16A73F7FFE}" dt="2022-02-04T10:40:53.515" v="106" actId="20577"/>
          <ac:spMkLst>
            <pc:docMk/>
            <pc:sldMk cId="122217800" sldId="265"/>
            <ac:spMk id="4" creationId="{101EFA3B-A0DE-4DE5-85BC-CA80F703F41D}"/>
          </ac:spMkLst>
        </pc:spChg>
      </pc:sldChg>
      <pc:sldChg chg="new del">
        <pc:chgData name="Aneta Borowiecka" userId="S::aborowiecka@pallotti.edu.pl::fef72817-d4d6-4b32-8732-ac798261f432" providerId="AD" clId="Web-{5E8CBB49-FB2D-8E05-3114-6A16A73F7FFE}" dt="2022-02-04T10:40:28.436" v="103"/>
        <pc:sldMkLst>
          <pc:docMk/>
          <pc:sldMk cId="392848817" sldId="265"/>
        </pc:sldMkLst>
      </pc:sldChg>
    </pc:docChg>
  </pc:docChgLst>
  <pc:docChgLst>
    <pc:chgData name="Marta Kozak" userId="S::mkozak@pallotti.edu.pl::6b663664-5a24-49c4-b083-21bca479ed2e" providerId="AD" clId="Web-{B1E3DCC0-CD4A-0FC8-BAA1-AFFD77811F7B}"/>
    <pc:docChg chg="modSld">
      <pc:chgData name="Marta Kozak" userId="S::mkozak@pallotti.edu.pl::6b663664-5a24-49c4-b083-21bca479ed2e" providerId="AD" clId="Web-{B1E3DCC0-CD4A-0FC8-BAA1-AFFD77811F7B}" dt="2022-02-09T08:09:43.908" v="31" actId="14100"/>
      <pc:docMkLst>
        <pc:docMk/>
      </pc:docMkLst>
      <pc:sldChg chg="modSp">
        <pc:chgData name="Marta Kozak" userId="S::mkozak@pallotti.edu.pl::6b663664-5a24-49c4-b083-21bca479ed2e" providerId="AD" clId="Web-{B1E3DCC0-CD4A-0FC8-BAA1-AFFD77811F7B}" dt="2022-02-09T08:08:18.484" v="2" actId="20577"/>
        <pc:sldMkLst>
          <pc:docMk/>
          <pc:sldMk cId="121339606" sldId="257"/>
        </pc:sldMkLst>
        <pc:spChg chg="mod">
          <ac:chgData name="Marta Kozak" userId="S::mkozak@pallotti.edu.pl::6b663664-5a24-49c4-b083-21bca479ed2e" providerId="AD" clId="Web-{B1E3DCC0-CD4A-0FC8-BAA1-AFFD77811F7B}" dt="2022-02-09T08:08:18.484" v="2" actId="20577"/>
          <ac:spMkLst>
            <pc:docMk/>
            <pc:sldMk cId="121339606" sldId="257"/>
            <ac:spMk id="3" creationId="{1803ED46-4F30-445E-A853-9BBB15A0BE1F}"/>
          </ac:spMkLst>
        </pc:spChg>
      </pc:sldChg>
      <pc:sldChg chg="modSp">
        <pc:chgData name="Marta Kozak" userId="S::mkozak@pallotti.edu.pl::6b663664-5a24-49c4-b083-21bca479ed2e" providerId="AD" clId="Web-{B1E3DCC0-CD4A-0FC8-BAA1-AFFD77811F7B}" dt="2022-02-09T08:07:51.265" v="0" actId="20577"/>
        <pc:sldMkLst>
          <pc:docMk/>
          <pc:sldMk cId="2564425432" sldId="260"/>
        </pc:sldMkLst>
        <pc:spChg chg="mod">
          <ac:chgData name="Marta Kozak" userId="S::mkozak@pallotti.edu.pl::6b663664-5a24-49c4-b083-21bca479ed2e" providerId="AD" clId="Web-{B1E3DCC0-CD4A-0FC8-BAA1-AFFD77811F7B}" dt="2022-02-09T08:07:51.265" v="0" actId="20577"/>
          <ac:spMkLst>
            <pc:docMk/>
            <pc:sldMk cId="2564425432" sldId="260"/>
            <ac:spMk id="3" creationId="{CF6CF2EF-C144-4599-B979-8D4F8A58A7B1}"/>
          </ac:spMkLst>
        </pc:spChg>
      </pc:sldChg>
      <pc:sldChg chg="modSp">
        <pc:chgData name="Marta Kozak" userId="S::mkozak@pallotti.edu.pl::6b663664-5a24-49c4-b083-21bca479ed2e" providerId="AD" clId="Web-{B1E3DCC0-CD4A-0FC8-BAA1-AFFD77811F7B}" dt="2022-02-09T08:09:43.908" v="31" actId="14100"/>
        <pc:sldMkLst>
          <pc:docMk/>
          <pc:sldMk cId="3841605948" sldId="261"/>
        </pc:sldMkLst>
        <pc:spChg chg="mod">
          <ac:chgData name="Marta Kozak" userId="S::mkozak@pallotti.edu.pl::6b663664-5a24-49c4-b083-21bca479ed2e" providerId="AD" clId="Web-{B1E3DCC0-CD4A-0FC8-BAA1-AFFD77811F7B}" dt="2022-02-09T08:09:43.908" v="31" actId="14100"/>
          <ac:spMkLst>
            <pc:docMk/>
            <pc:sldMk cId="3841605948" sldId="261"/>
            <ac:spMk id="2" creationId="{70752FD7-76EF-4EBF-8807-5A08A9C8EA09}"/>
          </ac:spMkLst>
        </pc:spChg>
      </pc:sldChg>
      <pc:sldChg chg="modSp">
        <pc:chgData name="Marta Kozak" userId="S::mkozak@pallotti.edu.pl::6b663664-5a24-49c4-b083-21bca479ed2e" providerId="AD" clId="Web-{B1E3DCC0-CD4A-0FC8-BAA1-AFFD77811F7B}" dt="2022-02-09T08:08:42.235" v="8" actId="20577"/>
        <pc:sldMkLst>
          <pc:docMk/>
          <pc:sldMk cId="2672205741" sldId="263"/>
        </pc:sldMkLst>
        <pc:spChg chg="mod">
          <ac:chgData name="Marta Kozak" userId="S::mkozak@pallotti.edu.pl::6b663664-5a24-49c4-b083-21bca479ed2e" providerId="AD" clId="Web-{B1E3DCC0-CD4A-0FC8-BAA1-AFFD77811F7B}" dt="2022-02-09T08:08:42.235" v="8" actId="20577"/>
          <ac:spMkLst>
            <pc:docMk/>
            <pc:sldMk cId="2672205741" sldId="263"/>
            <ac:spMk id="4" creationId="{29D1040A-68EC-4189-8D2C-E251681E312B}"/>
          </ac:spMkLst>
        </pc:spChg>
      </pc:sldChg>
      <pc:sldChg chg="modSp">
        <pc:chgData name="Marta Kozak" userId="S::mkozak@pallotti.edu.pl::6b663664-5a24-49c4-b083-21bca479ed2e" providerId="AD" clId="Web-{B1E3DCC0-CD4A-0FC8-BAA1-AFFD77811F7B}" dt="2022-02-09T08:09:27.299" v="20" actId="20577"/>
        <pc:sldMkLst>
          <pc:docMk/>
          <pc:sldMk cId="3474645102" sldId="264"/>
        </pc:sldMkLst>
        <pc:spChg chg="mod">
          <ac:chgData name="Marta Kozak" userId="S::mkozak@pallotti.edu.pl::6b663664-5a24-49c4-b083-21bca479ed2e" providerId="AD" clId="Web-{B1E3DCC0-CD4A-0FC8-BAA1-AFFD77811F7B}" dt="2022-02-09T08:09:27.299" v="20" actId="20577"/>
          <ac:spMkLst>
            <pc:docMk/>
            <pc:sldMk cId="3474645102" sldId="264"/>
            <ac:spMk id="3" creationId="{93BF5DF9-2F6E-2945-ACDB-8D4369B67C28}"/>
          </ac:spMkLst>
        </pc:spChg>
      </pc:sldChg>
    </pc:docChg>
  </pc:docChgLst>
  <pc:docChgLst>
    <pc:chgData name="Magdalena Zając" userId="S::mzajac1@pallotti.edu.pl::940767e8-752b-4a97-912c-a9a7730faa56" providerId="AD" clId="Web-{4186D71A-B5F9-499B-8E85-F4C529E14C67}"/>
    <pc:docChg chg="addSld modSld addMainMaster delMainMaster">
      <pc:chgData name="Magdalena Zając" userId="S::mzajac1@pallotti.edu.pl::940767e8-752b-4a97-912c-a9a7730faa56" providerId="AD" clId="Web-{4186D71A-B5F9-499B-8E85-F4C529E14C67}" dt="2022-02-01T10:48:36.253" v="147" actId="20577"/>
      <pc:docMkLst>
        <pc:docMk/>
      </pc:docMkLst>
      <pc:sldChg chg="addSp delSp modSp mod setBg modClrScheme addAnim setClrOvrMap chgLayout">
        <pc:chgData name="Magdalena Zając" userId="S::mzajac1@pallotti.edu.pl::940767e8-752b-4a97-912c-a9a7730faa56" providerId="AD" clId="Web-{4186D71A-B5F9-499B-8E85-F4C529E14C67}" dt="2022-02-01T10:28:58.642" v="31"/>
        <pc:sldMkLst>
          <pc:docMk/>
          <pc:sldMk cId="4262868419" sldId="256"/>
        </pc:sldMkLst>
        <pc:spChg chg="mod ord">
          <ac:chgData name="Magdalena Zając" userId="S::mzajac1@pallotti.edu.pl::940767e8-752b-4a97-912c-a9a7730faa56" providerId="AD" clId="Web-{4186D71A-B5F9-499B-8E85-F4C529E14C67}" dt="2022-02-01T10:28:58.642" v="31"/>
          <ac:spMkLst>
            <pc:docMk/>
            <pc:sldMk cId="4262868419" sldId="256"/>
            <ac:spMk id="2" creationId="{70752FD7-76EF-4EBF-8807-5A08A9C8EA09}"/>
          </ac:spMkLst>
        </pc:spChg>
        <pc:spChg chg="del mod">
          <ac:chgData name="Magdalena Zając" userId="S::mzajac1@pallotti.edu.pl::940767e8-752b-4a97-912c-a9a7730faa56" providerId="AD" clId="Web-{4186D71A-B5F9-499B-8E85-F4C529E14C67}" dt="2022-02-01T10:27:55.796" v="24"/>
          <ac:spMkLst>
            <pc:docMk/>
            <pc:sldMk cId="4262868419" sldId="256"/>
            <ac:spMk id="3" creationId="{F4C8D8C1-1062-49B2-BB56-D9F8E5DA6EB6}"/>
          </ac:spMkLst>
        </pc:spChg>
        <pc:spChg chg="add del">
          <ac:chgData name="Magdalena Zając" userId="S::mzajac1@pallotti.edu.pl::940767e8-752b-4a97-912c-a9a7730faa56" providerId="AD" clId="Web-{4186D71A-B5F9-499B-8E85-F4C529E14C67}" dt="2022-02-01T10:25:14.948" v="9"/>
          <ac:spMkLst>
            <pc:docMk/>
            <pc:sldMk cId="4262868419" sldId="256"/>
            <ac:spMk id="9" creationId="{BF9FFE17-DE95-4821-ACC1-B90C95449294}"/>
          </ac:spMkLst>
        </pc:spChg>
        <pc:spChg chg="add del">
          <ac:chgData name="Magdalena Zając" userId="S::mzajac1@pallotti.edu.pl::940767e8-752b-4a97-912c-a9a7730faa56" providerId="AD" clId="Web-{4186D71A-B5F9-499B-8E85-F4C529E14C67}" dt="2022-02-01T10:25:14.948" v="9"/>
          <ac:spMkLst>
            <pc:docMk/>
            <pc:sldMk cId="4262868419" sldId="256"/>
            <ac:spMk id="11" creationId="{03CF76AF-FF72-4430-A772-05840329020B}"/>
          </ac:spMkLst>
        </pc:spChg>
        <pc:spChg chg="add del">
          <ac:chgData name="Magdalena Zając" userId="S::mzajac1@pallotti.edu.pl::940767e8-752b-4a97-912c-a9a7730faa56" providerId="AD" clId="Web-{4186D71A-B5F9-499B-8E85-F4C529E14C67}" dt="2022-02-01T10:25:14.948" v="9"/>
          <ac:spMkLst>
            <pc:docMk/>
            <pc:sldMk cId="4262868419" sldId="256"/>
            <ac:spMk id="13" creationId="{0B1C8180-2FDD-4202-8C45-4057CB1AB26F}"/>
          </ac:spMkLst>
        </pc:spChg>
        <pc:spChg chg="add del">
          <ac:chgData name="Magdalena Zając" userId="S::mzajac1@pallotti.edu.pl::940767e8-752b-4a97-912c-a9a7730faa56" providerId="AD" clId="Web-{4186D71A-B5F9-499B-8E85-F4C529E14C67}" dt="2022-02-01T10:25:35.777" v="11"/>
          <ac:spMkLst>
            <pc:docMk/>
            <pc:sldMk cId="4262868419" sldId="256"/>
            <ac:spMk id="24" creationId="{A38827F1-3359-44F6-9009-43AE2B17FEAD}"/>
          </ac:spMkLst>
        </pc:spChg>
        <pc:spChg chg="add del">
          <ac:chgData name="Magdalena Zając" userId="S::mzajac1@pallotti.edu.pl::940767e8-752b-4a97-912c-a9a7730faa56" providerId="AD" clId="Web-{4186D71A-B5F9-499B-8E85-F4C529E14C67}" dt="2022-02-01T10:25:35.777" v="11"/>
          <ac:spMkLst>
            <pc:docMk/>
            <pc:sldMk cId="4262868419" sldId="256"/>
            <ac:spMk id="26" creationId="{17AFAD67-5350-4773-886F-D6DD7E66DB04}"/>
          </ac:spMkLst>
        </pc:spChg>
        <pc:spChg chg="add del">
          <ac:chgData name="Magdalena Zając" userId="S::mzajac1@pallotti.edu.pl::940767e8-752b-4a97-912c-a9a7730faa56" providerId="AD" clId="Web-{4186D71A-B5F9-499B-8E85-F4C529E14C67}" dt="2022-02-01T10:27:45.312" v="22"/>
          <ac:spMkLst>
            <pc:docMk/>
            <pc:sldMk cId="4262868419" sldId="256"/>
            <ac:spMk id="40" creationId="{489B7BFD-8F45-4093-AD9C-91B15B0503D9}"/>
          </ac:spMkLst>
        </pc:spChg>
        <pc:spChg chg="add del">
          <ac:chgData name="Magdalena Zając" userId="S::mzajac1@pallotti.edu.pl::940767e8-752b-4a97-912c-a9a7730faa56" providerId="AD" clId="Web-{4186D71A-B5F9-499B-8E85-F4C529E14C67}" dt="2022-02-01T10:27:45.312" v="22"/>
          <ac:spMkLst>
            <pc:docMk/>
            <pc:sldMk cId="4262868419" sldId="256"/>
            <ac:spMk id="42" creationId="{D9DFE8A5-DCEC-4A43-B613-D62AC8C5734F}"/>
          </ac:spMkLst>
        </pc:spChg>
        <pc:spChg chg="add del">
          <ac:chgData name="Magdalena Zając" userId="S::mzajac1@pallotti.edu.pl::940767e8-752b-4a97-912c-a9a7730faa56" providerId="AD" clId="Web-{4186D71A-B5F9-499B-8E85-F4C529E14C67}" dt="2022-02-01T10:27:45.312" v="22"/>
          <ac:spMkLst>
            <pc:docMk/>
            <pc:sldMk cId="4262868419" sldId="256"/>
            <ac:spMk id="44" creationId="{2B369A2E-99B1-4A2B-9343-957A6C165FD9}"/>
          </ac:spMkLst>
        </pc:spChg>
        <pc:spChg chg="add del">
          <ac:chgData name="Magdalena Zając" userId="S::mzajac1@pallotti.edu.pl::940767e8-752b-4a97-912c-a9a7730faa56" providerId="AD" clId="Web-{4186D71A-B5F9-499B-8E85-F4C529E14C67}" dt="2022-02-01T10:27:45.312" v="22"/>
          <ac:spMkLst>
            <pc:docMk/>
            <pc:sldMk cId="4262868419" sldId="256"/>
            <ac:spMk id="46" creationId="{26B7664A-BE61-4A65-B937-A31E08B8B9AD}"/>
          </ac:spMkLst>
        </pc:spChg>
        <pc:spChg chg="add del">
          <ac:chgData name="Magdalena Zając" userId="S::mzajac1@pallotti.edu.pl::940767e8-752b-4a97-912c-a9a7730faa56" providerId="AD" clId="Web-{4186D71A-B5F9-499B-8E85-F4C529E14C67}" dt="2022-02-01T10:27:45.312" v="22"/>
          <ac:spMkLst>
            <pc:docMk/>
            <pc:sldMk cId="4262868419" sldId="256"/>
            <ac:spMk id="48" creationId="{279CAF82-0ECF-42BE-8F37-F71941E5D410}"/>
          </ac:spMkLst>
        </pc:spChg>
        <pc:spChg chg="add del">
          <ac:chgData name="Magdalena Zając" userId="S::mzajac1@pallotti.edu.pl::940767e8-752b-4a97-912c-a9a7730faa56" providerId="AD" clId="Web-{4186D71A-B5F9-499B-8E85-F4C529E14C67}" dt="2022-02-01T10:27:45.312" v="22"/>
          <ac:spMkLst>
            <pc:docMk/>
            <pc:sldMk cId="4262868419" sldId="256"/>
            <ac:spMk id="50" creationId="{B3D7D008-0B6D-4161-BEDA-6AF6A03BCB67}"/>
          </ac:spMkLst>
        </pc:spChg>
        <pc:spChg chg="add del">
          <ac:chgData name="Magdalena Zając" userId="S::mzajac1@pallotti.edu.pl::940767e8-752b-4a97-912c-a9a7730faa56" providerId="AD" clId="Web-{4186D71A-B5F9-499B-8E85-F4C529E14C67}" dt="2022-02-01T10:27:45.312" v="22"/>
          <ac:spMkLst>
            <pc:docMk/>
            <pc:sldMk cId="4262868419" sldId="256"/>
            <ac:spMk id="67" creationId="{033BC44A-0661-43B4-9C14-FD5963C226AE}"/>
          </ac:spMkLst>
        </pc:spChg>
        <pc:spChg chg="add del">
          <ac:chgData name="Magdalena Zając" userId="S::mzajac1@pallotti.edu.pl::940767e8-752b-4a97-912c-a9a7730faa56" providerId="AD" clId="Web-{4186D71A-B5F9-499B-8E85-F4C529E14C67}" dt="2022-02-01T10:27:45.312" v="22"/>
          <ac:spMkLst>
            <pc:docMk/>
            <pc:sldMk cId="4262868419" sldId="256"/>
            <ac:spMk id="69" creationId="{6AA707BA-98B0-47C5-B34A-63D60A0108EF}"/>
          </ac:spMkLst>
        </pc:spChg>
        <pc:spChg chg="add del">
          <ac:chgData name="Magdalena Zając" userId="S::mzajac1@pallotti.edu.pl::940767e8-752b-4a97-912c-a9a7730faa56" providerId="AD" clId="Web-{4186D71A-B5F9-499B-8E85-F4C529E14C67}" dt="2022-02-01T10:28:46.454" v="29"/>
          <ac:spMkLst>
            <pc:docMk/>
            <pc:sldMk cId="4262868419" sldId="256"/>
            <ac:spMk id="74" creationId="{2644B391-9BFE-445C-A9EC-F544BB85FBC7}"/>
          </ac:spMkLst>
        </pc:spChg>
        <pc:spChg chg="add del">
          <ac:chgData name="Magdalena Zając" userId="S::mzajac1@pallotti.edu.pl::940767e8-752b-4a97-912c-a9a7730faa56" providerId="AD" clId="Web-{4186D71A-B5F9-499B-8E85-F4C529E14C67}" dt="2022-02-01T10:28:46.454" v="29"/>
          <ac:spMkLst>
            <pc:docMk/>
            <pc:sldMk cId="4262868419" sldId="256"/>
            <ac:spMk id="76" creationId="{80F26E69-87D9-4655-AE7B-280A87AA3CAD}"/>
          </ac:spMkLst>
        </pc:spChg>
        <pc:spChg chg="add del">
          <ac:chgData name="Magdalena Zając" userId="S::mzajac1@pallotti.edu.pl::940767e8-752b-4a97-912c-a9a7730faa56" providerId="AD" clId="Web-{4186D71A-B5F9-499B-8E85-F4C529E14C67}" dt="2022-02-01T10:28:58.642" v="31"/>
          <ac:spMkLst>
            <pc:docMk/>
            <pc:sldMk cId="4262868419" sldId="256"/>
            <ac:spMk id="81" creationId="{1D7050A3-B1DE-4865-BAE7-B35015408F00}"/>
          </ac:spMkLst>
        </pc:spChg>
        <pc:spChg chg="add del">
          <ac:chgData name="Magdalena Zając" userId="S::mzajac1@pallotti.edu.pl::940767e8-752b-4a97-912c-a9a7730faa56" providerId="AD" clId="Web-{4186D71A-B5F9-499B-8E85-F4C529E14C67}" dt="2022-02-01T10:28:58.642" v="31"/>
          <ac:spMkLst>
            <pc:docMk/>
            <pc:sldMk cId="4262868419" sldId="256"/>
            <ac:spMk id="83" creationId="{50401EF1-C054-4118-87E7-1621168ADBF1}"/>
          </ac:spMkLst>
        </pc:spChg>
        <pc:spChg chg="add">
          <ac:chgData name="Magdalena Zając" userId="S::mzajac1@pallotti.edu.pl::940767e8-752b-4a97-912c-a9a7730faa56" providerId="AD" clId="Web-{4186D71A-B5F9-499B-8E85-F4C529E14C67}" dt="2022-02-01T10:28:58.642" v="31"/>
          <ac:spMkLst>
            <pc:docMk/>
            <pc:sldMk cId="4262868419" sldId="256"/>
            <ac:spMk id="95" creationId="{8A95209C-5275-4E15-8EA7-7F42980ABF2D}"/>
          </ac:spMkLst>
        </pc:spChg>
        <pc:spChg chg="add">
          <ac:chgData name="Magdalena Zając" userId="S::mzajac1@pallotti.edu.pl::940767e8-752b-4a97-912c-a9a7730faa56" providerId="AD" clId="Web-{4186D71A-B5F9-499B-8E85-F4C529E14C67}" dt="2022-02-01T10:28:58.642" v="31"/>
          <ac:spMkLst>
            <pc:docMk/>
            <pc:sldMk cId="4262868419" sldId="256"/>
            <ac:spMk id="97" creationId="{4F2ED431-E304-4FF0-9F4E-032783C9D612}"/>
          </ac:spMkLst>
        </pc:spChg>
        <pc:spChg chg="add">
          <ac:chgData name="Magdalena Zając" userId="S::mzajac1@pallotti.edu.pl::940767e8-752b-4a97-912c-a9a7730faa56" providerId="AD" clId="Web-{4186D71A-B5F9-499B-8E85-F4C529E14C67}" dt="2022-02-01T10:28:58.642" v="31"/>
          <ac:spMkLst>
            <pc:docMk/>
            <pc:sldMk cId="4262868419" sldId="256"/>
            <ac:spMk id="99" creationId="{4E87FCFB-2CCE-460D-B3DD-557C8BD1B94A}"/>
          </ac:spMkLst>
        </pc:spChg>
        <pc:grpChg chg="add del">
          <ac:chgData name="Magdalena Zając" userId="S::mzajac1@pallotti.edu.pl::940767e8-752b-4a97-912c-a9a7730faa56" providerId="AD" clId="Web-{4186D71A-B5F9-499B-8E85-F4C529E14C67}" dt="2022-02-01T10:25:35.777" v="11"/>
          <ac:grpSpMkLst>
            <pc:docMk/>
            <pc:sldMk cId="4262868419" sldId="256"/>
            <ac:grpSpMk id="28" creationId="{654AC0FE-C43D-49AC-9730-284354DEC86E}"/>
          </ac:grpSpMkLst>
        </pc:grpChg>
        <pc:grpChg chg="add del">
          <ac:chgData name="Magdalena Zając" userId="S::mzajac1@pallotti.edu.pl::940767e8-752b-4a97-912c-a9a7730faa56" providerId="AD" clId="Web-{4186D71A-B5F9-499B-8E85-F4C529E14C67}" dt="2022-02-01T10:27:45.312" v="22"/>
          <ac:grpSpMkLst>
            <pc:docMk/>
            <pc:sldMk cId="4262868419" sldId="256"/>
            <ac:grpSpMk id="52" creationId="{E0339FE9-6931-4B68-8E22-6539BB60873F}"/>
          </ac:grpSpMkLst>
        </pc:grpChg>
        <pc:grpChg chg="add del">
          <ac:chgData name="Magdalena Zając" userId="S::mzajac1@pallotti.edu.pl::940767e8-752b-4a97-912c-a9a7730faa56" providerId="AD" clId="Web-{4186D71A-B5F9-499B-8E85-F4C529E14C67}" dt="2022-02-01T10:27:45.312" v="22"/>
          <ac:grpSpMkLst>
            <pc:docMk/>
            <pc:sldMk cId="4262868419" sldId="256"/>
            <ac:grpSpMk id="56" creationId="{D0218489-E03B-4E4F-9ADA-EC579122A1A1}"/>
          </ac:grpSpMkLst>
        </pc:grpChg>
        <pc:grpChg chg="add del">
          <ac:chgData name="Magdalena Zając" userId="S::mzajac1@pallotti.edu.pl::940767e8-752b-4a97-912c-a9a7730faa56" providerId="AD" clId="Web-{4186D71A-B5F9-499B-8E85-F4C529E14C67}" dt="2022-02-01T10:27:45.312" v="22"/>
          <ac:grpSpMkLst>
            <pc:docMk/>
            <pc:sldMk cId="4262868419" sldId="256"/>
            <ac:grpSpMk id="60" creationId="{FB9739EB-7F66-433D-841F-AB3CD18700B7}"/>
          </ac:grpSpMkLst>
        </pc:grpChg>
        <pc:grpChg chg="add del">
          <ac:chgData name="Magdalena Zając" userId="S::mzajac1@pallotti.edu.pl::940767e8-752b-4a97-912c-a9a7730faa56" providerId="AD" clId="Web-{4186D71A-B5F9-499B-8E85-F4C529E14C67}" dt="2022-02-01T10:28:58.642" v="31"/>
          <ac:grpSpMkLst>
            <pc:docMk/>
            <pc:sldMk cId="4262868419" sldId="256"/>
            <ac:grpSpMk id="85" creationId="{499E7689-E646-4066-9AD0-62F46B462A37}"/>
          </ac:grpSpMkLst>
        </pc:grpChg>
        <pc:picChg chg="add del mod">
          <ac:chgData name="Magdalena Zając" userId="S::mzajac1@pallotti.edu.pl::940767e8-752b-4a97-912c-a9a7730faa56" providerId="AD" clId="Web-{4186D71A-B5F9-499B-8E85-F4C529E14C67}" dt="2022-02-01T10:27:05.342" v="18"/>
          <ac:picMkLst>
            <pc:docMk/>
            <pc:sldMk cId="4262868419" sldId="256"/>
            <ac:picMk id="4" creationId="{60D2A6CB-B7FD-4E9E-9DD4-7170DFFDF98E}"/>
          </ac:picMkLst>
        </pc:picChg>
        <pc:picChg chg="add mod ord">
          <ac:chgData name="Magdalena Zając" userId="S::mzajac1@pallotti.edu.pl::940767e8-752b-4a97-912c-a9a7730faa56" providerId="AD" clId="Web-{4186D71A-B5F9-499B-8E85-F4C529E14C67}" dt="2022-02-01T10:28:58.642" v="31"/>
          <ac:picMkLst>
            <pc:docMk/>
            <pc:sldMk cId="4262868419" sldId="256"/>
            <ac:picMk id="5" creationId="{CA9619A2-91A9-4F16-AE57-E29E1D6607B9}"/>
          </ac:picMkLst>
        </pc:picChg>
        <pc:cxnChg chg="add del">
          <ac:chgData name="Magdalena Zając" userId="S::mzajac1@pallotti.edu.pl::940767e8-752b-4a97-912c-a9a7730faa56" providerId="AD" clId="Web-{4186D71A-B5F9-499B-8E85-F4C529E14C67}" dt="2022-02-01T10:25:14.948" v="9"/>
          <ac:cxnSpMkLst>
            <pc:docMk/>
            <pc:sldMk cId="4262868419" sldId="256"/>
            <ac:cxnSpMk id="15" creationId="{D6E86CC6-13EA-4A88-86AD-CF27BF52CC95}"/>
          </ac:cxnSpMkLst>
        </pc:cxnChg>
        <pc:cxnChg chg="add del">
          <ac:chgData name="Magdalena Zając" userId="S::mzajac1@pallotti.edu.pl::940767e8-752b-4a97-912c-a9a7730faa56" providerId="AD" clId="Web-{4186D71A-B5F9-499B-8E85-F4C529E14C67}" dt="2022-02-01T10:25:14.948" v="9"/>
          <ac:cxnSpMkLst>
            <pc:docMk/>
            <pc:sldMk cId="4262868419" sldId="256"/>
            <ac:cxnSpMk id="17" creationId="{3F80B441-4F7D-4B40-8A13-FED03A1F3A16}"/>
          </ac:cxnSpMkLst>
        </pc:cxnChg>
        <pc:cxnChg chg="add del">
          <ac:chgData name="Magdalena Zając" userId="S::mzajac1@pallotti.edu.pl::940767e8-752b-4a97-912c-a9a7730faa56" providerId="AD" clId="Web-{4186D71A-B5F9-499B-8E85-F4C529E14C67}" dt="2022-02-01T10:25:14.948" v="9"/>
          <ac:cxnSpMkLst>
            <pc:docMk/>
            <pc:sldMk cId="4262868419" sldId="256"/>
            <ac:cxnSpMk id="19" creationId="{70C7FD1A-44B1-4E4C-B0C9-A8103DCCDCC2}"/>
          </ac:cxnSpMkLst>
        </pc:cxnChg>
      </pc:sldChg>
      <pc:sldChg chg="addSp delSp modSp new mod setBg">
        <pc:chgData name="Magdalena Zając" userId="S::mzajac1@pallotti.edu.pl::940767e8-752b-4a97-912c-a9a7730faa56" providerId="AD" clId="Web-{4186D71A-B5F9-499B-8E85-F4C529E14C67}" dt="2022-02-01T10:48:36.253" v="147" actId="20577"/>
        <pc:sldMkLst>
          <pc:docMk/>
          <pc:sldMk cId="121339606" sldId="257"/>
        </pc:sldMkLst>
        <pc:spChg chg="mod">
          <ac:chgData name="Magdalena Zając" userId="S::mzajac1@pallotti.edu.pl::940767e8-752b-4a97-912c-a9a7730faa56" providerId="AD" clId="Web-{4186D71A-B5F9-499B-8E85-F4C529E14C67}" dt="2022-02-01T10:38:18.033" v="135" actId="20577"/>
          <ac:spMkLst>
            <pc:docMk/>
            <pc:sldMk cId="121339606" sldId="257"/>
            <ac:spMk id="2" creationId="{A0B658E8-5430-4C30-A552-25DD96269CCF}"/>
          </ac:spMkLst>
        </pc:spChg>
        <pc:spChg chg="mod">
          <ac:chgData name="Magdalena Zając" userId="S::mzajac1@pallotti.edu.pl::940767e8-752b-4a97-912c-a9a7730faa56" providerId="AD" clId="Web-{4186D71A-B5F9-499B-8E85-F4C529E14C67}" dt="2022-02-01T10:48:36.253" v="147" actId="20577"/>
          <ac:spMkLst>
            <pc:docMk/>
            <pc:sldMk cId="121339606" sldId="257"/>
            <ac:spMk id="3" creationId="{1803ED46-4F30-445E-A853-9BBB15A0BE1F}"/>
          </ac:spMkLst>
        </pc:spChg>
        <pc:spChg chg="add del mod">
          <ac:chgData name="Magdalena Zając" userId="S::mzajac1@pallotti.edu.pl::940767e8-752b-4a97-912c-a9a7730faa56" providerId="AD" clId="Web-{4186D71A-B5F9-499B-8E85-F4C529E14C67}" dt="2022-02-01T10:35:28.309" v="112"/>
          <ac:spMkLst>
            <pc:docMk/>
            <pc:sldMk cId="121339606" sldId="257"/>
            <ac:spMk id="5" creationId="{D4B56B27-8850-4024-B6D8-A1AF04CB2534}"/>
          </ac:spMkLst>
        </pc:spChg>
        <pc:spChg chg="add">
          <ac:chgData name="Magdalena Zając" userId="S::mzajac1@pallotti.edu.pl::940767e8-752b-4a97-912c-a9a7730faa56" providerId="AD" clId="Web-{4186D71A-B5F9-499B-8E85-F4C529E14C67}" dt="2022-02-01T10:36:40.030" v="120"/>
          <ac:spMkLst>
            <pc:docMk/>
            <pc:sldMk cId="121339606" sldId="257"/>
            <ac:spMk id="12" creationId="{711671EB-9B2E-4E39-94FF-2BA8B0B45E4D}"/>
          </ac:spMkLst>
        </pc:spChg>
        <pc:spChg chg="add">
          <ac:chgData name="Magdalena Zając" userId="S::mzajac1@pallotti.edu.pl::940767e8-752b-4a97-912c-a9a7730faa56" providerId="AD" clId="Web-{4186D71A-B5F9-499B-8E85-F4C529E14C67}" dt="2022-02-01T10:36:40.030" v="120"/>
          <ac:spMkLst>
            <pc:docMk/>
            <pc:sldMk cId="121339606" sldId="257"/>
            <ac:spMk id="14" creationId="{22FC64A3-62BF-47FB-A545-7A43E365356C}"/>
          </ac:spMkLst>
        </pc:spChg>
        <pc:spChg chg="add">
          <ac:chgData name="Magdalena Zając" userId="S::mzajac1@pallotti.edu.pl::940767e8-752b-4a97-912c-a9a7730faa56" providerId="AD" clId="Web-{4186D71A-B5F9-499B-8E85-F4C529E14C67}" dt="2022-02-01T10:36:40.030" v="120"/>
          <ac:spMkLst>
            <pc:docMk/>
            <pc:sldMk cId="121339606" sldId="257"/>
            <ac:spMk id="16" creationId="{535742DD-1B16-4E9D-B715-0D74B4574A68}"/>
          </ac:spMkLst>
        </pc:spChg>
        <pc:picChg chg="add del mod">
          <ac:chgData name="Magdalena Zając" userId="S::mzajac1@pallotti.edu.pl::940767e8-752b-4a97-912c-a9a7730faa56" providerId="AD" clId="Web-{4186D71A-B5F9-499B-8E85-F4C529E14C67}" dt="2022-02-01T10:32:19.116" v="65"/>
          <ac:picMkLst>
            <pc:docMk/>
            <pc:sldMk cId="121339606" sldId="257"/>
            <ac:picMk id="4" creationId="{D3A8B7A4-F8F4-4F5D-BE9F-B08DC3E72123}"/>
          </ac:picMkLst>
        </pc:picChg>
        <pc:picChg chg="add mod">
          <ac:chgData name="Magdalena Zając" userId="S::mzajac1@pallotti.edu.pl::940767e8-752b-4a97-912c-a9a7730faa56" providerId="AD" clId="Web-{4186D71A-B5F9-499B-8E85-F4C529E14C67}" dt="2022-02-01T10:36:40.030" v="120"/>
          <ac:picMkLst>
            <pc:docMk/>
            <pc:sldMk cId="121339606" sldId="257"/>
            <ac:picMk id="6" creationId="{3CFFF28C-28B8-4255-BC65-9A802585DF53}"/>
          </ac:picMkLst>
        </pc:picChg>
        <pc:picChg chg="add mod">
          <ac:chgData name="Magdalena Zając" userId="S::mzajac1@pallotti.edu.pl::940767e8-752b-4a97-912c-a9a7730faa56" providerId="AD" clId="Web-{4186D71A-B5F9-499B-8E85-F4C529E14C67}" dt="2022-02-01T10:36:40.030" v="120"/>
          <ac:picMkLst>
            <pc:docMk/>
            <pc:sldMk cId="121339606" sldId="257"/>
            <ac:picMk id="7" creationId="{971E11F7-D1FF-4A9A-A321-EFD7F7400472}"/>
          </ac:picMkLst>
        </pc:picChg>
      </pc:sldChg>
      <pc:sldMasterChg chg="del delSldLayout">
        <pc:chgData name="Magdalena Zając" userId="S::mzajac1@pallotti.edu.pl::940767e8-752b-4a97-912c-a9a7730faa56" providerId="AD" clId="Web-{4186D71A-B5F9-499B-8E85-F4C529E14C67}" dt="2022-02-01T10:24:30.322" v="0"/>
        <pc:sldMasterMkLst>
          <pc:docMk/>
          <pc:sldMasterMk cId="0" sldId="2147483648"/>
        </pc:sldMasterMkLst>
        <pc:sldLayoutChg chg="del">
          <pc:chgData name="Magdalena Zając" userId="S::mzajac1@pallotti.edu.pl::940767e8-752b-4a97-912c-a9a7730faa56" providerId="AD" clId="Web-{4186D71A-B5F9-499B-8E85-F4C529E14C67}" dt="2022-02-01T10:24:30.322" v="0"/>
          <pc:sldLayoutMkLst>
            <pc:docMk/>
            <pc:sldMasterMk cId="0" sldId="2147483648"/>
            <pc:sldLayoutMk cId="0" sldId="2147483649"/>
          </pc:sldLayoutMkLst>
        </pc:sldLayoutChg>
        <pc:sldLayoutChg chg="del">
          <pc:chgData name="Magdalena Zając" userId="S::mzajac1@pallotti.edu.pl::940767e8-752b-4a97-912c-a9a7730faa56" providerId="AD" clId="Web-{4186D71A-B5F9-499B-8E85-F4C529E14C67}" dt="2022-02-01T10:24:30.322" v="0"/>
          <pc:sldLayoutMkLst>
            <pc:docMk/>
            <pc:sldMasterMk cId="0" sldId="2147483648"/>
            <pc:sldLayoutMk cId="0" sldId="2147483650"/>
          </pc:sldLayoutMkLst>
        </pc:sldLayoutChg>
        <pc:sldLayoutChg chg="del">
          <pc:chgData name="Magdalena Zając" userId="S::mzajac1@pallotti.edu.pl::940767e8-752b-4a97-912c-a9a7730faa56" providerId="AD" clId="Web-{4186D71A-B5F9-499B-8E85-F4C529E14C67}" dt="2022-02-01T10:24:30.322" v="0"/>
          <pc:sldLayoutMkLst>
            <pc:docMk/>
            <pc:sldMasterMk cId="0" sldId="2147483648"/>
            <pc:sldLayoutMk cId="0" sldId="2147483651"/>
          </pc:sldLayoutMkLst>
        </pc:sldLayoutChg>
        <pc:sldLayoutChg chg="del">
          <pc:chgData name="Magdalena Zając" userId="S::mzajac1@pallotti.edu.pl::940767e8-752b-4a97-912c-a9a7730faa56" providerId="AD" clId="Web-{4186D71A-B5F9-499B-8E85-F4C529E14C67}" dt="2022-02-01T10:24:30.322" v="0"/>
          <pc:sldLayoutMkLst>
            <pc:docMk/>
            <pc:sldMasterMk cId="0" sldId="2147483648"/>
            <pc:sldLayoutMk cId="0" sldId="2147483652"/>
          </pc:sldLayoutMkLst>
        </pc:sldLayoutChg>
        <pc:sldLayoutChg chg="del">
          <pc:chgData name="Magdalena Zając" userId="S::mzajac1@pallotti.edu.pl::940767e8-752b-4a97-912c-a9a7730faa56" providerId="AD" clId="Web-{4186D71A-B5F9-499B-8E85-F4C529E14C67}" dt="2022-02-01T10:24:30.322" v="0"/>
          <pc:sldLayoutMkLst>
            <pc:docMk/>
            <pc:sldMasterMk cId="0" sldId="2147483648"/>
            <pc:sldLayoutMk cId="0" sldId="2147483653"/>
          </pc:sldLayoutMkLst>
        </pc:sldLayoutChg>
        <pc:sldLayoutChg chg="del">
          <pc:chgData name="Magdalena Zając" userId="S::mzajac1@pallotti.edu.pl::940767e8-752b-4a97-912c-a9a7730faa56" providerId="AD" clId="Web-{4186D71A-B5F9-499B-8E85-F4C529E14C67}" dt="2022-02-01T10:24:30.322" v="0"/>
          <pc:sldLayoutMkLst>
            <pc:docMk/>
            <pc:sldMasterMk cId="0" sldId="2147483648"/>
            <pc:sldLayoutMk cId="0" sldId="2147483654"/>
          </pc:sldLayoutMkLst>
        </pc:sldLayoutChg>
        <pc:sldLayoutChg chg="del">
          <pc:chgData name="Magdalena Zając" userId="S::mzajac1@pallotti.edu.pl::940767e8-752b-4a97-912c-a9a7730faa56" providerId="AD" clId="Web-{4186D71A-B5F9-499B-8E85-F4C529E14C67}" dt="2022-02-01T10:24:30.322" v="0"/>
          <pc:sldLayoutMkLst>
            <pc:docMk/>
            <pc:sldMasterMk cId="0" sldId="2147483648"/>
            <pc:sldLayoutMk cId="0" sldId="2147483655"/>
          </pc:sldLayoutMkLst>
        </pc:sldLayoutChg>
        <pc:sldLayoutChg chg="del">
          <pc:chgData name="Magdalena Zając" userId="S::mzajac1@pallotti.edu.pl::940767e8-752b-4a97-912c-a9a7730faa56" providerId="AD" clId="Web-{4186D71A-B5F9-499B-8E85-F4C529E14C67}" dt="2022-02-01T10:24:30.322" v="0"/>
          <pc:sldLayoutMkLst>
            <pc:docMk/>
            <pc:sldMasterMk cId="0" sldId="2147483648"/>
            <pc:sldLayoutMk cId="0" sldId="2147483656"/>
          </pc:sldLayoutMkLst>
        </pc:sldLayoutChg>
        <pc:sldLayoutChg chg="del">
          <pc:chgData name="Magdalena Zając" userId="S::mzajac1@pallotti.edu.pl::940767e8-752b-4a97-912c-a9a7730faa56" providerId="AD" clId="Web-{4186D71A-B5F9-499B-8E85-F4C529E14C67}" dt="2022-02-01T10:24:30.322" v="0"/>
          <pc:sldLayoutMkLst>
            <pc:docMk/>
            <pc:sldMasterMk cId="0" sldId="2147483648"/>
            <pc:sldLayoutMk cId="0" sldId="2147483657"/>
          </pc:sldLayoutMkLst>
        </pc:sldLayoutChg>
        <pc:sldLayoutChg chg="del">
          <pc:chgData name="Magdalena Zając" userId="S::mzajac1@pallotti.edu.pl::940767e8-752b-4a97-912c-a9a7730faa56" providerId="AD" clId="Web-{4186D71A-B5F9-499B-8E85-F4C529E14C67}" dt="2022-02-01T10:24:30.322" v="0"/>
          <pc:sldLayoutMkLst>
            <pc:docMk/>
            <pc:sldMasterMk cId="0" sldId="2147483648"/>
            <pc:sldLayoutMk cId="0" sldId="2147483658"/>
          </pc:sldLayoutMkLst>
        </pc:sldLayoutChg>
        <pc:sldLayoutChg chg="del">
          <pc:chgData name="Magdalena Zając" userId="S::mzajac1@pallotti.edu.pl::940767e8-752b-4a97-912c-a9a7730faa56" providerId="AD" clId="Web-{4186D71A-B5F9-499B-8E85-F4C529E14C67}" dt="2022-02-01T10:24:30.322" v="0"/>
          <pc:sldLayoutMkLst>
            <pc:docMk/>
            <pc:sldMasterMk cId="0" sldId="2147483648"/>
            <pc:sldLayoutMk cId="0" sldId="2147483659"/>
          </pc:sldLayoutMkLst>
        </pc:sldLayoutChg>
      </pc:sldMasterChg>
      <pc:sldMasterChg chg="add del addSldLayout delSldLayout">
        <pc:chgData name="Magdalena Zając" userId="S::mzajac1@pallotti.edu.pl::940767e8-752b-4a97-912c-a9a7730faa56" providerId="AD" clId="Web-{4186D71A-B5F9-499B-8E85-F4C529E14C67}" dt="2022-02-01T10:25:14.948" v="9"/>
        <pc:sldMasterMkLst>
          <pc:docMk/>
          <pc:sldMasterMk cId="2113921032" sldId="2147483712"/>
        </pc:sldMasterMkLst>
        <pc:sldLayoutChg chg="add del">
          <pc:chgData name="Magdalena Zając" userId="S::mzajac1@pallotti.edu.pl::940767e8-752b-4a97-912c-a9a7730faa56" providerId="AD" clId="Web-{4186D71A-B5F9-499B-8E85-F4C529E14C67}" dt="2022-02-01T10:25:14.948" v="9"/>
          <pc:sldLayoutMkLst>
            <pc:docMk/>
            <pc:sldMasterMk cId="2113921032" sldId="2147483712"/>
            <pc:sldLayoutMk cId="3679971828" sldId="2147483701"/>
          </pc:sldLayoutMkLst>
        </pc:sldLayoutChg>
        <pc:sldLayoutChg chg="add del">
          <pc:chgData name="Magdalena Zając" userId="S::mzajac1@pallotti.edu.pl::940767e8-752b-4a97-912c-a9a7730faa56" providerId="AD" clId="Web-{4186D71A-B5F9-499B-8E85-F4C529E14C67}" dt="2022-02-01T10:25:14.948" v="9"/>
          <pc:sldLayoutMkLst>
            <pc:docMk/>
            <pc:sldMasterMk cId="2113921032" sldId="2147483712"/>
            <pc:sldLayoutMk cId="1355103735" sldId="2147483702"/>
          </pc:sldLayoutMkLst>
        </pc:sldLayoutChg>
        <pc:sldLayoutChg chg="add del">
          <pc:chgData name="Magdalena Zając" userId="S::mzajac1@pallotti.edu.pl::940767e8-752b-4a97-912c-a9a7730faa56" providerId="AD" clId="Web-{4186D71A-B5F9-499B-8E85-F4C529E14C67}" dt="2022-02-01T10:25:14.948" v="9"/>
          <pc:sldLayoutMkLst>
            <pc:docMk/>
            <pc:sldMasterMk cId="2113921032" sldId="2147483712"/>
            <pc:sldLayoutMk cId="987698803" sldId="2147483703"/>
          </pc:sldLayoutMkLst>
        </pc:sldLayoutChg>
        <pc:sldLayoutChg chg="add del">
          <pc:chgData name="Magdalena Zając" userId="S::mzajac1@pallotti.edu.pl::940767e8-752b-4a97-912c-a9a7730faa56" providerId="AD" clId="Web-{4186D71A-B5F9-499B-8E85-F4C529E14C67}" dt="2022-02-01T10:25:14.948" v="9"/>
          <pc:sldLayoutMkLst>
            <pc:docMk/>
            <pc:sldMasterMk cId="2113921032" sldId="2147483712"/>
            <pc:sldLayoutMk cId="1541797028" sldId="2147483704"/>
          </pc:sldLayoutMkLst>
        </pc:sldLayoutChg>
        <pc:sldLayoutChg chg="add del">
          <pc:chgData name="Magdalena Zając" userId="S::mzajac1@pallotti.edu.pl::940767e8-752b-4a97-912c-a9a7730faa56" providerId="AD" clId="Web-{4186D71A-B5F9-499B-8E85-F4C529E14C67}" dt="2022-02-01T10:25:14.948" v="9"/>
          <pc:sldLayoutMkLst>
            <pc:docMk/>
            <pc:sldMasterMk cId="2113921032" sldId="2147483712"/>
            <pc:sldLayoutMk cId="1850013158" sldId="2147483705"/>
          </pc:sldLayoutMkLst>
        </pc:sldLayoutChg>
        <pc:sldLayoutChg chg="add del">
          <pc:chgData name="Magdalena Zając" userId="S::mzajac1@pallotti.edu.pl::940767e8-752b-4a97-912c-a9a7730faa56" providerId="AD" clId="Web-{4186D71A-B5F9-499B-8E85-F4C529E14C67}" dt="2022-02-01T10:25:14.948" v="9"/>
          <pc:sldLayoutMkLst>
            <pc:docMk/>
            <pc:sldMasterMk cId="2113921032" sldId="2147483712"/>
            <pc:sldLayoutMk cId="2413796598" sldId="2147483706"/>
          </pc:sldLayoutMkLst>
        </pc:sldLayoutChg>
        <pc:sldLayoutChg chg="add del">
          <pc:chgData name="Magdalena Zając" userId="S::mzajac1@pallotti.edu.pl::940767e8-752b-4a97-912c-a9a7730faa56" providerId="AD" clId="Web-{4186D71A-B5F9-499B-8E85-F4C529E14C67}" dt="2022-02-01T10:25:14.948" v="9"/>
          <pc:sldLayoutMkLst>
            <pc:docMk/>
            <pc:sldMasterMk cId="2113921032" sldId="2147483712"/>
            <pc:sldLayoutMk cId="2795858831" sldId="2147483707"/>
          </pc:sldLayoutMkLst>
        </pc:sldLayoutChg>
        <pc:sldLayoutChg chg="add del">
          <pc:chgData name="Magdalena Zając" userId="S::mzajac1@pallotti.edu.pl::940767e8-752b-4a97-912c-a9a7730faa56" providerId="AD" clId="Web-{4186D71A-B5F9-499B-8E85-F4C529E14C67}" dt="2022-02-01T10:25:14.948" v="9"/>
          <pc:sldLayoutMkLst>
            <pc:docMk/>
            <pc:sldMasterMk cId="2113921032" sldId="2147483712"/>
            <pc:sldLayoutMk cId="3383703700" sldId="2147483708"/>
          </pc:sldLayoutMkLst>
        </pc:sldLayoutChg>
        <pc:sldLayoutChg chg="add del">
          <pc:chgData name="Magdalena Zając" userId="S::mzajac1@pallotti.edu.pl::940767e8-752b-4a97-912c-a9a7730faa56" providerId="AD" clId="Web-{4186D71A-B5F9-499B-8E85-F4C529E14C67}" dt="2022-02-01T10:25:14.948" v="9"/>
          <pc:sldLayoutMkLst>
            <pc:docMk/>
            <pc:sldMasterMk cId="2113921032" sldId="2147483712"/>
            <pc:sldLayoutMk cId="1398079424" sldId="2147483709"/>
          </pc:sldLayoutMkLst>
        </pc:sldLayoutChg>
        <pc:sldLayoutChg chg="add del">
          <pc:chgData name="Magdalena Zając" userId="S::mzajac1@pallotti.edu.pl::940767e8-752b-4a97-912c-a9a7730faa56" providerId="AD" clId="Web-{4186D71A-B5F9-499B-8E85-F4C529E14C67}" dt="2022-02-01T10:25:14.948" v="9"/>
          <pc:sldLayoutMkLst>
            <pc:docMk/>
            <pc:sldMasterMk cId="2113921032" sldId="2147483712"/>
            <pc:sldLayoutMk cId="1210416034" sldId="2147483710"/>
          </pc:sldLayoutMkLst>
        </pc:sldLayoutChg>
        <pc:sldLayoutChg chg="add del">
          <pc:chgData name="Magdalena Zając" userId="S::mzajac1@pallotti.edu.pl::940767e8-752b-4a97-912c-a9a7730faa56" providerId="AD" clId="Web-{4186D71A-B5F9-499B-8E85-F4C529E14C67}" dt="2022-02-01T10:25:14.948" v="9"/>
          <pc:sldLayoutMkLst>
            <pc:docMk/>
            <pc:sldMasterMk cId="2113921032" sldId="2147483712"/>
            <pc:sldLayoutMk cId="193982796" sldId="2147483711"/>
          </pc:sldLayoutMkLst>
        </pc:sldLayoutChg>
      </pc:sldMasterChg>
      <pc:sldMasterChg chg="add del addSldLayout delSldLayout">
        <pc:chgData name="Magdalena Zając" userId="S::mzajac1@pallotti.edu.pl::940767e8-752b-4a97-912c-a9a7730faa56" providerId="AD" clId="Web-{4186D71A-B5F9-499B-8E85-F4C529E14C67}" dt="2022-02-01T10:25:35.777" v="11"/>
        <pc:sldMasterMkLst>
          <pc:docMk/>
          <pc:sldMasterMk cId="2371352672" sldId="2147483762"/>
        </pc:sldMasterMkLst>
        <pc:sldLayoutChg chg="add del">
          <pc:chgData name="Magdalena Zając" userId="S::mzajac1@pallotti.edu.pl::940767e8-752b-4a97-912c-a9a7730faa56" providerId="AD" clId="Web-{4186D71A-B5F9-499B-8E85-F4C529E14C67}" dt="2022-02-01T10:25:35.777" v="11"/>
          <pc:sldLayoutMkLst>
            <pc:docMk/>
            <pc:sldMasterMk cId="2371352672" sldId="2147483762"/>
            <pc:sldLayoutMk cId="1586881928" sldId="2147483751"/>
          </pc:sldLayoutMkLst>
        </pc:sldLayoutChg>
        <pc:sldLayoutChg chg="add del">
          <pc:chgData name="Magdalena Zając" userId="S::mzajac1@pallotti.edu.pl::940767e8-752b-4a97-912c-a9a7730faa56" providerId="AD" clId="Web-{4186D71A-B5F9-499B-8E85-F4C529E14C67}" dt="2022-02-01T10:25:35.777" v="11"/>
          <pc:sldLayoutMkLst>
            <pc:docMk/>
            <pc:sldMasterMk cId="2371352672" sldId="2147483762"/>
            <pc:sldLayoutMk cId="3154128408" sldId="2147483752"/>
          </pc:sldLayoutMkLst>
        </pc:sldLayoutChg>
        <pc:sldLayoutChg chg="add del">
          <pc:chgData name="Magdalena Zając" userId="S::mzajac1@pallotti.edu.pl::940767e8-752b-4a97-912c-a9a7730faa56" providerId="AD" clId="Web-{4186D71A-B5F9-499B-8E85-F4C529E14C67}" dt="2022-02-01T10:25:35.777" v="11"/>
          <pc:sldLayoutMkLst>
            <pc:docMk/>
            <pc:sldMasterMk cId="2371352672" sldId="2147483762"/>
            <pc:sldLayoutMk cId="2945521638" sldId="2147483753"/>
          </pc:sldLayoutMkLst>
        </pc:sldLayoutChg>
        <pc:sldLayoutChg chg="add del">
          <pc:chgData name="Magdalena Zając" userId="S::mzajac1@pallotti.edu.pl::940767e8-752b-4a97-912c-a9a7730faa56" providerId="AD" clId="Web-{4186D71A-B5F9-499B-8E85-F4C529E14C67}" dt="2022-02-01T10:25:35.777" v="11"/>
          <pc:sldLayoutMkLst>
            <pc:docMk/>
            <pc:sldMasterMk cId="2371352672" sldId="2147483762"/>
            <pc:sldLayoutMk cId="3557045445" sldId="2147483754"/>
          </pc:sldLayoutMkLst>
        </pc:sldLayoutChg>
        <pc:sldLayoutChg chg="add del">
          <pc:chgData name="Magdalena Zając" userId="S::mzajac1@pallotti.edu.pl::940767e8-752b-4a97-912c-a9a7730faa56" providerId="AD" clId="Web-{4186D71A-B5F9-499B-8E85-F4C529E14C67}" dt="2022-02-01T10:25:35.777" v="11"/>
          <pc:sldLayoutMkLst>
            <pc:docMk/>
            <pc:sldMasterMk cId="2371352672" sldId="2147483762"/>
            <pc:sldLayoutMk cId="3077994318" sldId="2147483755"/>
          </pc:sldLayoutMkLst>
        </pc:sldLayoutChg>
        <pc:sldLayoutChg chg="add del">
          <pc:chgData name="Magdalena Zając" userId="S::mzajac1@pallotti.edu.pl::940767e8-752b-4a97-912c-a9a7730faa56" providerId="AD" clId="Web-{4186D71A-B5F9-499B-8E85-F4C529E14C67}" dt="2022-02-01T10:25:35.777" v="11"/>
          <pc:sldLayoutMkLst>
            <pc:docMk/>
            <pc:sldMasterMk cId="2371352672" sldId="2147483762"/>
            <pc:sldLayoutMk cId="4010373723" sldId="2147483756"/>
          </pc:sldLayoutMkLst>
        </pc:sldLayoutChg>
        <pc:sldLayoutChg chg="add del">
          <pc:chgData name="Magdalena Zając" userId="S::mzajac1@pallotti.edu.pl::940767e8-752b-4a97-912c-a9a7730faa56" providerId="AD" clId="Web-{4186D71A-B5F9-499B-8E85-F4C529E14C67}" dt="2022-02-01T10:25:35.777" v="11"/>
          <pc:sldLayoutMkLst>
            <pc:docMk/>
            <pc:sldMasterMk cId="2371352672" sldId="2147483762"/>
            <pc:sldLayoutMk cId="3189185369" sldId="2147483757"/>
          </pc:sldLayoutMkLst>
        </pc:sldLayoutChg>
        <pc:sldLayoutChg chg="add del">
          <pc:chgData name="Magdalena Zając" userId="S::mzajac1@pallotti.edu.pl::940767e8-752b-4a97-912c-a9a7730faa56" providerId="AD" clId="Web-{4186D71A-B5F9-499B-8E85-F4C529E14C67}" dt="2022-02-01T10:25:35.777" v="11"/>
          <pc:sldLayoutMkLst>
            <pc:docMk/>
            <pc:sldMasterMk cId="2371352672" sldId="2147483762"/>
            <pc:sldLayoutMk cId="4018462735" sldId="2147483758"/>
          </pc:sldLayoutMkLst>
        </pc:sldLayoutChg>
        <pc:sldLayoutChg chg="add del">
          <pc:chgData name="Magdalena Zając" userId="S::mzajac1@pallotti.edu.pl::940767e8-752b-4a97-912c-a9a7730faa56" providerId="AD" clId="Web-{4186D71A-B5F9-499B-8E85-F4C529E14C67}" dt="2022-02-01T10:25:35.777" v="11"/>
          <pc:sldLayoutMkLst>
            <pc:docMk/>
            <pc:sldMasterMk cId="2371352672" sldId="2147483762"/>
            <pc:sldLayoutMk cId="2055829143" sldId="2147483759"/>
          </pc:sldLayoutMkLst>
        </pc:sldLayoutChg>
        <pc:sldLayoutChg chg="add del">
          <pc:chgData name="Magdalena Zając" userId="S::mzajac1@pallotti.edu.pl::940767e8-752b-4a97-912c-a9a7730faa56" providerId="AD" clId="Web-{4186D71A-B5F9-499B-8E85-F4C529E14C67}" dt="2022-02-01T10:25:35.777" v="11"/>
          <pc:sldLayoutMkLst>
            <pc:docMk/>
            <pc:sldMasterMk cId="2371352672" sldId="2147483762"/>
            <pc:sldLayoutMk cId="2966857081" sldId="2147483760"/>
          </pc:sldLayoutMkLst>
        </pc:sldLayoutChg>
        <pc:sldLayoutChg chg="add del">
          <pc:chgData name="Magdalena Zając" userId="S::mzajac1@pallotti.edu.pl::940767e8-752b-4a97-912c-a9a7730faa56" providerId="AD" clId="Web-{4186D71A-B5F9-499B-8E85-F4C529E14C67}" dt="2022-02-01T10:25:35.777" v="11"/>
          <pc:sldLayoutMkLst>
            <pc:docMk/>
            <pc:sldMasterMk cId="2371352672" sldId="2147483762"/>
            <pc:sldLayoutMk cId="1331560876" sldId="2147483761"/>
          </pc:sldLayoutMkLst>
        </pc:sldLayoutChg>
      </pc:sldMasterChg>
      <pc:sldMasterChg chg="add del addSldLayout delSldLayout">
        <pc:chgData name="Magdalena Zając" userId="S::mzajac1@pallotti.edu.pl::940767e8-752b-4a97-912c-a9a7730faa56" providerId="AD" clId="Web-{4186D71A-B5F9-499B-8E85-F4C529E14C67}" dt="2022-02-01T10:27:45.312" v="22"/>
        <pc:sldMasterMkLst>
          <pc:docMk/>
          <pc:sldMasterMk cId="1719023007" sldId="2147483854"/>
        </pc:sldMasterMkLst>
        <pc:sldLayoutChg chg="add del">
          <pc:chgData name="Magdalena Zając" userId="S::mzajac1@pallotti.edu.pl::940767e8-752b-4a97-912c-a9a7730faa56" providerId="AD" clId="Web-{4186D71A-B5F9-499B-8E85-F4C529E14C67}" dt="2022-02-01T10:27:45.312" v="22"/>
          <pc:sldLayoutMkLst>
            <pc:docMk/>
            <pc:sldMasterMk cId="1719023007" sldId="2147483854"/>
            <pc:sldLayoutMk cId="1608503515" sldId="2147483843"/>
          </pc:sldLayoutMkLst>
        </pc:sldLayoutChg>
        <pc:sldLayoutChg chg="add del">
          <pc:chgData name="Magdalena Zając" userId="S::mzajac1@pallotti.edu.pl::940767e8-752b-4a97-912c-a9a7730faa56" providerId="AD" clId="Web-{4186D71A-B5F9-499B-8E85-F4C529E14C67}" dt="2022-02-01T10:27:45.312" v="22"/>
          <pc:sldLayoutMkLst>
            <pc:docMk/>
            <pc:sldMasterMk cId="1719023007" sldId="2147483854"/>
            <pc:sldLayoutMk cId="3885427984" sldId="2147483844"/>
          </pc:sldLayoutMkLst>
        </pc:sldLayoutChg>
        <pc:sldLayoutChg chg="add del">
          <pc:chgData name="Magdalena Zając" userId="S::mzajac1@pallotti.edu.pl::940767e8-752b-4a97-912c-a9a7730faa56" providerId="AD" clId="Web-{4186D71A-B5F9-499B-8E85-F4C529E14C67}" dt="2022-02-01T10:27:45.312" v="22"/>
          <pc:sldLayoutMkLst>
            <pc:docMk/>
            <pc:sldMasterMk cId="1719023007" sldId="2147483854"/>
            <pc:sldLayoutMk cId="2507604526" sldId="2147483845"/>
          </pc:sldLayoutMkLst>
        </pc:sldLayoutChg>
        <pc:sldLayoutChg chg="add del">
          <pc:chgData name="Magdalena Zając" userId="S::mzajac1@pallotti.edu.pl::940767e8-752b-4a97-912c-a9a7730faa56" providerId="AD" clId="Web-{4186D71A-B5F9-499B-8E85-F4C529E14C67}" dt="2022-02-01T10:27:45.312" v="22"/>
          <pc:sldLayoutMkLst>
            <pc:docMk/>
            <pc:sldMasterMk cId="1719023007" sldId="2147483854"/>
            <pc:sldLayoutMk cId="304234755" sldId="2147483846"/>
          </pc:sldLayoutMkLst>
        </pc:sldLayoutChg>
        <pc:sldLayoutChg chg="add del">
          <pc:chgData name="Magdalena Zając" userId="S::mzajac1@pallotti.edu.pl::940767e8-752b-4a97-912c-a9a7730faa56" providerId="AD" clId="Web-{4186D71A-B5F9-499B-8E85-F4C529E14C67}" dt="2022-02-01T10:27:45.312" v="22"/>
          <pc:sldLayoutMkLst>
            <pc:docMk/>
            <pc:sldMasterMk cId="1719023007" sldId="2147483854"/>
            <pc:sldLayoutMk cId="1103965237" sldId="2147483847"/>
          </pc:sldLayoutMkLst>
        </pc:sldLayoutChg>
        <pc:sldLayoutChg chg="add del">
          <pc:chgData name="Magdalena Zając" userId="S::mzajac1@pallotti.edu.pl::940767e8-752b-4a97-912c-a9a7730faa56" providerId="AD" clId="Web-{4186D71A-B5F9-499B-8E85-F4C529E14C67}" dt="2022-02-01T10:27:45.312" v="22"/>
          <pc:sldLayoutMkLst>
            <pc:docMk/>
            <pc:sldMasterMk cId="1719023007" sldId="2147483854"/>
            <pc:sldLayoutMk cId="141386537" sldId="2147483848"/>
          </pc:sldLayoutMkLst>
        </pc:sldLayoutChg>
        <pc:sldLayoutChg chg="add del">
          <pc:chgData name="Magdalena Zając" userId="S::mzajac1@pallotti.edu.pl::940767e8-752b-4a97-912c-a9a7730faa56" providerId="AD" clId="Web-{4186D71A-B5F9-499B-8E85-F4C529E14C67}" dt="2022-02-01T10:27:45.312" v="22"/>
          <pc:sldLayoutMkLst>
            <pc:docMk/>
            <pc:sldMasterMk cId="1719023007" sldId="2147483854"/>
            <pc:sldLayoutMk cId="1880615617" sldId="2147483849"/>
          </pc:sldLayoutMkLst>
        </pc:sldLayoutChg>
        <pc:sldLayoutChg chg="add del">
          <pc:chgData name="Magdalena Zając" userId="S::mzajac1@pallotti.edu.pl::940767e8-752b-4a97-912c-a9a7730faa56" providerId="AD" clId="Web-{4186D71A-B5F9-499B-8E85-F4C529E14C67}" dt="2022-02-01T10:27:45.312" v="22"/>
          <pc:sldLayoutMkLst>
            <pc:docMk/>
            <pc:sldMasterMk cId="1719023007" sldId="2147483854"/>
            <pc:sldLayoutMk cId="3738387899" sldId="2147483850"/>
          </pc:sldLayoutMkLst>
        </pc:sldLayoutChg>
        <pc:sldLayoutChg chg="add del">
          <pc:chgData name="Magdalena Zając" userId="S::mzajac1@pallotti.edu.pl::940767e8-752b-4a97-912c-a9a7730faa56" providerId="AD" clId="Web-{4186D71A-B5F9-499B-8E85-F4C529E14C67}" dt="2022-02-01T10:27:45.312" v="22"/>
          <pc:sldLayoutMkLst>
            <pc:docMk/>
            <pc:sldMasterMk cId="1719023007" sldId="2147483854"/>
            <pc:sldLayoutMk cId="384340731" sldId="2147483851"/>
          </pc:sldLayoutMkLst>
        </pc:sldLayoutChg>
        <pc:sldLayoutChg chg="add del">
          <pc:chgData name="Magdalena Zając" userId="S::mzajac1@pallotti.edu.pl::940767e8-752b-4a97-912c-a9a7730faa56" providerId="AD" clId="Web-{4186D71A-B5F9-499B-8E85-F4C529E14C67}" dt="2022-02-01T10:27:45.312" v="22"/>
          <pc:sldLayoutMkLst>
            <pc:docMk/>
            <pc:sldMasterMk cId="1719023007" sldId="2147483854"/>
            <pc:sldLayoutMk cId="1324723227" sldId="2147483852"/>
          </pc:sldLayoutMkLst>
        </pc:sldLayoutChg>
        <pc:sldLayoutChg chg="add del">
          <pc:chgData name="Magdalena Zając" userId="S::mzajac1@pallotti.edu.pl::940767e8-752b-4a97-912c-a9a7730faa56" providerId="AD" clId="Web-{4186D71A-B5F9-499B-8E85-F4C529E14C67}" dt="2022-02-01T10:27:45.312" v="22"/>
          <pc:sldLayoutMkLst>
            <pc:docMk/>
            <pc:sldMasterMk cId="1719023007" sldId="2147483854"/>
            <pc:sldLayoutMk cId="3674448025" sldId="2147483853"/>
          </pc:sldLayoutMkLst>
        </pc:sldLayoutChg>
      </pc:sldMasterChg>
      <pc:sldMasterChg chg="add del addSldLayout delSldLayout">
        <pc:chgData name="Magdalena Zając" userId="S::mzajac1@pallotti.edu.pl::940767e8-752b-4a97-912c-a9a7730faa56" providerId="AD" clId="Web-{4186D71A-B5F9-499B-8E85-F4C529E14C67}" dt="2022-02-01T10:28:46.454" v="29"/>
        <pc:sldMasterMkLst>
          <pc:docMk/>
          <pc:sldMasterMk cId="3497745867" sldId="2147483878"/>
        </pc:sldMasterMkLst>
        <pc:sldLayoutChg chg="add del">
          <pc:chgData name="Magdalena Zając" userId="S::mzajac1@pallotti.edu.pl::940767e8-752b-4a97-912c-a9a7730faa56" providerId="AD" clId="Web-{4186D71A-B5F9-499B-8E85-F4C529E14C67}" dt="2022-02-01T10:28:46.454" v="29"/>
          <pc:sldLayoutMkLst>
            <pc:docMk/>
            <pc:sldMasterMk cId="3497745867" sldId="2147483878"/>
            <pc:sldLayoutMk cId="898171277" sldId="2147483867"/>
          </pc:sldLayoutMkLst>
        </pc:sldLayoutChg>
        <pc:sldLayoutChg chg="add del">
          <pc:chgData name="Magdalena Zając" userId="S::mzajac1@pallotti.edu.pl::940767e8-752b-4a97-912c-a9a7730faa56" providerId="AD" clId="Web-{4186D71A-B5F9-499B-8E85-F4C529E14C67}" dt="2022-02-01T10:28:46.454" v="29"/>
          <pc:sldLayoutMkLst>
            <pc:docMk/>
            <pc:sldMasterMk cId="3497745867" sldId="2147483878"/>
            <pc:sldLayoutMk cId="1907736841" sldId="2147483868"/>
          </pc:sldLayoutMkLst>
        </pc:sldLayoutChg>
        <pc:sldLayoutChg chg="add del">
          <pc:chgData name="Magdalena Zając" userId="S::mzajac1@pallotti.edu.pl::940767e8-752b-4a97-912c-a9a7730faa56" providerId="AD" clId="Web-{4186D71A-B5F9-499B-8E85-F4C529E14C67}" dt="2022-02-01T10:28:46.454" v="29"/>
          <pc:sldLayoutMkLst>
            <pc:docMk/>
            <pc:sldMasterMk cId="3497745867" sldId="2147483878"/>
            <pc:sldLayoutMk cId="3426377351" sldId="2147483869"/>
          </pc:sldLayoutMkLst>
        </pc:sldLayoutChg>
        <pc:sldLayoutChg chg="add del">
          <pc:chgData name="Magdalena Zając" userId="S::mzajac1@pallotti.edu.pl::940767e8-752b-4a97-912c-a9a7730faa56" providerId="AD" clId="Web-{4186D71A-B5F9-499B-8E85-F4C529E14C67}" dt="2022-02-01T10:28:46.454" v="29"/>
          <pc:sldLayoutMkLst>
            <pc:docMk/>
            <pc:sldMasterMk cId="3497745867" sldId="2147483878"/>
            <pc:sldLayoutMk cId="3644377693" sldId="2147483870"/>
          </pc:sldLayoutMkLst>
        </pc:sldLayoutChg>
        <pc:sldLayoutChg chg="add del">
          <pc:chgData name="Magdalena Zając" userId="S::mzajac1@pallotti.edu.pl::940767e8-752b-4a97-912c-a9a7730faa56" providerId="AD" clId="Web-{4186D71A-B5F9-499B-8E85-F4C529E14C67}" dt="2022-02-01T10:28:46.454" v="29"/>
          <pc:sldLayoutMkLst>
            <pc:docMk/>
            <pc:sldMasterMk cId="3497745867" sldId="2147483878"/>
            <pc:sldLayoutMk cId="2910947568" sldId="2147483871"/>
          </pc:sldLayoutMkLst>
        </pc:sldLayoutChg>
        <pc:sldLayoutChg chg="add del">
          <pc:chgData name="Magdalena Zając" userId="S::mzajac1@pallotti.edu.pl::940767e8-752b-4a97-912c-a9a7730faa56" providerId="AD" clId="Web-{4186D71A-B5F9-499B-8E85-F4C529E14C67}" dt="2022-02-01T10:28:46.454" v="29"/>
          <pc:sldLayoutMkLst>
            <pc:docMk/>
            <pc:sldMasterMk cId="3497745867" sldId="2147483878"/>
            <pc:sldLayoutMk cId="2060514154" sldId="2147483872"/>
          </pc:sldLayoutMkLst>
        </pc:sldLayoutChg>
        <pc:sldLayoutChg chg="add del">
          <pc:chgData name="Magdalena Zając" userId="S::mzajac1@pallotti.edu.pl::940767e8-752b-4a97-912c-a9a7730faa56" providerId="AD" clId="Web-{4186D71A-B5F9-499B-8E85-F4C529E14C67}" dt="2022-02-01T10:28:46.454" v="29"/>
          <pc:sldLayoutMkLst>
            <pc:docMk/>
            <pc:sldMasterMk cId="3497745867" sldId="2147483878"/>
            <pc:sldLayoutMk cId="858726001" sldId="2147483873"/>
          </pc:sldLayoutMkLst>
        </pc:sldLayoutChg>
        <pc:sldLayoutChg chg="add del">
          <pc:chgData name="Magdalena Zając" userId="S::mzajac1@pallotti.edu.pl::940767e8-752b-4a97-912c-a9a7730faa56" providerId="AD" clId="Web-{4186D71A-B5F9-499B-8E85-F4C529E14C67}" dt="2022-02-01T10:28:46.454" v="29"/>
          <pc:sldLayoutMkLst>
            <pc:docMk/>
            <pc:sldMasterMk cId="3497745867" sldId="2147483878"/>
            <pc:sldLayoutMk cId="930296868" sldId="2147483874"/>
          </pc:sldLayoutMkLst>
        </pc:sldLayoutChg>
        <pc:sldLayoutChg chg="add del">
          <pc:chgData name="Magdalena Zając" userId="S::mzajac1@pallotti.edu.pl::940767e8-752b-4a97-912c-a9a7730faa56" providerId="AD" clId="Web-{4186D71A-B5F9-499B-8E85-F4C529E14C67}" dt="2022-02-01T10:28:46.454" v="29"/>
          <pc:sldLayoutMkLst>
            <pc:docMk/>
            <pc:sldMasterMk cId="3497745867" sldId="2147483878"/>
            <pc:sldLayoutMk cId="2802107878" sldId="2147483875"/>
          </pc:sldLayoutMkLst>
        </pc:sldLayoutChg>
        <pc:sldLayoutChg chg="add del">
          <pc:chgData name="Magdalena Zając" userId="S::mzajac1@pallotti.edu.pl::940767e8-752b-4a97-912c-a9a7730faa56" providerId="AD" clId="Web-{4186D71A-B5F9-499B-8E85-F4C529E14C67}" dt="2022-02-01T10:28:46.454" v="29"/>
          <pc:sldLayoutMkLst>
            <pc:docMk/>
            <pc:sldMasterMk cId="3497745867" sldId="2147483878"/>
            <pc:sldLayoutMk cId="554426700" sldId="2147483876"/>
          </pc:sldLayoutMkLst>
        </pc:sldLayoutChg>
        <pc:sldLayoutChg chg="add del">
          <pc:chgData name="Magdalena Zając" userId="S::mzajac1@pallotti.edu.pl::940767e8-752b-4a97-912c-a9a7730faa56" providerId="AD" clId="Web-{4186D71A-B5F9-499B-8E85-F4C529E14C67}" dt="2022-02-01T10:28:46.454" v="29"/>
          <pc:sldLayoutMkLst>
            <pc:docMk/>
            <pc:sldMasterMk cId="3497745867" sldId="2147483878"/>
            <pc:sldLayoutMk cId="2192813004" sldId="2147483877"/>
          </pc:sldLayoutMkLst>
        </pc:sldLayoutChg>
      </pc:sldMasterChg>
      <pc:sldMasterChg chg="add del addSldLayout delSldLayout">
        <pc:chgData name="Magdalena Zając" userId="S::mzajac1@pallotti.edu.pl::940767e8-752b-4a97-912c-a9a7730faa56" providerId="AD" clId="Web-{4186D71A-B5F9-499B-8E85-F4C529E14C67}" dt="2022-02-01T10:28:58.642" v="31"/>
        <pc:sldMasterMkLst>
          <pc:docMk/>
          <pc:sldMasterMk cId="2952226045" sldId="2147483941"/>
        </pc:sldMasterMkLst>
        <pc:sldLayoutChg chg="add del">
          <pc:chgData name="Magdalena Zając" userId="S::mzajac1@pallotti.edu.pl::940767e8-752b-4a97-912c-a9a7730faa56" providerId="AD" clId="Web-{4186D71A-B5F9-499B-8E85-F4C529E14C67}" dt="2022-02-01T10:28:58.642" v="31"/>
          <pc:sldLayoutMkLst>
            <pc:docMk/>
            <pc:sldMasterMk cId="2952226045" sldId="2147483941"/>
            <pc:sldLayoutMk cId="2910642717" sldId="2147483930"/>
          </pc:sldLayoutMkLst>
        </pc:sldLayoutChg>
        <pc:sldLayoutChg chg="add del">
          <pc:chgData name="Magdalena Zając" userId="S::mzajac1@pallotti.edu.pl::940767e8-752b-4a97-912c-a9a7730faa56" providerId="AD" clId="Web-{4186D71A-B5F9-499B-8E85-F4C529E14C67}" dt="2022-02-01T10:28:58.642" v="31"/>
          <pc:sldLayoutMkLst>
            <pc:docMk/>
            <pc:sldMasterMk cId="2952226045" sldId="2147483941"/>
            <pc:sldLayoutMk cId="203780167" sldId="2147483931"/>
          </pc:sldLayoutMkLst>
        </pc:sldLayoutChg>
        <pc:sldLayoutChg chg="add del">
          <pc:chgData name="Magdalena Zając" userId="S::mzajac1@pallotti.edu.pl::940767e8-752b-4a97-912c-a9a7730faa56" providerId="AD" clId="Web-{4186D71A-B5F9-499B-8E85-F4C529E14C67}" dt="2022-02-01T10:28:58.642" v="31"/>
          <pc:sldLayoutMkLst>
            <pc:docMk/>
            <pc:sldMasterMk cId="2952226045" sldId="2147483941"/>
            <pc:sldLayoutMk cId="1709076838" sldId="2147483932"/>
          </pc:sldLayoutMkLst>
        </pc:sldLayoutChg>
        <pc:sldLayoutChg chg="add del">
          <pc:chgData name="Magdalena Zając" userId="S::mzajac1@pallotti.edu.pl::940767e8-752b-4a97-912c-a9a7730faa56" providerId="AD" clId="Web-{4186D71A-B5F9-499B-8E85-F4C529E14C67}" dt="2022-02-01T10:28:58.642" v="31"/>
          <pc:sldLayoutMkLst>
            <pc:docMk/>
            <pc:sldMasterMk cId="2952226045" sldId="2147483941"/>
            <pc:sldLayoutMk cId="2706840320" sldId="2147483933"/>
          </pc:sldLayoutMkLst>
        </pc:sldLayoutChg>
        <pc:sldLayoutChg chg="add del">
          <pc:chgData name="Magdalena Zając" userId="S::mzajac1@pallotti.edu.pl::940767e8-752b-4a97-912c-a9a7730faa56" providerId="AD" clId="Web-{4186D71A-B5F9-499B-8E85-F4C529E14C67}" dt="2022-02-01T10:28:58.642" v="31"/>
          <pc:sldLayoutMkLst>
            <pc:docMk/>
            <pc:sldMasterMk cId="2952226045" sldId="2147483941"/>
            <pc:sldLayoutMk cId="3076358817" sldId="2147483934"/>
          </pc:sldLayoutMkLst>
        </pc:sldLayoutChg>
        <pc:sldLayoutChg chg="add del">
          <pc:chgData name="Magdalena Zając" userId="S::mzajac1@pallotti.edu.pl::940767e8-752b-4a97-912c-a9a7730faa56" providerId="AD" clId="Web-{4186D71A-B5F9-499B-8E85-F4C529E14C67}" dt="2022-02-01T10:28:58.642" v="31"/>
          <pc:sldLayoutMkLst>
            <pc:docMk/>
            <pc:sldMasterMk cId="2952226045" sldId="2147483941"/>
            <pc:sldLayoutMk cId="2713991047" sldId="2147483935"/>
          </pc:sldLayoutMkLst>
        </pc:sldLayoutChg>
        <pc:sldLayoutChg chg="add del">
          <pc:chgData name="Magdalena Zając" userId="S::mzajac1@pallotti.edu.pl::940767e8-752b-4a97-912c-a9a7730faa56" providerId="AD" clId="Web-{4186D71A-B5F9-499B-8E85-F4C529E14C67}" dt="2022-02-01T10:28:58.642" v="31"/>
          <pc:sldLayoutMkLst>
            <pc:docMk/>
            <pc:sldMasterMk cId="2952226045" sldId="2147483941"/>
            <pc:sldLayoutMk cId="3870307993" sldId="2147483936"/>
          </pc:sldLayoutMkLst>
        </pc:sldLayoutChg>
        <pc:sldLayoutChg chg="add del">
          <pc:chgData name="Magdalena Zając" userId="S::mzajac1@pallotti.edu.pl::940767e8-752b-4a97-912c-a9a7730faa56" providerId="AD" clId="Web-{4186D71A-B5F9-499B-8E85-F4C529E14C67}" dt="2022-02-01T10:28:58.642" v="31"/>
          <pc:sldLayoutMkLst>
            <pc:docMk/>
            <pc:sldMasterMk cId="2952226045" sldId="2147483941"/>
            <pc:sldLayoutMk cId="4016056954" sldId="2147483937"/>
          </pc:sldLayoutMkLst>
        </pc:sldLayoutChg>
        <pc:sldLayoutChg chg="add del">
          <pc:chgData name="Magdalena Zając" userId="S::mzajac1@pallotti.edu.pl::940767e8-752b-4a97-912c-a9a7730faa56" providerId="AD" clId="Web-{4186D71A-B5F9-499B-8E85-F4C529E14C67}" dt="2022-02-01T10:28:58.642" v="31"/>
          <pc:sldLayoutMkLst>
            <pc:docMk/>
            <pc:sldMasterMk cId="2952226045" sldId="2147483941"/>
            <pc:sldLayoutMk cId="1162540206" sldId="2147483938"/>
          </pc:sldLayoutMkLst>
        </pc:sldLayoutChg>
        <pc:sldLayoutChg chg="add del">
          <pc:chgData name="Magdalena Zając" userId="S::mzajac1@pallotti.edu.pl::940767e8-752b-4a97-912c-a9a7730faa56" providerId="AD" clId="Web-{4186D71A-B5F9-499B-8E85-F4C529E14C67}" dt="2022-02-01T10:28:58.642" v="31"/>
          <pc:sldLayoutMkLst>
            <pc:docMk/>
            <pc:sldMasterMk cId="2952226045" sldId="2147483941"/>
            <pc:sldLayoutMk cId="2035021627" sldId="2147483939"/>
          </pc:sldLayoutMkLst>
        </pc:sldLayoutChg>
        <pc:sldLayoutChg chg="add del">
          <pc:chgData name="Magdalena Zając" userId="S::mzajac1@pallotti.edu.pl::940767e8-752b-4a97-912c-a9a7730faa56" providerId="AD" clId="Web-{4186D71A-B5F9-499B-8E85-F4C529E14C67}" dt="2022-02-01T10:28:58.642" v="31"/>
          <pc:sldLayoutMkLst>
            <pc:docMk/>
            <pc:sldMasterMk cId="2952226045" sldId="2147483941"/>
            <pc:sldLayoutMk cId="233321953" sldId="2147483940"/>
          </pc:sldLayoutMkLst>
        </pc:sldLayoutChg>
      </pc:sldMasterChg>
      <pc:sldMasterChg chg="add addSldLayout">
        <pc:chgData name="Magdalena Zając" userId="S::mzajac1@pallotti.edu.pl::940767e8-752b-4a97-912c-a9a7730faa56" providerId="AD" clId="Web-{4186D71A-B5F9-499B-8E85-F4C529E14C67}" dt="2022-02-01T10:28:58.642" v="31"/>
        <pc:sldMasterMkLst>
          <pc:docMk/>
          <pc:sldMasterMk cId="4043739934" sldId="2147483942"/>
        </pc:sldMasterMkLst>
        <pc:sldLayoutChg chg="add">
          <pc:chgData name="Magdalena Zając" userId="S::mzajac1@pallotti.edu.pl::940767e8-752b-4a97-912c-a9a7730faa56" providerId="AD" clId="Web-{4186D71A-B5F9-499B-8E85-F4C529E14C67}" dt="2022-02-01T10:28:58.642" v="31"/>
          <pc:sldLayoutMkLst>
            <pc:docMk/>
            <pc:sldMasterMk cId="4043739934" sldId="2147483942"/>
            <pc:sldLayoutMk cId="2180124323" sldId="2147483943"/>
          </pc:sldLayoutMkLst>
        </pc:sldLayoutChg>
        <pc:sldLayoutChg chg="add">
          <pc:chgData name="Magdalena Zając" userId="S::mzajac1@pallotti.edu.pl::940767e8-752b-4a97-912c-a9a7730faa56" providerId="AD" clId="Web-{4186D71A-B5F9-499B-8E85-F4C529E14C67}" dt="2022-02-01T10:28:58.642" v="31"/>
          <pc:sldLayoutMkLst>
            <pc:docMk/>
            <pc:sldMasterMk cId="4043739934" sldId="2147483942"/>
            <pc:sldLayoutMk cId="3999784296" sldId="2147483944"/>
          </pc:sldLayoutMkLst>
        </pc:sldLayoutChg>
        <pc:sldLayoutChg chg="add">
          <pc:chgData name="Magdalena Zając" userId="S::mzajac1@pallotti.edu.pl::940767e8-752b-4a97-912c-a9a7730faa56" providerId="AD" clId="Web-{4186D71A-B5F9-499B-8E85-F4C529E14C67}" dt="2022-02-01T10:28:58.642" v="31"/>
          <pc:sldLayoutMkLst>
            <pc:docMk/>
            <pc:sldMasterMk cId="4043739934" sldId="2147483942"/>
            <pc:sldLayoutMk cId="3750471727" sldId="2147483945"/>
          </pc:sldLayoutMkLst>
        </pc:sldLayoutChg>
        <pc:sldLayoutChg chg="add">
          <pc:chgData name="Magdalena Zając" userId="S::mzajac1@pallotti.edu.pl::940767e8-752b-4a97-912c-a9a7730faa56" providerId="AD" clId="Web-{4186D71A-B5F9-499B-8E85-F4C529E14C67}" dt="2022-02-01T10:28:58.642" v="31"/>
          <pc:sldLayoutMkLst>
            <pc:docMk/>
            <pc:sldMasterMk cId="4043739934" sldId="2147483942"/>
            <pc:sldLayoutMk cId="2375425264" sldId="2147483946"/>
          </pc:sldLayoutMkLst>
        </pc:sldLayoutChg>
        <pc:sldLayoutChg chg="add">
          <pc:chgData name="Magdalena Zając" userId="S::mzajac1@pallotti.edu.pl::940767e8-752b-4a97-912c-a9a7730faa56" providerId="AD" clId="Web-{4186D71A-B5F9-499B-8E85-F4C529E14C67}" dt="2022-02-01T10:28:58.642" v="31"/>
          <pc:sldLayoutMkLst>
            <pc:docMk/>
            <pc:sldMasterMk cId="4043739934" sldId="2147483942"/>
            <pc:sldLayoutMk cId="2051323444" sldId="2147483947"/>
          </pc:sldLayoutMkLst>
        </pc:sldLayoutChg>
        <pc:sldLayoutChg chg="add">
          <pc:chgData name="Magdalena Zając" userId="S::mzajac1@pallotti.edu.pl::940767e8-752b-4a97-912c-a9a7730faa56" providerId="AD" clId="Web-{4186D71A-B5F9-499B-8E85-F4C529E14C67}" dt="2022-02-01T10:28:58.642" v="31"/>
          <pc:sldLayoutMkLst>
            <pc:docMk/>
            <pc:sldMasterMk cId="4043739934" sldId="2147483942"/>
            <pc:sldLayoutMk cId="4253915070" sldId="2147483948"/>
          </pc:sldLayoutMkLst>
        </pc:sldLayoutChg>
        <pc:sldLayoutChg chg="add">
          <pc:chgData name="Magdalena Zając" userId="S::mzajac1@pallotti.edu.pl::940767e8-752b-4a97-912c-a9a7730faa56" providerId="AD" clId="Web-{4186D71A-B5F9-499B-8E85-F4C529E14C67}" dt="2022-02-01T10:28:58.642" v="31"/>
          <pc:sldLayoutMkLst>
            <pc:docMk/>
            <pc:sldMasterMk cId="4043739934" sldId="2147483942"/>
            <pc:sldLayoutMk cId="492602320" sldId="2147483949"/>
          </pc:sldLayoutMkLst>
        </pc:sldLayoutChg>
        <pc:sldLayoutChg chg="add">
          <pc:chgData name="Magdalena Zając" userId="S::mzajac1@pallotti.edu.pl::940767e8-752b-4a97-912c-a9a7730faa56" providerId="AD" clId="Web-{4186D71A-B5F9-499B-8E85-F4C529E14C67}" dt="2022-02-01T10:28:58.642" v="31"/>
          <pc:sldLayoutMkLst>
            <pc:docMk/>
            <pc:sldMasterMk cId="4043739934" sldId="2147483942"/>
            <pc:sldLayoutMk cId="2858075527" sldId="2147483950"/>
          </pc:sldLayoutMkLst>
        </pc:sldLayoutChg>
        <pc:sldLayoutChg chg="add">
          <pc:chgData name="Magdalena Zając" userId="S::mzajac1@pallotti.edu.pl::940767e8-752b-4a97-912c-a9a7730faa56" providerId="AD" clId="Web-{4186D71A-B5F9-499B-8E85-F4C529E14C67}" dt="2022-02-01T10:28:58.642" v="31"/>
          <pc:sldLayoutMkLst>
            <pc:docMk/>
            <pc:sldMasterMk cId="4043739934" sldId="2147483942"/>
            <pc:sldLayoutMk cId="3083545971" sldId="2147483951"/>
          </pc:sldLayoutMkLst>
        </pc:sldLayoutChg>
        <pc:sldLayoutChg chg="add">
          <pc:chgData name="Magdalena Zając" userId="S::mzajac1@pallotti.edu.pl::940767e8-752b-4a97-912c-a9a7730faa56" providerId="AD" clId="Web-{4186D71A-B5F9-499B-8E85-F4C529E14C67}" dt="2022-02-01T10:28:58.642" v="31"/>
          <pc:sldLayoutMkLst>
            <pc:docMk/>
            <pc:sldMasterMk cId="4043739934" sldId="2147483942"/>
            <pc:sldLayoutMk cId="4128979867" sldId="2147483952"/>
          </pc:sldLayoutMkLst>
        </pc:sldLayoutChg>
        <pc:sldLayoutChg chg="add">
          <pc:chgData name="Magdalena Zając" userId="S::mzajac1@pallotti.edu.pl::940767e8-752b-4a97-912c-a9a7730faa56" providerId="AD" clId="Web-{4186D71A-B5F9-499B-8E85-F4C529E14C67}" dt="2022-02-01T10:28:58.642" v="31"/>
          <pc:sldLayoutMkLst>
            <pc:docMk/>
            <pc:sldMasterMk cId="4043739934" sldId="2147483942"/>
            <pc:sldLayoutMk cId="4073373634" sldId="2147483953"/>
          </pc:sldLayoutMkLst>
        </pc:sldLayoutChg>
      </pc:sldMasterChg>
    </pc:docChg>
  </pc:docChgLst>
  <pc:docChgLst>
    <pc:chgData name="Magdalena Zając" userId="S::mzajac1@pallotti.edu.pl::940767e8-752b-4a97-912c-a9a7730faa56" providerId="AD" clId="Web-{B6725857-F0DE-2411-AFE8-DBD63B365C0C}"/>
    <pc:docChg chg="modSld">
      <pc:chgData name="Magdalena Zając" userId="S::mzajac1@pallotti.edu.pl::940767e8-752b-4a97-912c-a9a7730faa56" providerId="AD" clId="Web-{B6725857-F0DE-2411-AFE8-DBD63B365C0C}" dt="2022-02-06T08:25:27.938" v="6" actId="20577"/>
      <pc:docMkLst>
        <pc:docMk/>
      </pc:docMkLst>
      <pc:sldChg chg="modSp">
        <pc:chgData name="Magdalena Zając" userId="S::mzajac1@pallotti.edu.pl::940767e8-752b-4a97-912c-a9a7730faa56" providerId="AD" clId="Web-{B6725857-F0DE-2411-AFE8-DBD63B365C0C}" dt="2022-02-06T08:25:16.672" v="4" actId="20577"/>
        <pc:sldMkLst>
          <pc:docMk/>
          <pc:sldMk cId="121339606" sldId="257"/>
        </pc:sldMkLst>
        <pc:spChg chg="mod">
          <ac:chgData name="Magdalena Zając" userId="S::mzajac1@pallotti.edu.pl::940767e8-752b-4a97-912c-a9a7730faa56" providerId="AD" clId="Web-{B6725857-F0DE-2411-AFE8-DBD63B365C0C}" dt="2022-02-06T08:25:16.672" v="4" actId="20577"/>
          <ac:spMkLst>
            <pc:docMk/>
            <pc:sldMk cId="121339606" sldId="257"/>
            <ac:spMk id="3" creationId="{1803ED46-4F30-445E-A853-9BBB15A0BE1F}"/>
          </ac:spMkLst>
        </pc:spChg>
      </pc:sldChg>
      <pc:sldChg chg="addSp">
        <pc:chgData name="Magdalena Zając" userId="S::mzajac1@pallotti.edu.pl::940767e8-752b-4a97-912c-a9a7730faa56" providerId="AD" clId="Web-{B6725857-F0DE-2411-AFE8-DBD63B365C0C}" dt="2022-02-06T08:23:26.200" v="0"/>
        <pc:sldMkLst>
          <pc:docMk/>
          <pc:sldMk cId="2564425432" sldId="260"/>
        </pc:sldMkLst>
        <pc:spChg chg="add">
          <ac:chgData name="Magdalena Zając" userId="S::mzajac1@pallotti.edu.pl::940767e8-752b-4a97-912c-a9a7730faa56" providerId="AD" clId="Web-{B6725857-F0DE-2411-AFE8-DBD63B365C0C}" dt="2022-02-06T08:23:26.200" v="0"/>
          <ac:spMkLst>
            <pc:docMk/>
            <pc:sldMk cId="2564425432" sldId="260"/>
            <ac:spMk id="9" creationId="{3AC80E49-CC67-4244-97B4-58867CA3FD06}"/>
          </ac:spMkLst>
        </pc:spChg>
      </pc:sldChg>
      <pc:sldChg chg="modSp">
        <pc:chgData name="Magdalena Zając" userId="S::mzajac1@pallotti.edu.pl::940767e8-752b-4a97-912c-a9a7730faa56" providerId="AD" clId="Web-{B6725857-F0DE-2411-AFE8-DBD63B365C0C}" dt="2022-02-06T08:25:27.938" v="6" actId="20577"/>
        <pc:sldMkLst>
          <pc:docMk/>
          <pc:sldMk cId="2473511926" sldId="262"/>
        </pc:sldMkLst>
        <pc:spChg chg="mod">
          <ac:chgData name="Magdalena Zając" userId="S::mzajac1@pallotti.edu.pl::940767e8-752b-4a97-912c-a9a7730faa56" providerId="AD" clId="Web-{B6725857-F0DE-2411-AFE8-DBD63B365C0C}" dt="2022-02-06T08:25:27.938" v="6" actId="20577"/>
          <ac:spMkLst>
            <pc:docMk/>
            <pc:sldMk cId="2473511926" sldId="262"/>
            <ac:spMk id="3" creationId="{11A2A948-78D4-7E43-A455-9A36B6FFD6C5}"/>
          </ac:spMkLst>
        </pc:spChg>
      </pc:sldChg>
    </pc:docChg>
  </pc:docChgLst>
  <pc:docChgLst>
    <pc:chgData name="Helena Kaczanowska" userId="S::hkaczanowska@pallotti.edu.pl::38ee4bf0-f95b-47bd-b677-8675412aefef" providerId="AD" clId="Web-{AE309995-817D-9839-A3E9-2479276D4A32}"/>
    <pc:docChg chg="modSld">
      <pc:chgData name="Helena Kaczanowska" userId="S::hkaczanowska@pallotti.edu.pl::38ee4bf0-f95b-47bd-b677-8675412aefef" providerId="AD" clId="Web-{AE309995-817D-9839-A3E9-2479276D4A32}" dt="2022-02-15T07:45:29.273" v="1" actId="14100"/>
      <pc:docMkLst>
        <pc:docMk/>
      </pc:docMkLst>
      <pc:sldChg chg="modSp">
        <pc:chgData name="Helena Kaczanowska" userId="S::hkaczanowska@pallotti.edu.pl::38ee4bf0-f95b-47bd-b677-8675412aefef" providerId="AD" clId="Web-{AE309995-817D-9839-A3E9-2479276D4A32}" dt="2022-02-15T07:45:29.273" v="1" actId="14100"/>
        <pc:sldMkLst>
          <pc:docMk/>
          <pc:sldMk cId="3474645102" sldId="264"/>
        </pc:sldMkLst>
        <pc:spChg chg="mod">
          <ac:chgData name="Helena Kaczanowska" userId="S::hkaczanowska@pallotti.edu.pl::38ee4bf0-f95b-47bd-b677-8675412aefef" providerId="AD" clId="Web-{AE309995-817D-9839-A3E9-2479276D4A32}" dt="2022-02-15T07:45:29.273" v="1" actId="14100"/>
          <ac:spMkLst>
            <pc:docMk/>
            <pc:sldMk cId="3474645102" sldId="264"/>
            <ac:spMk id="3" creationId="{93BF5DF9-2F6E-2945-ACDB-8D4369B67C28}"/>
          </ac:spMkLst>
        </pc:spChg>
        <pc:spChg chg="mod">
          <ac:chgData name="Helena Kaczanowska" userId="S::hkaczanowska@pallotti.edu.pl::38ee4bf0-f95b-47bd-b677-8675412aefef" providerId="AD" clId="Web-{AE309995-817D-9839-A3E9-2479276D4A32}" dt="2022-02-15T07:45:19.507" v="0" actId="1076"/>
          <ac:spMkLst>
            <pc:docMk/>
            <pc:sldMk cId="3474645102" sldId="264"/>
            <ac:spMk id="6" creationId="{FA6584EB-F90D-C540-8BF8-21AD0A1B4799}"/>
          </ac:spMkLst>
        </pc:spChg>
      </pc:sldChg>
    </pc:docChg>
  </pc:docChgLst>
  <pc:docChgLst>
    <pc:chgData name="Helena Kaczanowska" userId="S::hkaczanowska@pallotti.edu.pl::38ee4bf0-f95b-47bd-b677-8675412aefef" providerId="AD" clId="Web-{11E6E717-1EFC-1542-16B6-747CE907C653}"/>
    <pc:docChg chg="modSld">
      <pc:chgData name="Helena Kaczanowska" userId="S::hkaczanowska@pallotti.edu.pl::38ee4bf0-f95b-47bd-b677-8675412aefef" providerId="AD" clId="Web-{11E6E717-1EFC-1542-16B6-747CE907C653}" dt="2022-02-15T17:44:31.867" v="13"/>
      <pc:docMkLst>
        <pc:docMk/>
      </pc:docMkLst>
      <pc:sldChg chg="addSp delSp modSp mod setClrOvrMap">
        <pc:chgData name="Helena Kaczanowska" userId="S::hkaczanowska@pallotti.edu.pl::38ee4bf0-f95b-47bd-b677-8675412aefef" providerId="AD" clId="Web-{11E6E717-1EFC-1542-16B6-747CE907C653}" dt="2022-02-15T17:44:31.867" v="13"/>
        <pc:sldMkLst>
          <pc:docMk/>
          <pc:sldMk cId="3474645102" sldId="264"/>
        </pc:sldMkLst>
        <pc:spChg chg="del mod ord">
          <ac:chgData name="Helena Kaczanowska" userId="S::hkaczanowska@pallotti.edu.pl::38ee4bf0-f95b-47bd-b677-8675412aefef" providerId="AD" clId="Web-{11E6E717-1EFC-1542-16B6-747CE907C653}" dt="2022-02-15T17:44:31.867" v="13"/>
          <ac:spMkLst>
            <pc:docMk/>
            <pc:sldMk cId="3474645102" sldId="264"/>
            <ac:spMk id="3" creationId="{93BF5DF9-2F6E-2945-ACDB-8D4369B67C28}"/>
          </ac:spMkLst>
        </pc:spChg>
        <pc:spChg chg="mod ord">
          <ac:chgData name="Helena Kaczanowska" userId="S::hkaczanowska@pallotti.edu.pl::38ee4bf0-f95b-47bd-b677-8675412aefef" providerId="AD" clId="Web-{11E6E717-1EFC-1542-16B6-747CE907C653}" dt="2022-02-15T17:44:07.929" v="12"/>
          <ac:spMkLst>
            <pc:docMk/>
            <pc:sldMk cId="3474645102" sldId="264"/>
            <ac:spMk id="6" creationId="{FA6584EB-F90D-C540-8BF8-21AD0A1B4799}"/>
          </ac:spMkLst>
        </pc:spChg>
        <pc:spChg chg="add del">
          <ac:chgData name="Helena Kaczanowska" userId="S::hkaczanowska@pallotti.edu.pl::38ee4bf0-f95b-47bd-b677-8675412aefef" providerId="AD" clId="Web-{11E6E717-1EFC-1542-16B6-747CE907C653}" dt="2022-02-15T17:40:58.377" v="3"/>
          <ac:spMkLst>
            <pc:docMk/>
            <pc:sldMk cId="3474645102" sldId="264"/>
            <ac:spMk id="7" creationId="{A73D5959-733D-49EB-9C7B-0B65AD3B981A}"/>
          </ac:spMkLst>
        </pc:spChg>
        <pc:spChg chg="add del">
          <ac:chgData name="Helena Kaczanowska" userId="S::hkaczanowska@pallotti.edu.pl::38ee4bf0-f95b-47bd-b677-8675412aefef" providerId="AD" clId="Web-{11E6E717-1EFC-1542-16B6-747CE907C653}" dt="2022-02-15T17:40:58.377" v="3"/>
          <ac:spMkLst>
            <pc:docMk/>
            <pc:sldMk cId="3474645102" sldId="264"/>
            <ac:spMk id="8" creationId="{670FE657-E905-4F80-9A98-9FAC75EAC29D}"/>
          </ac:spMkLst>
        </pc:spChg>
        <pc:spChg chg="add del">
          <ac:chgData name="Helena Kaczanowska" userId="S::hkaczanowska@pallotti.edu.pl::38ee4bf0-f95b-47bd-b677-8675412aefef" providerId="AD" clId="Web-{11E6E717-1EFC-1542-16B6-747CE907C653}" dt="2022-02-15T17:40:58.377" v="3"/>
          <ac:spMkLst>
            <pc:docMk/>
            <pc:sldMk cId="3474645102" sldId="264"/>
            <ac:spMk id="10" creationId="{47BA6B54-FD0C-4B20-816F-3B6BEEA1D65C}"/>
          </ac:spMkLst>
        </pc:spChg>
        <pc:spChg chg="add del">
          <ac:chgData name="Helena Kaczanowska" userId="S::hkaczanowska@pallotti.edu.pl::38ee4bf0-f95b-47bd-b677-8675412aefef" providerId="AD" clId="Web-{11E6E717-1EFC-1542-16B6-747CE907C653}" dt="2022-02-15T17:40:58.377" v="3"/>
          <ac:spMkLst>
            <pc:docMk/>
            <pc:sldMk cId="3474645102" sldId="264"/>
            <ac:spMk id="12" creationId="{CE90C7AB-40E9-481F-980A-EDD19EFF359D}"/>
          </ac:spMkLst>
        </pc:spChg>
        <pc:spChg chg="add del">
          <ac:chgData name="Helena Kaczanowska" userId="S::hkaczanowska@pallotti.edu.pl::38ee4bf0-f95b-47bd-b677-8675412aefef" providerId="AD" clId="Web-{11E6E717-1EFC-1542-16B6-747CE907C653}" dt="2022-02-15T17:44:07.788" v="11"/>
          <ac:spMkLst>
            <pc:docMk/>
            <pc:sldMk cId="3474645102" sldId="264"/>
            <ac:spMk id="13" creationId="{6B086509-1281-468A-AAAC-1BBEDAE75736}"/>
          </ac:spMkLst>
        </pc:spChg>
        <pc:spChg chg="add del">
          <ac:chgData name="Helena Kaczanowska" userId="S::hkaczanowska@pallotti.edu.pl::38ee4bf0-f95b-47bd-b677-8675412aefef" providerId="AD" clId="Web-{11E6E717-1EFC-1542-16B6-747CE907C653}" dt="2022-02-15T17:40:58.377" v="3"/>
          <ac:spMkLst>
            <pc:docMk/>
            <pc:sldMk cId="3474645102" sldId="264"/>
            <ac:spMk id="14" creationId="{23ADD3AA-6CC0-4B1A-B4A3-98AD78A1EACC}"/>
          </ac:spMkLst>
        </pc:spChg>
        <pc:spChg chg="add del">
          <ac:chgData name="Helena Kaczanowska" userId="S::hkaczanowska@pallotti.edu.pl::38ee4bf0-f95b-47bd-b677-8675412aefef" providerId="AD" clId="Web-{11E6E717-1EFC-1542-16B6-747CE907C653}" dt="2022-02-15T17:44:07.788" v="11"/>
          <ac:spMkLst>
            <pc:docMk/>
            <pc:sldMk cId="3474645102" sldId="264"/>
            <ac:spMk id="17" creationId="{EEA73850-2107-4E65-85FE-EDD3F45FCDA2}"/>
          </ac:spMkLst>
        </pc:spChg>
        <pc:spChg chg="add">
          <ac:chgData name="Helena Kaczanowska" userId="S::hkaczanowska@pallotti.edu.pl::38ee4bf0-f95b-47bd-b677-8675412aefef" providerId="AD" clId="Web-{11E6E717-1EFC-1542-16B6-747CE907C653}" dt="2022-02-15T17:44:07.929" v="12"/>
          <ac:spMkLst>
            <pc:docMk/>
            <pc:sldMk cId="3474645102" sldId="264"/>
            <ac:spMk id="19" creationId="{DADC4F84-175A-4AB1-916C-1E5796E1E0D3}"/>
          </ac:spMkLst>
        </pc:spChg>
        <pc:spChg chg="add del">
          <ac:chgData name="Helena Kaczanowska" userId="S::hkaczanowska@pallotti.edu.pl::38ee4bf0-f95b-47bd-b677-8675412aefef" providerId="AD" clId="Web-{11E6E717-1EFC-1542-16B6-747CE907C653}" dt="2022-02-15T17:40:58.377" v="3"/>
          <ac:spMkLst>
            <pc:docMk/>
            <pc:sldMk cId="3474645102" sldId="264"/>
            <ac:spMk id="20" creationId="{5296173E-160F-42EA-B0C9-8E2804C9A375}"/>
          </ac:spMkLst>
        </pc:spChg>
        <pc:spChg chg="add del">
          <ac:chgData name="Helena Kaczanowska" userId="S::hkaczanowska@pallotti.edu.pl::38ee4bf0-f95b-47bd-b677-8675412aefef" providerId="AD" clId="Web-{11E6E717-1EFC-1542-16B6-747CE907C653}" dt="2022-02-15T17:40:58.377" v="3"/>
          <ac:spMkLst>
            <pc:docMk/>
            <pc:sldMk cId="3474645102" sldId="264"/>
            <ac:spMk id="22" creationId="{85FD8413-571F-456D-BB62-4C204826EBA7}"/>
          </ac:spMkLst>
        </pc:spChg>
        <pc:spChg chg="add del">
          <ac:chgData name="Helena Kaczanowska" userId="S::hkaczanowska@pallotti.edu.pl::38ee4bf0-f95b-47bd-b677-8675412aefef" providerId="AD" clId="Web-{11E6E717-1EFC-1542-16B6-747CE907C653}" dt="2022-02-15T17:40:58.377" v="2"/>
          <ac:spMkLst>
            <pc:docMk/>
            <pc:sldMk cId="3474645102" sldId="264"/>
            <ac:spMk id="27" creationId="{EA992460-7FA3-40FE-A958-BCD1981B96FB}"/>
          </ac:spMkLst>
        </pc:spChg>
        <pc:spChg chg="add del">
          <ac:chgData name="Helena Kaczanowska" userId="S::hkaczanowska@pallotti.edu.pl::38ee4bf0-f95b-47bd-b677-8675412aefef" providerId="AD" clId="Web-{11E6E717-1EFC-1542-16B6-747CE907C653}" dt="2022-02-15T17:40:58.377" v="2"/>
          <ac:spMkLst>
            <pc:docMk/>
            <pc:sldMk cId="3474645102" sldId="264"/>
            <ac:spMk id="29" creationId="{ADF57D5B-380D-48E9-8DAD-DD500FE80A01}"/>
          </ac:spMkLst>
        </pc:spChg>
        <pc:spChg chg="add del">
          <ac:chgData name="Helena Kaczanowska" userId="S::hkaczanowska@pallotti.edu.pl::38ee4bf0-f95b-47bd-b677-8675412aefef" providerId="AD" clId="Web-{11E6E717-1EFC-1542-16B6-747CE907C653}" dt="2022-02-15T17:40:58.377" v="2"/>
          <ac:spMkLst>
            <pc:docMk/>
            <pc:sldMk cId="3474645102" sldId="264"/>
            <ac:spMk id="31" creationId="{065CC8E5-7727-4F29-A17D-114AF339F7DA}"/>
          </ac:spMkLst>
        </pc:spChg>
        <pc:spChg chg="add del">
          <ac:chgData name="Helena Kaczanowska" userId="S::hkaczanowska@pallotti.edu.pl::38ee4bf0-f95b-47bd-b677-8675412aefef" providerId="AD" clId="Web-{11E6E717-1EFC-1542-16B6-747CE907C653}" dt="2022-02-15T17:40:58.377" v="2"/>
          <ac:spMkLst>
            <pc:docMk/>
            <pc:sldMk cId="3474645102" sldId="264"/>
            <ac:spMk id="33" creationId="{F125053E-1062-4FE2-974C-546DC769D9F5}"/>
          </ac:spMkLst>
        </pc:spChg>
        <pc:graphicFrameChg chg="add">
          <ac:chgData name="Helena Kaczanowska" userId="S::hkaczanowska@pallotti.edu.pl::38ee4bf0-f95b-47bd-b677-8675412aefef" providerId="AD" clId="Web-{11E6E717-1EFC-1542-16B6-747CE907C653}" dt="2022-02-15T17:44:31.867" v="13"/>
          <ac:graphicFrameMkLst>
            <pc:docMk/>
            <pc:sldMk cId="3474645102" sldId="264"/>
            <ac:graphicFrameMk id="21" creationId="{4D6EF3C1-DE91-4112-8FB8-18C9AA9359D6}"/>
          </ac:graphicFrameMkLst>
        </pc:graphicFrameChg>
        <pc:picChg chg="add mod ord">
          <ac:chgData name="Helena Kaczanowska" userId="S::hkaczanowska@pallotti.edu.pl::38ee4bf0-f95b-47bd-b677-8675412aefef" providerId="AD" clId="Web-{11E6E717-1EFC-1542-16B6-747CE907C653}" dt="2022-02-15T17:44:07.929" v="12"/>
          <ac:picMkLst>
            <pc:docMk/>
            <pc:sldMk cId="3474645102" sldId="264"/>
            <ac:picMk id="2" creationId="{A0023FFD-91B1-420D-BB64-E394B86D0CAC}"/>
          </ac:picMkLst>
        </pc:picChg>
        <pc:picChg chg="mod ord">
          <ac:chgData name="Helena Kaczanowska" userId="S::hkaczanowska@pallotti.edu.pl::38ee4bf0-f95b-47bd-b677-8675412aefef" providerId="AD" clId="Web-{11E6E717-1EFC-1542-16B6-747CE907C653}" dt="2022-02-15T17:44:07.929" v="12"/>
          <ac:picMkLst>
            <pc:docMk/>
            <pc:sldMk cId="3474645102" sldId="264"/>
            <ac:picMk id="4" creationId="{E8D65E21-23F6-BB48-9FC9-5CA97A771DF8}"/>
          </ac:picMkLst>
        </pc:picChg>
        <pc:picChg chg="del mod ord">
          <ac:chgData name="Helena Kaczanowska" userId="S::hkaczanowska@pallotti.edu.pl::38ee4bf0-f95b-47bd-b677-8675412aefef" providerId="AD" clId="Web-{11E6E717-1EFC-1542-16B6-747CE907C653}" dt="2022-02-15T17:43:25.772" v="4"/>
          <ac:picMkLst>
            <pc:docMk/>
            <pc:sldMk cId="3474645102" sldId="264"/>
            <ac:picMk id="5" creationId="{351832E3-5B51-7C4B-9DF8-A9DA25DB722A}"/>
          </ac:picMkLst>
        </pc:picChg>
        <pc:picChg chg="add del mod">
          <ac:chgData name="Helena Kaczanowska" userId="S::hkaczanowska@pallotti.edu.pl::38ee4bf0-f95b-47bd-b677-8675412aefef" providerId="AD" clId="Web-{11E6E717-1EFC-1542-16B6-747CE907C653}" dt="2022-02-15T17:43:34.334" v="7"/>
          <ac:picMkLst>
            <pc:docMk/>
            <pc:sldMk cId="3474645102" sldId="264"/>
            <ac:picMk id="9" creationId="{47C6EC03-72D3-4D9B-8E0D-256F8C5E853B}"/>
          </ac:picMkLst>
        </pc:picChg>
        <pc:picChg chg="add mod">
          <ac:chgData name="Helena Kaczanowska" userId="S::hkaczanowska@pallotti.edu.pl::38ee4bf0-f95b-47bd-b677-8675412aefef" providerId="AD" clId="Web-{11E6E717-1EFC-1542-16B6-747CE907C653}" dt="2022-02-15T17:44:07.929" v="12"/>
          <ac:picMkLst>
            <pc:docMk/>
            <pc:sldMk cId="3474645102" sldId="264"/>
            <ac:picMk id="11" creationId="{4C03D94F-AD33-4CED-A159-E13EB109920E}"/>
          </ac:picMkLst>
        </pc:picChg>
      </pc:sldChg>
    </pc:docChg>
  </pc:docChgLst>
  <pc:docChgLst>
    <pc:chgData name="Magdalena Zając" userId="S::mzajac1@pallotti.edu.pl::940767e8-752b-4a97-912c-a9a7730faa56" providerId="AD" clId="Web-{EAE1C66D-92B6-D3B1-B302-731316BFC6F0}"/>
    <pc:docChg chg="modSld">
      <pc:chgData name="Magdalena Zając" userId="S::mzajac1@pallotti.edu.pl::940767e8-752b-4a97-912c-a9a7730faa56" providerId="AD" clId="Web-{EAE1C66D-92B6-D3B1-B302-731316BFC6F0}" dt="2022-02-16T16:09:36.531" v="22" actId="20577"/>
      <pc:docMkLst>
        <pc:docMk/>
      </pc:docMkLst>
      <pc:sldChg chg="addSp delSp modSp">
        <pc:chgData name="Magdalena Zając" userId="S::mzajac1@pallotti.edu.pl::940767e8-752b-4a97-912c-a9a7730faa56" providerId="AD" clId="Web-{EAE1C66D-92B6-D3B1-B302-731316BFC6F0}" dt="2022-02-16T16:06:26.074" v="3"/>
        <pc:sldMkLst>
          <pc:docMk/>
          <pc:sldMk cId="121339606" sldId="257"/>
        </pc:sldMkLst>
        <pc:spChg chg="mod">
          <ac:chgData name="Magdalena Zając" userId="S::mzajac1@pallotti.edu.pl::940767e8-752b-4a97-912c-a9a7730faa56" providerId="AD" clId="Web-{EAE1C66D-92B6-D3B1-B302-731316BFC6F0}" dt="2022-02-16T16:06:26.074" v="3"/>
          <ac:spMkLst>
            <pc:docMk/>
            <pc:sldMk cId="121339606" sldId="257"/>
            <ac:spMk id="2" creationId="{A0B658E8-5430-4C30-A552-25DD96269CCF}"/>
          </ac:spMkLst>
        </pc:spChg>
        <pc:spChg chg="mod">
          <ac:chgData name="Magdalena Zając" userId="S::mzajac1@pallotti.edu.pl::940767e8-752b-4a97-912c-a9a7730faa56" providerId="AD" clId="Web-{EAE1C66D-92B6-D3B1-B302-731316BFC6F0}" dt="2022-02-16T16:06:26.074" v="3"/>
          <ac:spMkLst>
            <pc:docMk/>
            <pc:sldMk cId="121339606" sldId="257"/>
            <ac:spMk id="3" creationId="{1803ED46-4F30-445E-A853-9BBB15A0BE1F}"/>
          </ac:spMkLst>
        </pc:spChg>
        <pc:spChg chg="del">
          <ac:chgData name="Magdalena Zając" userId="S::mzajac1@pallotti.edu.pl::940767e8-752b-4a97-912c-a9a7730faa56" providerId="AD" clId="Web-{EAE1C66D-92B6-D3B1-B302-731316BFC6F0}" dt="2022-02-16T16:06:26.074" v="3"/>
          <ac:spMkLst>
            <pc:docMk/>
            <pc:sldMk cId="121339606" sldId="257"/>
            <ac:spMk id="13" creationId="{3033C1FA-44DC-4135-AC8E-99278C31781E}"/>
          </ac:spMkLst>
        </pc:spChg>
        <pc:spChg chg="del">
          <ac:chgData name="Magdalena Zając" userId="S::mzajac1@pallotti.edu.pl::940767e8-752b-4a97-912c-a9a7730faa56" providerId="AD" clId="Web-{EAE1C66D-92B6-D3B1-B302-731316BFC6F0}" dt="2022-02-16T16:06:26.074" v="3"/>
          <ac:spMkLst>
            <pc:docMk/>
            <pc:sldMk cId="121339606" sldId="257"/>
            <ac:spMk id="15" creationId="{8481A727-51BA-47CD-BDF2-F800D0449B7C}"/>
          </ac:spMkLst>
        </pc:spChg>
        <pc:spChg chg="del">
          <ac:chgData name="Magdalena Zając" userId="S::mzajac1@pallotti.edu.pl::940767e8-752b-4a97-912c-a9a7730faa56" providerId="AD" clId="Web-{EAE1C66D-92B6-D3B1-B302-731316BFC6F0}" dt="2022-02-16T16:06:26.074" v="3"/>
          <ac:spMkLst>
            <pc:docMk/>
            <pc:sldMk cId="121339606" sldId="257"/>
            <ac:spMk id="17" creationId="{4A94605C-0EB2-4FA5-B05F-7BC682EA274C}"/>
          </ac:spMkLst>
        </pc:spChg>
        <pc:spChg chg="del">
          <ac:chgData name="Magdalena Zając" userId="S::mzajac1@pallotti.edu.pl::940767e8-752b-4a97-912c-a9a7730faa56" providerId="AD" clId="Web-{EAE1C66D-92B6-D3B1-B302-731316BFC6F0}" dt="2022-02-16T16:06:26.074" v="3"/>
          <ac:spMkLst>
            <pc:docMk/>
            <pc:sldMk cId="121339606" sldId="257"/>
            <ac:spMk id="19" creationId="{E1D58C79-C053-45C6-AB6A-6BE55965B2E8}"/>
          </ac:spMkLst>
        </pc:spChg>
        <pc:spChg chg="del">
          <ac:chgData name="Magdalena Zając" userId="S::mzajac1@pallotti.edu.pl::940767e8-752b-4a97-912c-a9a7730faa56" providerId="AD" clId="Web-{EAE1C66D-92B6-D3B1-B302-731316BFC6F0}" dt="2022-02-16T16:06:26.074" v="3"/>
          <ac:spMkLst>
            <pc:docMk/>
            <pc:sldMk cId="121339606" sldId="257"/>
            <ac:spMk id="21" creationId="{AF6B7092-FA11-45BD-B50D-DF79993015A4}"/>
          </ac:spMkLst>
        </pc:spChg>
        <pc:spChg chg="add">
          <ac:chgData name="Magdalena Zając" userId="S::mzajac1@pallotti.edu.pl::940767e8-752b-4a97-912c-a9a7730faa56" providerId="AD" clId="Web-{EAE1C66D-92B6-D3B1-B302-731316BFC6F0}" dt="2022-02-16T16:06:26.074" v="3"/>
          <ac:spMkLst>
            <pc:docMk/>
            <pc:sldMk cId="121339606" sldId="257"/>
            <ac:spMk id="26" creationId="{3033C1FA-44DC-4135-AC8E-99278C31781E}"/>
          </ac:spMkLst>
        </pc:spChg>
        <pc:spChg chg="add">
          <ac:chgData name="Magdalena Zając" userId="S::mzajac1@pallotti.edu.pl::940767e8-752b-4a97-912c-a9a7730faa56" providerId="AD" clId="Web-{EAE1C66D-92B6-D3B1-B302-731316BFC6F0}" dt="2022-02-16T16:06:26.074" v="3"/>
          <ac:spMkLst>
            <pc:docMk/>
            <pc:sldMk cId="121339606" sldId="257"/>
            <ac:spMk id="28" creationId="{8481A727-51BA-47CD-BDF2-F800D0449B7C}"/>
          </ac:spMkLst>
        </pc:spChg>
        <pc:spChg chg="add">
          <ac:chgData name="Magdalena Zając" userId="S::mzajac1@pallotti.edu.pl::940767e8-752b-4a97-912c-a9a7730faa56" providerId="AD" clId="Web-{EAE1C66D-92B6-D3B1-B302-731316BFC6F0}" dt="2022-02-16T16:06:26.074" v="3"/>
          <ac:spMkLst>
            <pc:docMk/>
            <pc:sldMk cId="121339606" sldId="257"/>
            <ac:spMk id="30" creationId="{4A94605C-0EB2-4FA5-B05F-7BC682EA274C}"/>
          </ac:spMkLst>
        </pc:spChg>
        <pc:spChg chg="add">
          <ac:chgData name="Magdalena Zając" userId="S::mzajac1@pallotti.edu.pl::940767e8-752b-4a97-912c-a9a7730faa56" providerId="AD" clId="Web-{EAE1C66D-92B6-D3B1-B302-731316BFC6F0}" dt="2022-02-16T16:06:26.074" v="3"/>
          <ac:spMkLst>
            <pc:docMk/>
            <pc:sldMk cId="121339606" sldId="257"/>
            <ac:spMk id="32" creationId="{E1D58C79-C053-45C6-AB6A-6BE55965B2E8}"/>
          </ac:spMkLst>
        </pc:spChg>
        <pc:spChg chg="add">
          <ac:chgData name="Magdalena Zając" userId="S::mzajac1@pallotti.edu.pl::940767e8-752b-4a97-912c-a9a7730faa56" providerId="AD" clId="Web-{EAE1C66D-92B6-D3B1-B302-731316BFC6F0}" dt="2022-02-16T16:06:26.074" v="3"/>
          <ac:spMkLst>
            <pc:docMk/>
            <pc:sldMk cId="121339606" sldId="257"/>
            <ac:spMk id="34" creationId="{AF6B7092-FA11-45BD-B50D-DF79993015A4}"/>
          </ac:spMkLst>
        </pc:spChg>
        <pc:picChg chg="add mod">
          <ac:chgData name="Magdalena Zając" userId="S::mzajac1@pallotti.edu.pl::940767e8-752b-4a97-912c-a9a7730faa56" providerId="AD" clId="Web-{EAE1C66D-92B6-D3B1-B302-731316BFC6F0}" dt="2022-02-16T16:06:26.074" v="3"/>
          <ac:picMkLst>
            <pc:docMk/>
            <pc:sldMk cId="121339606" sldId="257"/>
            <ac:picMk id="4" creationId="{4BB504B6-CF3F-4539-A179-F8DFE41A2508}"/>
          </ac:picMkLst>
        </pc:picChg>
        <pc:picChg chg="del">
          <ac:chgData name="Magdalena Zając" userId="S::mzajac1@pallotti.edu.pl::940767e8-752b-4a97-912c-a9a7730faa56" providerId="AD" clId="Web-{EAE1C66D-92B6-D3B1-B302-731316BFC6F0}" dt="2022-02-16T16:06:16.323" v="0"/>
          <ac:picMkLst>
            <pc:docMk/>
            <pc:sldMk cId="121339606" sldId="257"/>
            <ac:picMk id="6" creationId="{3CFFF28C-28B8-4255-BC65-9A802585DF53}"/>
          </ac:picMkLst>
        </pc:picChg>
      </pc:sldChg>
      <pc:sldChg chg="modSp">
        <pc:chgData name="Magdalena Zając" userId="S::mzajac1@pallotti.edu.pl::940767e8-752b-4a97-912c-a9a7730faa56" providerId="AD" clId="Web-{EAE1C66D-92B6-D3B1-B302-731316BFC6F0}" dt="2022-02-16T16:09:36.531" v="22" actId="20577"/>
        <pc:sldMkLst>
          <pc:docMk/>
          <pc:sldMk cId="2473511926" sldId="262"/>
        </pc:sldMkLst>
        <pc:spChg chg="mod">
          <ac:chgData name="Magdalena Zając" userId="S::mzajac1@pallotti.edu.pl::940767e8-752b-4a97-912c-a9a7730faa56" providerId="AD" clId="Web-{EAE1C66D-92B6-D3B1-B302-731316BFC6F0}" dt="2022-02-16T16:09:36.531" v="22" actId="20577"/>
          <ac:spMkLst>
            <pc:docMk/>
            <pc:sldMk cId="2473511926" sldId="262"/>
            <ac:spMk id="3" creationId="{11A2A948-78D4-7E43-A455-9A36B6FFD6C5}"/>
          </ac:spMkLst>
        </pc:spChg>
      </pc:sldChg>
    </pc:docChg>
  </pc:docChgLst>
  <pc:docChgLst>
    <pc:chgData name="Helena Kaczanowska" userId="S::hkaczanowska@pallotti.edu.pl::38ee4bf0-f95b-47bd-b677-8675412aefef" providerId="AD" clId="Web-{340155DA-5F5F-99BA-48A6-7A08DB76362D}"/>
    <pc:docChg chg="modSld">
      <pc:chgData name="Helena Kaczanowska" userId="S::hkaczanowska@pallotti.edu.pl::38ee4bf0-f95b-47bd-b677-8675412aefef" providerId="AD" clId="Web-{340155DA-5F5F-99BA-48A6-7A08DB76362D}" dt="2022-02-15T17:59:50.138" v="33" actId="20577"/>
      <pc:docMkLst>
        <pc:docMk/>
      </pc:docMkLst>
      <pc:sldChg chg="modSp">
        <pc:chgData name="Helena Kaczanowska" userId="S::hkaczanowska@pallotti.edu.pl::38ee4bf0-f95b-47bd-b677-8675412aefef" providerId="AD" clId="Web-{340155DA-5F5F-99BA-48A6-7A08DB76362D}" dt="2022-02-15T17:59:50.138" v="33" actId="20577"/>
        <pc:sldMkLst>
          <pc:docMk/>
          <pc:sldMk cId="2473511926" sldId="262"/>
        </pc:sldMkLst>
        <pc:spChg chg="mod">
          <ac:chgData name="Helena Kaczanowska" userId="S::hkaczanowska@pallotti.edu.pl::38ee4bf0-f95b-47bd-b677-8675412aefef" providerId="AD" clId="Web-{340155DA-5F5F-99BA-48A6-7A08DB76362D}" dt="2022-02-15T17:59:50.138" v="33" actId="20577"/>
          <ac:spMkLst>
            <pc:docMk/>
            <pc:sldMk cId="2473511926" sldId="262"/>
            <ac:spMk id="3" creationId="{11A2A948-78D4-7E43-A455-9A36B6FFD6C5}"/>
          </ac:spMkLst>
        </pc:spChg>
      </pc:sldChg>
      <pc:sldChg chg="addSp delSp modSp mod setBg setClrOvrMap">
        <pc:chgData name="Helena Kaczanowska" userId="S::hkaczanowska@pallotti.edu.pl::38ee4bf0-f95b-47bd-b677-8675412aefef" providerId="AD" clId="Web-{340155DA-5F5F-99BA-48A6-7A08DB76362D}" dt="2022-02-15T17:59:36.965" v="27" actId="1076"/>
        <pc:sldMkLst>
          <pc:docMk/>
          <pc:sldMk cId="3474645102" sldId="264"/>
        </pc:sldMkLst>
        <pc:spChg chg="mod ord">
          <ac:chgData name="Helena Kaczanowska" userId="S::hkaczanowska@pallotti.edu.pl::38ee4bf0-f95b-47bd-b677-8675412aefef" providerId="AD" clId="Web-{340155DA-5F5F-99BA-48A6-7A08DB76362D}" dt="2022-02-15T17:58:16.820" v="20" actId="1076"/>
          <ac:spMkLst>
            <pc:docMk/>
            <pc:sldMk cId="3474645102" sldId="264"/>
            <ac:spMk id="6" creationId="{FA6584EB-F90D-C540-8BF8-21AD0A1B4799}"/>
          </ac:spMkLst>
        </pc:spChg>
        <pc:spChg chg="add del">
          <ac:chgData name="Helena Kaczanowska" userId="S::hkaczanowska@pallotti.edu.pl::38ee4bf0-f95b-47bd-b677-8675412aefef" providerId="AD" clId="Web-{340155DA-5F5F-99BA-48A6-7A08DB76362D}" dt="2022-02-15T17:57:54.584" v="14"/>
          <ac:spMkLst>
            <pc:docMk/>
            <pc:sldMk cId="3474645102" sldId="264"/>
            <ac:spMk id="19" creationId="{DADC4F84-175A-4AB1-916C-1E5796E1E0D3}"/>
          </ac:spMkLst>
        </pc:spChg>
        <pc:spChg chg="add del">
          <ac:chgData name="Helena Kaczanowska" userId="S::hkaczanowska@pallotti.edu.pl::38ee4bf0-f95b-47bd-b677-8675412aefef" providerId="AD" clId="Web-{340155DA-5F5F-99BA-48A6-7A08DB76362D}" dt="2022-02-15T17:56:23.375" v="2"/>
          <ac:spMkLst>
            <pc:docMk/>
            <pc:sldMk cId="3474645102" sldId="264"/>
            <ac:spMk id="26" creationId="{6B086509-1281-468A-AAAC-1BBEDAE75736}"/>
          </ac:spMkLst>
        </pc:spChg>
        <pc:spChg chg="add del">
          <ac:chgData name="Helena Kaczanowska" userId="S::hkaczanowska@pallotti.edu.pl::38ee4bf0-f95b-47bd-b677-8675412aefef" providerId="AD" clId="Web-{340155DA-5F5F-99BA-48A6-7A08DB76362D}" dt="2022-02-15T17:56:23.375" v="2"/>
          <ac:spMkLst>
            <pc:docMk/>
            <pc:sldMk cId="3474645102" sldId="264"/>
            <ac:spMk id="28" creationId="{EEA73850-2107-4E65-85FE-EDD3F45FCDA2}"/>
          </ac:spMkLst>
        </pc:spChg>
        <pc:spChg chg="add del">
          <ac:chgData name="Helena Kaczanowska" userId="S::hkaczanowska@pallotti.edu.pl::38ee4bf0-f95b-47bd-b677-8675412aefef" providerId="AD" clId="Web-{340155DA-5F5F-99BA-48A6-7A08DB76362D}" dt="2022-02-15T17:56:47.299" v="4"/>
          <ac:spMkLst>
            <pc:docMk/>
            <pc:sldMk cId="3474645102" sldId="264"/>
            <ac:spMk id="30" creationId="{318CA966-7397-43DD-A3FB-DA40618937C6}"/>
          </ac:spMkLst>
        </pc:spChg>
        <pc:spChg chg="add del">
          <ac:chgData name="Helena Kaczanowska" userId="S::hkaczanowska@pallotti.edu.pl::38ee4bf0-f95b-47bd-b677-8675412aefef" providerId="AD" clId="Web-{340155DA-5F5F-99BA-48A6-7A08DB76362D}" dt="2022-02-15T17:56:47.299" v="4"/>
          <ac:spMkLst>
            <pc:docMk/>
            <pc:sldMk cId="3474645102" sldId="264"/>
            <ac:spMk id="32" creationId="{A4DA92B8-ECB2-42EA-AA82-1CDDF61643B7}"/>
          </ac:spMkLst>
        </pc:spChg>
        <pc:spChg chg="add del">
          <ac:chgData name="Helena Kaczanowska" userId="S::hkaczanowska@pallotti.edu.pl::38ee4bf0-f95b-47bd-b677-8675412aefef" providerId="AD" clId="Web-{340155DA-5F5F-99BA-48A6-7A08DB76362D}" dt="2022-02-15T17:56:47.299" v="4"/>
          <ac:spMkLst>
            <pc:docMk/>
            <pc:sldMk cId="3474645102" sldId="264"/>
            <ac:spMk id="34" creationId="{79FA8816-1A74-437F-87D9-8CB1C252FAD2}"/>
          </ac:spMkLst>
        </pc:spChg>
        <pc:spChg chg="add del">
          <ac:chgData name="Helena Kaczanowska" userId="S::hkaczanowska@pallotti.edu.pl::38ee4bf0-f95b-47bd-b677-8675412aefef" providerId="AD" clId="Web-{340155DA-5F5F-99BA-48A6-7A08DB76362D}" dt="2022-02-15T17:56:47.299" v="4"/>
          <ac:spMkLst>
            <pc:docMk/>
            <pc:sldMk cId="3474645102" sldId="264"/>
            <ac:spMk id="35" creationId="{DD38F43D-7251-49DA-8210-748ED92CD6C4}"/>
          </ac:spMkLst>
        </pc:spChg>
        <pc:spChg chg="add del">
          <ac:chgData name="Helena Kaczanowska" userId="S::hkaczanowska@pallotti.edu.pl::38ee4bf0-f95b-47bd-b677-8675412aefef" providerId="AD" clId="Web-{340155DA-5F5F-99BA-48A6-7A08DB76362D}" dt="2022-02-15T17:57:03.409" v="8"/>
          <ac:spMkLst>
            <pc:docMk/>
            <pc:sldMk cId="3474645102" sldId="264"/>
            <ac:spMk id="37" creationId="{6B086509-1281-468A-AAAC-1BBEDAE75736}"/>
          </ac:spMkLst>
        </pc:spChg>
        <pc:spChg chg="add del">
          <ac:chgData name="Helena Kaczanowska" userId="S::hkaczanowska@pallotti.edu.pl::38ee4bf0-f95b-47bd-b677-8675412aefef" providerId="AD" clId="Web-{340155DA-5F5F-99BA-48A6-7A08DB76362D}" dt="2022-02-15T17:57:03.409" v="8"/>
          <ac:spMkLst>
            <pc:docMk/>
            <pc:sldMk cId="3474645102" sldId="264"/>
            <ac:spMk id="38" creationId="{EEA73850-2107-4E65-85FE-EDD3F45FCDA2}"/>
          </ac:spMkLst>
        </pc:spChg>
        <pc:spChg chg="add del">
          <ac:chgData name="Helena Kaczanowska" userId="S::hkaczanowska@pallotti.edu.pl::38ee4bf0-f95b-47bd-b677-8675412aefef" providerId="AD" clId="Web-{340155DA-5F5F-99BA-48A6-7A08DB76362D}" dt="2022-02-15T17:57:54.428" v="13"/>
          <ac:spMkLst>
            <pc:docMk/>
            <pc:sldMk cId="3474645102" sldId="264"/>
            <ac:spMk id="69" creationId="{6B086509-1281-468A-AAAC-1BBEDAE75736}"/>
          </ac:spMkLst>
        </pc:spChg>
        <pc:spChg chg="add del">
          <ac:chgData name="Helena Kaczanowska" userId="S::hkaczanowska@pallotti.edu.pl::38ee4bf0-f95b-47bd-b677-8675412aefef" providerId="AD" clId="Web-{340155DA-5F5F-99BA-48A6-7A08DB76362D}" dt="2022-02-15T17:57:54.428" v="13"/>
          <ac:spMkLst>
            <pc:docMk/>
            <pc:sldMk cId="3474645102" sldId="264"/>
            <ac:spMk id="71" creationId="{EEA73850-2107-4E65-85FE-EDD3F45FCDA2}"/>
          </ac:spMkLst>
        </pc:spChg>
        <pc:spChg chg="add">
          <ac:chgData name="Helena Kaczanowska" userId="S::hkaczanowska@pallotti.edu.pl::38ee4bf0-f95b-47bd-b677-8675412aefef" providerId="AD" clId="Web-{340155DA-5F5F-99BA-48A6-7A08DB76362D}" dt="2022-02-15T17:57:54.584" v="14"/>
          <ac:spMkLst>
            <pc:docMk/>
            <pc:sldMk cId="3474645102" sldId="264"/>
            <ac:spMk id="73" creationId="{F125053E-1062-4FE2-974C-546DC769D9F5}"/>
          </ac:spMkLst>
        </pc:spChg>
        <pc:spChg chg="add">
          <ac:chgData name="Helena Kaczanowska" userId="S::hkaczanowska@pallotti.edu.pl::38ee4bf0-f95b-47bd-b677-8675412aefef" providerId="AD" clId="Web-{340155DA-5F5F-99BA-48A6-7A08DB76362D}" dt="2022-02-15T17:57:54.584" v="14"/>
          <ac:spMkLst>
            <pc:docMk/>
            <pc:sldMk cId="3474645102" sldId="264"/>
            <ac:spMk id="130" creationId="{EA992460-7FA3-40FE-A958-BCD1981B96FB}"/>
          </ac:spMkLst>
        </pc:spChg>
        <pc:spChg chg="add">
          <ac:chgData name="Helena Kaczanowska" userId="S::hkaczanowska@pallotti.edu.pl::38ee4bf0-f95b-47bd-b677-8675412aefef" providerId="AD" clId="Web-{340155DA-5F5F-99BA-48A6-7A08DB76362D}" dt="2022-02-15T17:57:54.584" v="14"/>
          <ac:spMkLst>
            <pc:docMk/>
            <pc:sldMk cId="3474645102" sldId="264"/>
            <ac:spMk id="131" creationId="{ADF57D5B-380D-48E9-8DAD-DD500FE80A01}"/>
          </ac:spMkLst>
        </pc:spChg>
        <pc:graphicFrameChg chg="mod ord modGraphic">
          <ac:chgData name="Helena Kaczanowska" userId="S::hkaczanowska@pallotti.edu.pl::38ee4bf0-f95b-47bd-b677-8675412aefef" providerId="AD" clId="Web-{340155DA-5F5F-99BA-48A6-7A08DB76362D}" dt="2022-02-15T17:58:13.882" v="19" actId="1076"/>
          <ac:graphicFrameMkLst>
            <pc:docMk/>
            <pc:sldMk cId="3474645102" sldId="264"/>
            <ac:graphicFrameMk id="21" creationId="{4D6EF3C1-DE91-4112-8FB8-18C9AA9359D6}"/>
          </ac:graphicFrameMkLst>
        </pc:graphicFrameChg>
        <pc:picChg chg="mod ord">
          <ac:chgData name="Helena Kaczanowska" userId="S::hkaczanowska@pallotti.edu.pl::38ee4bf0-f95b-47bd-b677-8675412aefef" providerId="AD" clId="Web-{340155DA-5F5F-99BA-48A6-7A08DB76362D}" dt="2022-02-15T17:57:54.584" v="14"/>
          <ac:picMkLst>
            <pc:docMk/>
            <pc:sldMk cId="3474645102" sldId="264"/>
            <ac:picMk id="2" creationId="{A0023FFD-91B1-420D-BB64-E394B86D0CAC}"/>
          </ac:picMkLst>
        </pc:picChg>
        <pc:picChg chg="mod">
          <ac:chgData name="Helena Kaczanowska" userId="S::hkaczanowska@pallotti.edu.pl::38ee4bf0-f95b-47bd-b677-8675412aefef" providerId="AD" clId="Web-{340155DA-5F5F-99BA-48A6-7A08DB76362D}" dt="2022-02-15T17:57:54.584" v="14"/>
          <ac:picMkLst>
            <pc:docMk/>
            <pc:sldMk cId="3474645102" sldId="264"/>
            <ac:picMk id="4" creationId="{E8D65E21-23F6-BB48-9FC9-5CA97A771DF8}"/>
          </ac:picMkLst>
        </pc:picChg>
        <pc:picChg chg="del mod ord">
          <ac:chgData name="Helena Kaczanowska" userId="S::hkaczanowska@pallotti.edu.pl::38ee4bf0-f95b-47bd-b677-8675412aefef" providerId="AD" clId="Web-{340155DA-5F5F-99BA-48A6-7A08DB76362D}" dt="2022-02-15T17:58:54.166" v="21"/>
          <ac:picMkLst>
            <pc:docMk/>
            <pc:sldMk cId="3474645102" sldId="264"/>
            <ac:picMk id="11" creationId="{4C03D94F-AD33-4CED-A159-E13EB109920E}"/>
          </ac:picMkLst>
        </pc:picChg>
        <pc:picChg chg="add del mod ord">
          <ac:chgData name="Helena Kaczanowska" userId="S::hkaczanowska@pallotti.edu.pl::38ee4bf0-f95b-47bd-b677-8675412aefef" providerId="AD" clId="Web-{340155DA-5F5F-99BA-48A6-7A08DB76362D}" dt="2022-02-15T17:57:05.425" v="9"/>
          <ac:picMkLst>
            <pc:docMk/>
            <pc:sldMk cId="3474645102" sldId="264"/>
            <ac:picMk id="15" creationId="{1E2F600D-B642-4D76-8315-F5854EEA740C}"/>
          </ac:picMkLst>
        </pc:picChg>
        <pc:picChg chg="add mod ord">
          <ac:chgData name="Helena Kaczanowska" userId="S::hkaczanowska@pallotti.edu.pl::38ee4bf0-f95b-47bd-b677-8675412aefef" providerId="AD" clId="Web-{340155DA-5F5F-99BA-48A6-7A08DB76362D}" dt="2022-02-15T17:57:54.584" v="14"/>
          <ac:picMkLst>
            <pc:docMk/>
            <pc:sldMk cId="3474645102" sldId="264"/>
            <ac:picMk id="128" creationId="{9905D7B5-323A-49C9-AF23-4984201D0786}"/>
          </ac:picMkLst>
        </pc:picChg>
        <pc:picChg chg="add mod">
          <ac:chgData name="Helena Kaczanowska" userId="S::hkaczanowska@pallotti.edu.pl::38ee4bf0-f95b-47bd-b677-8675412aefef" providerId="AD" clId="Web-{340155DA-5F5F-99BA-48A6-7A08DB76362D}" dt="2022-02-15T17:59:36.965" v="27" actId="1076"/>
          <ac:picMkLst>
            <pc:docMk/>
            <pc:sldMk cId="3474645102" sldId="264"/>
            <ac:picMk id="164" creationId="{A7D5BD65-A88D-45A5-90FD-C55AFB5D9E35}"/>
          </ac:picMkLst>
        </pc:picChg>
      </pc:sldChg>
    </pc:docChg>
  </pc:docChgLst>
  <pc:docChgLst>
    <pc:chgData name="Marta Kozak" userId="S::mkozak@pallotti.edu.pl::6b663664-5a24-49c4-b083-21bca479ed2e" providerId="AD" clId="Web-{D8E829EE-1EB5-E98B-C3CE-56FD71568D0D}"/>
    <pc:docChg chg="addSld delSld modSld sldOrd">
      <pc:chgData name="Marta Kozak" userId="S::mkozak@pallotti.edu.pl::6b663664-5a24-49c4-b083-21bca479ed2e" providerId="AD" clId="Web-{D8E829EE-1EB5-E98B-C3CE-56FD71568D0D}" dt="2022-02-06T22:26:38.977" v="53"/>
      <pc:docMkLst>
        <pc:docMk/>
      </pc:docMkLst>
      <pc:sldChg chg="addSp delSp del">
        <pc:chgData name="Marta Kozak" userId="S::mkozak@pallotti.edu.pl::6b663664-5a24-49c4-b083-21bca479ed2e" providerId="AD" clId="Web-{D8E829EE-1EB5-E98B-C3CE-56FD71568D0D}" dt="2022-02-06T22:26:38.977" v="53"/>
        <pc:sldMkLst>
          <pc:docMk/>
          <pc:sldMk cId="4262868419" sldId="256"/>
        </pc:sldMkLst>
        <pc:picChg chg="add del">
          <ac:chgData name="Marta Kozak" userId="S::mkozak@pallotti.edu.pl::6b663664-5a24-49c4-b083-21bca479ed2e" providerId="AD" clId="Web-{D8E829EE-1EB5-E98B-C3CE-56FD71568D0D}" dt="2022-02-06T22:25:06.519" v="36"/>
          <ac:picMkLst>
            <pc:docMk/>
            <pc:sldMk cId="4262868419" sldId="256"/>
            <ac:picMk id="5" creationId="{CA9619A2-91A9-4F16-AE57-E29E1D6607B9}"/>
          </ac:picMkLst>
        </pc:picChg>
      </pc:sldChg>
      <pc:sldChg chg="modSp">
        <pc:chgData name="Marta Kozak" userId="S::mkozak@pallotti.edu.pl::6b663664-5a24-49c4-b083-21bca479ed2e" providerId="AD" clId="Web-{D8E829EE-1EB5-E98B-C3CE-56FD71568D0D}" dt="2022-02-06T22:21:27.762" v="1" actId="20577"/>
        <pc:sldMkLst>
          <pc:docMk/>
          <pc:sldMk cId="3628226038" sldId="259"/>
        </pc:sldMkLst>
        <pc:spChg chg="mod">
          <ac:chgData name="Marta Kozak" userId="S::mkozak@pallotti.edu.pl::6b663664-5a24-49c4-b083-21bca479ed2e" providerId="AD" clId="Web-{D8E829EE-1EB5-E98B-C3CE-56FD71568D0D}" dt="2022-02-06T22:21:27.762" v="1" actId="20577"/>
          <ac:spMkLst>
            <pc:docMk/>
            <pc:sldMk cId="3628226038" sldId="259"/>
            <ac:spMk id="21" creationId="{B6FFDD44-9B35-4798-8953-8A560CA3FFED}"/>
          </ac:spMkLst>
        </pc:spChg>
      </pc:sldChg>
      <pc:sldChg chg="modSp">
        <pc:chgData name="Marta Kozak" userId="S::mkozak@pallotti.edu.pl::6b663664-5a24-49c4-b083-21bca479ed2e" providerId="AD" clId="Web-{D8E829EE-1EB5-E98B-C3CE-56FD71568D0D}" dt="2022-02-06T22:22:11.122" v="12" actId="20577"/>
        <pc:sldMkLst>
          <pc:docMk/>
          <pc:sldMk cId="2672205741" sldId="263"/>
        </pc:sldMkLst>
        <pc:spChg chg="mod">
          <ac:chgData name="Marta Kozak" userId="S::mkozak@pallotti.edu.pl::6b663664-5a24-49c4-b083-21bca479ed2e" providerId="AD" clId="Web-{D8E829EE-1EB5-E98B-C3CE-56FD71568D0D}" dt="2022-02-06T22:22:11.122" v="12" actId="20577"/>
          <ac:spMkLst>
            <pc:docMk/>
            <pc:sldMk cId="2672205741" sldId="263"/>
            <ac:spMk id="4" creationId="{29D1040A-68EC-4189-8D2C-E251681E312B}"/>
          </ac:spMkLst>
        </pc:spChg>
      </pc:sldChg>
      <pc:sldChg chg="modSp">
        <pc:chgData name="Marta Kozak" userId="S::mkozak@pallotti.edu.pl::6b663664-5a24-49c4-b083-21bca479ed2e" providerId="AD" clId="Web-{D8E829EE-1EB5-E98B-C3CE-56FD71568D0D}" dt="2022-02-06T22:23:36.235" v="29" actId="20577"/>
        <pc:sldMkLst>
          <pc:docMk/>
          <pc:sldMk cId="3474645102" sldId="264"/>
        </pc:sldMkLst>
        <pc:spChg chg="mod">
          <ac:chgData name="Marta Kozak" userId="S::mkozak@pallotti.edu.pl::6b663664-5a24-49c4-b083-21bca479ed2e" providerId="AD" clId="Web-{D8E829EE-1EB5-E98B-C3CE-56FD71568D0D}" dt="2022-02-06T22:23:36.235" v="29" actId="20577"/>
          <ac:spMkLst>
            <pc:docMk/>
            <pc:sldMk cId="3474645102" sldId="264"/>
            <ac:spMk id="3" creationId="{93BF5DF9-2F6E-2945-ACDB-8D4369B67C28}"/>
          </ac:spMkLst>
        </pc:spChg>
      </pc:sldChg>
      <pc:sldChg chg="addSp modSp add del ord replId">
        <pc:chgData name="Marta Kozak" userId="S::mkozak@pallotti.edu.pl::6b663664-5a24-49c4-b083-21bca479ed2e" providerId="AD" clId="Web-{D8E829EE-1EB5-E98B-C3CE-56FD71568D0D}" dt="2022-02-06T22:26:32.274" v="52" actId="14100"/>
        <pc:sldMkLst>
          <pc:docMk/>
          <pc:sldMk cId="3305274425" sldId="265"/>
        </pc:sldMkLst>
        <pc:spChg chg="mod">
          <ac:chgData name="Marta Kozak" userId="S::mkozak@pallotti.edu.pl::6b663664-5a24-49c4-b083-21bca479ed2e" providerId="AD" clId="Web-{D8E829EE-1EB5-E98B-C3CE-56FD71568D0D}" dt="2022-02-06T22:26:32.274" v="52" actId="14100"/>
          <ac:spMkLst>
            <pc:docMk/>
            <pc:sldMk cId="3305274425" sldId="265"/>
            <ac:spMk id="2" creationId="{70752FD7-76EF-4EBF-8807-5A08A9C8EA09}"/>
          </ac:spMkLst>
        </pc:spChg>
        <pc:spChg chg="mod">
          <ac:chgData name="Marta Kozak" userId="S::mkozak@pallotti.edu.pl::6b663664-5a24-49c4-b083-21bca479ed2e" providerId="AD" clId="Web-{D8E829EE-1EB5-E98B-C3CE-56FD71568D0D}" dt="2022-02-06T22:25:26.832" v="39" actId="20577"/>
          <ac:spMkLst>
            <pc:docMk/>
            <pc:sldMk cId="3305274425" sldId="265"/>
            <ac:spMk id="3" creationId="{19761612-95E1-49EE-89A1-ACB020A31A02}"/>
          </ac:spMkLst>
        </pc:spChg>
        <pc:spChg chg="add mod">
          <ac:chgData name="Marta Kozak" userId="S::mkozak@pallotti.edu.pl::6b663664-5a24-49c4-b083-21bca479ed2e" providerId="AD" clId="Web-{D8E829EE-1EB5-E98B-C3CE-56FD71568D0D}" dt="2022-02-06T22:26:04.536" v="45" actId="1076"/>
          <ac:spMkLst>
            <pc:docMk/>
            <pc:sldMk cId="3305274425" sldId="265"/>
            <ac:spMk id="8" creationId="{D3B44EDF-0579-43C3-AC77-4DAF2A63C934}"/>
          </ac:spMkLst>
        </pc:spChg>
      </pc:sldChg>
    </pc:docChg>
  </pc:docChgLst>
  <pc:docChgLst>
    <pc:chgData name="Helena Kaczanowska" userId="38ee4bf0-f95b-47bd-b677-8675412aefef" providerId="ADAL" clId="{24488561-08EA-E441-9AB2-DA8908C08611}"/>
    <pc:docChg chg="undo redo custSel addSld delSld modSld addMainMaster delMainMaster">
      <pc:chgData name="Helena Kaczanowska" userId="38ee4bf0-f95b-47bd-b677-8675412aefef" providerId="ADAL" clId="{24488561-08EA-E441-9AB2-DA8908C08611}" dt="2022-02-12T13:42:48.103" v="768" actId="1038"/>
      <pc:docMkLst>
        <pc:docMk/>
      </pc:docMkLst>
      <pc:sldChg chg="delSp modSp">
        <pc:chgData name="Helena Kaczanowska" userId="38ee4bf0-f95b-47bd-b677-8675412aefef" providerId="ADAL" clId="{24488561-08EA-E441-9AB2-DA8908C08611}" dt="2022-02-04T11:24:27.192" v="639" actId="113"/>
        <pc:sldMkLst>
          <pc:docMk/>
          <pc:sldMk cId="4262868419" sldId="256"/>
        </pc:sldMkLst>
        <pc:spChg chg="mod">
          <ac:chgData name="Helena Kaczanowska" userId="38ee4bf0-f95b-47bd-b677-8675412aefef" providerId="ADAL" clId="{24488561-08EA-E441-9AB2-DA8908C08611}" dt="2022-02-04T11:24:27.192" v="639" actId="113"/>
          <ac:spMkLst>
            <pc:docMk/>
            <pc:sldMk cId="4262868419" sldId="256"/>
            <ac:spMk id="2" creationId="{70752FD7-76EF-4EBF-8807-5A08A9C8EA09}"/>
          </ac:spMkLst>
        </pc:spChg>
        <pc:spChg chg="del mod">
          <ac:chgData name="Helena Kaczanowska" userId="38ee4bf0-f95b-47bd-b677-8675412aefef" providerId="ADAL" clId="{24488561-08EA-E441-9AB2-DA8908C08611}" dt="2022-02-04T10:50:53.980" v="278" actId="21"/>
          <ac:spMkLst>
            <pc:docMk/>
            <pc:sldMk cId="4262868419" sldId="256"/>
            <ac:spMk id="4" creationId="{2F4D225A-2064-47B7-BBBF-238414E248E0}"/>
          </ac:spMkLst>
        </pc:spChg>
        <pc:spChg chg="mod">
          <ac:chgData name="Helena Kaczanowska" userId="38ee4bf0-f95b-47bd-b677-8675412aefef" providerId="ADAL" clId="{24488561-08EA-E441-9AB2-DA8908C08611}" dt="2022-02-04T11:11:49.187" v="431" actId="1076"/>
          <ac:spMkLst>
            <pc:docMk/>
            <pc:sldMk cId="4262868419" sldId="256"/>
            <ac:spMk id="8" creationId="{B9425EF2-95B1-40A6-A2DB-0A933873CFC5}"/>
          </ac:spMkLst>
        </pc:spChg>
        <pc:spChg chg="del mod">
          <ac:chgData name="Helena Kaczanowska" userId="38ee4bf0-f95b-47bd-b677-8675412aefef" providerId="ADAL" clId="{24488561-08EA-E441-9AB2-DA8908C08611}" dt="2022-02-04T10:49:37.607" v="262" actId="478"/>
          <ac:spMkLst>
            <pc:docMk/>
            <pc:sldMk cId="4262868419" sldId="256"/>
            <ac:spMk id="10" creationId="{52719833-F35C-40B1-9C55-F49C5331F514}"/>
          </ac:spMkLst>
        </pc:spChg>
        <pc:picChg chg="mod">
          <ac:chgData name="Helena Kaczanowska" userId="38ee4bf0-f95b-47bd-b677-8675412aefef" providerId="ADAL" clId="{24488561-08EA-E441-9AB2-DA8908C08611}" dt="2022-02-04T10:49:54.801" v="267" actId="1076"/>
          <ac:picMkLst>
            <pc:docMk/>
            <pc:sldMk cId="4262868419" sldId="256"/>
            <ac:picMk id="5" creationId="{CA9619A2-91A9-4F16-AE57-E29E1D6607B9}"/>
          </ac:picMkLst>
        </pc:picChg>
      </pc:sldChg>
      <pc:sldChg chg="addSp modSp add del">
        <pc:chgData name="Helena Kaczanowska" userId="38ee4bf0-f95b-47bd-b677-8675412aefef" providerId="ADAL" clId="{24488561-08EA-E441-9AB2-DA8908C08611}" dt="2022-02-04T11:25:16.446" v="655" actId="255"/>
        <pc:sldMkLst>
          <pc:docMk/>
          <pc:sldMk cId="121339606" sldId="257"/>
        </pc:sldMkLst>
        <pc:spChg chg="mod">
          <ac:chgData name="Helena Kaczanowska" userId="38ee4bf0-f95b-47bd-b677-8675412aefef" providerId="ADAL" clId="{24488561-08EA-E441-9AB2-DA8908C08611}" dt="2022-02-04T11:25:10.680" v="649" actId="255"/>
          <ac:spMkLst>
            <pc:docMk/>
            <pc:sldMk cId="121339606" sldId="257"/>
            <ac:spMk id="2" creationId="{A0B658E8-5430-4C30-A552-25DD96269CCF}"/>
          </ac:spMkLst>
        </pc:spChg>
        <pc:spChg chg="mod">
          <ac:chgData name="Helena Kaczanowska" userId="38ee4bf0-f95b-47bd-b677-8675412aefef" providerId="ADAL" clId="{24488561-08EA-E441-9AB2-DA8908C08611}" dt="2022-02-04T11:25:16.446" v="655" actId="255"/>
          <ac:spMkLst>
            <pc:docMk/>
            <pc:sldMk cId="121339606" sldId="257"/>
            <ac:spMk id="3" creationId="{1803ED46-4F30-445E-A853-9BBB15A0BE1F}"/>
          </ac:spMkLst>
        </pc:spChg>
        <pc:spChg chg="add">
          <ac:chgData name="Helena Kaczanowska" userId="38ee4bf0-f95b-47bd-b677-8675412aefef" providerId="ADAL" clId="{24488561-08EA-E441-9AB2-DA8908C08611}" dt="2022-02-04T11:00:50.849" v="366" actId="26606"/>
          <ac:spMkLst>
            <pc:docMk/>
            <pc:sldMk cId="121339606" sldId="257"/>
            <ac:spMk id="13" creationId="{3033C1FA-44DC-4135-AC8E-99278C31781E}"/>
          </ac:spMkLst>
        </pc:spChg>
        <pc:spChg chg="add">
          <ac:chgData name="Helena Kaczanowska" userId="38ee4bf0-f95b-47bd-b677-8675412aefef" providerId="ADAL" clId="{24488561-08EA-E441-9AB2-DA8908C08611}" dt="2022-02-04T11:00:50.849" v="366" actId="26606"/>
          <ac:spMkLst>
            <pc:docMk/>
            <pc:sldMk cId="121339606" sldId="257"/>
            <ac:spMk id="15" creationId="{8481A727-51BA-47CD-BDF2-F800D0449B7C}"/>
          </ac:spMkLst>
        </pc:spChg>
        <pc:spChg chg="add">
          <ac:chgData name="Helena Kaczanowska" userId="38ee4bf0-f95b-47bd-b677-8675412aefef" providerId="ADAL" clId="{24488561-08EA-E441-9AB2-DA8908C08611}" dt="2022-02-04T11:00:50.849" v="366" actId="26606"/>
          <ac:spMkLst>
            <pc:docMk/>
            <pc:sldMk cId="121339606" sldId="257"/>
            <ac:spMk id="17" creationId="{4A94605C-0EB2-4FA5-B05F-7BC682EA274C}"/>
          </ac:spMkLst>
        </pc:spChg>
        <pc:spChg chg="add">
          <ac:chgData name="Helena Kaczanowska" userId="38ee4bf0-f95b-47bd-b677-8675412aefef" providerId="ADAL" clId="{24488561-08EA-E441-9AB2-DA8908C08611}" dt="2022-02-04T11:00:50.849" v="366" actId="26606"/>
          <ac:spMkLst>
            <pc:docMk/>
            <pc:sldMk cId="121339606" sldId="257"/>
            <ac:spMk id="19" creationId="{E1D58C79-C053-45C6-AB6A-6BE55965B2E8}"/>
          </ac:spMkLst>
        </pc:spChg>
        <pc:spChg chg="add">
          <ac:chgData name="Helena Kaczanowska" userId="38ee4bf0-f95b-47bd-b677-8675412aefef" providerId="ADAL" clId="{24488561-08EA-E441-9AB2-DA8908C08611}" dt="2022-02-04T11:00:50.849" v="366" actId="26606"/>
          <ac:spMkLst>
            <pc:docMk/>
            <pc:sldMk cId="121339606" sldId="257"/>
            <ac:spMk id="21" creationId="{AF6B7092-FA11-45BD-B50D-DF79993015A4}"/>
          </ac:spMkLst>
        </pc:spChg>
        <pc:picChg chg="mod ord">
          <ac:chgData name="Helena Kaczanowska" userId="38ee4bf0-f95b-47bd-b677-8675412aefef" providerId="ADAL" clId="{24488561-08EA-E441-9AB2-DA8908C08611}" dt="2022-02-04T11:00:50.849" v="366" actId="26606"/>
          <ac:picMkLst>
            <pc:docMk/>
            <pc:sldMk cId="121339606" sldId="257"/>
            <ac:picMk id="6" creationId="{3CFFF28C-28B8-4255-BC65-9A802585DF53}"/>
          </ac:picMkLst>
        </pc:picChg>
        <pc:picChg chg="mod">
          <ac:chgData name="Helena Kaczanowska" userId="38ee4bf0-f95b-47bd-b677-8675412aefef" providerId="ADAL" clId="{24488561-08EA-E441-9AB2-DA8908C08611}" dt="2022-02-04T11:00:50.849" v="366" actId="26606"/>
          <ac:picMkLst>
            <pc:docMk/>
            <pc:sldMk cId="121339606" sldId="257"/>
            <ac:picMk id="7" creationId="{971E11F7-D1FF-4A9A-A321-EFD7F7400472}"/>
          </ac:picMkLst>
        </pc:picChg>
      </pc:sldChg>
      <pc:sldChg chg="modSp">
        <pc:chgData name="Helena Kaczanowska" userId="38ee4bf0-f95b-47bd-b677-8675412aefef" providerId="ADAL" clId="{24488561-08EA-E441-9AB2-DA8908C08611}" dt="2022-02-04T11:15:50.835" v="489" actId="1076"/>
        <pc:sldMkLst>
          <pc:docMk/>
          <pc:sldMk cId="3628226038" sldId="259"/>
        </pc:sldMkLst>
        <pc:spChg chg="mod">
          <ac:chgData name="Helena Kaczanowska" userId="38ee4bf0-f95b-47bd-b677-8675412aefef" providerId="ADAL" clId="{24488561-08EA-E441-9AB2-DA8908C08611}" dt="2022-02-04T11:15:09.592" v="484" actId="1076"/>
          <ac:spMkLst>
            <pc:docMk/>
            <pc:sldMk cId="3628226038" sldId="259"/>
            <ac:spMk id="2" creationId="{8BAB7010-39E5-4A5B-AF48-F615EA502C9D}"/>
          </ac:spMkLst>
        </pc:spChg>
        <pc:spChg chg="mod">
          <ac:chgData name="Helena Kaczanowska" userId="38ee4bf0-f95b-47bd-b677-8675412aefef" providerId="ADAL" clId="{24488561-08EA-E441-9AB2-DA8908C08611}" dt="2022-02-04T11:14:05.697" v="463" actId="255"/>
          <ac:spMkLst>
            <pc:docMk/>
            <pc:sldMk cId="3628226038" sldId="259"/>
            <ac:spMk id="12" creationId="{5BB7C872-9C65-401B-B201-4B73CAA1C213}"/>
          </ac:spMkLst>
        </pc:spChg>
        <pc:spChg chg="mod">
          <ac:chgData name="Helena Kaczanowska" userId="38ee4bf0-f95b-47bd-b677-8675412aefef" providerId="ADAL" clId="{24488561-08EA-E441-9AB2-DA8908C08611}" dt="2022-02-04T11:14:54.919" v="482" actId="113"/>
          <ac:spMkLst>
            <pc:docMk/>
            <pc:sldMk cId="3628226038" sldId="259"/>
            <ac:spMk id="13" creationId="{336CF0C0-D987-40AB-A3C7-57BBC985579D}"/>
          </ac:spMkLst>
        </pc:spChg>
        <pc:spChg chg="mod">
          <ac:chgData name="Helena Kaczanowska" userId="38ee4bf0-f95b-47bd-b677-8675412aefef" providerId="ADAL" clId="{24488561-08EA-E441-9AB2-DA8908C08611}" dt="2022-02-04T11:14:22.238" v="470" actId="113"/>
          <ac:spMkLst>
            <pc:docMk/>
            <pc:sldMk cId="3628226038" sldId="259"/>
            <ac:spMk id="20" creationId="{3043AC23-5425-430C-B2B7-A8E4CD3C9963}"/>
          </ac:spMkLst>
        </pc:spChg>
        <pc:spChg chg="mod">
          <ac:chgData name="Helena Kaczanowska" userId="38ee4bf0-f95b-47bd-b677-8675412aefef" providerId="ADAL" clId="{24488561-08EA-E441-9AB2-DA8908C08611}" dt="2022-02-04T11:14:41.107" v="476" actId="113"/>
          <ac:spMkLst>
            <pc:docMk/>
            <pc:sldMk cId="3628226038" sldId="259"/>
            <ac:spMk id="21" creationId="{B6FFDD44-9B35-4798-8953-8A560CA3FFED}"/>
          </ac:spMkLst>
        </pc:spChg>
        <pc:spChg chg="mod">
          <ac:chgData name="Helena Kaczanowska" userId="38ee4bf0-f95b-47bd-b677-8675412aefef" providerId="ADAL" clId="{24488561-08EA-E441-9AB2-DA8908C08611}" dt="2022-02-04T11:15:50.835" v="489" actId="1076"/>
          <ac:spMkLst>
            <pc:docMk/>
            <pc:sldMk cId="3628226038" sldId="259"/>
            <ac:spMk id="28" creationId="{EDE35892-70B1-4E2E-B034-01642656DE7B}"/>
          </ac:spMkLst>
        </pc:spChg>
        <pc:picChg chg="mod">
          <ac:chgData name="Helena Kaczanowska" userId="38ee4bf0-f95b-47bd-b677-8675412aefef" providerId="ADAL" clId="{24488561-08EA-E441-9AB2-DA8908C08611}" dt="2022-02-04T10:53:38.679" v="304" actId="14100"/>
          <ac:picMkLst>
            <pc:docMk/>
            <pc:sldMk cId="3628226038" sldId="259"/>
            <ac:picMk id="5" creationId="{29F3507D-C1C8-44CB-8714-FBAFAC3A4FA1}"/>
          </ac:picMkLst>
        </pc:picChg>
        <pc:picChg chg="mod">
          <ac:chgData name="Helena Kaczanowska" userId="38ee4bf0-f95b-47bd-b677-8675412aefef" providerId="ADAL" clId="{24488561-08EA-E441-9AB2-DA8908C08611}" dt="2022-02-04T10:58:51.377" v="363" actId="1076"/>
          <ac:picMkLst>
            <pc:docMk/>
            <pc:sldMk cId="3628226038" sldId="259"/>
            <ac:picMk id="6" creationId="{280976D6-3357-44DE-A09E-A2BF132E5674}"/>
          </ac:picMkLst>
        </pc:picChg>
        <pc:picChg chg="mod">
          <ac:chgData name="Helena Kaczanowska" userId="38ee4bf0-f95b-47bd-b677-8675412aefef" providerId="ADAL" clId="{24488561-08EA-E441-9AB2-DA8908C08611}" dt="2022-02-04T10:57:17.126" v="343" actId="1076"/>
          <ac:picMkLst>
            <pc:docMk/>
            <pc:sldMk cId="3628226038" sldId="259"/>
            <ac:picMk id="23" creationId="{883835AB-052A-45B0-963A-6C20FFBB8234}"/>
          </ac:picMkLst>
        </pc:picChg>
        <pc:picChg chg="mod">
          <ac:chgData name="Helena Kaczanowska" userId="38ee4bf0-f95b-47bd-b677-8675412aefef" providerId="ADAL" clId="{24488561-08EA-E441-9AB2-DA8908C08611}" dt="2022-02-04T10:55:24.424" v="325" actId="1076"/>
          <ac:picMkLst>
            <pc:docMk/>
            <pc:sldMk cId="3628226038" sldId="259"/>
            <ac:picMk id="25" creationId="{02FE8CAA-E072-47E2-897E-6FE67874EB5C}"/>
          </ac:picMkLst>
        </pc:picChg>
        <pc:picChg chg="mod">
          <ac:chgData name="Helena Kaczanowska" userId="38ee4bf0-f95b-47bd-b677-8675412aefef" providerId="ADAL" clId="{24488561-08EA-E441-9AB2-DA8908C08611}" dt="2022-02-04T10:59:01.864" v="364" actId="14100"/>
          <ac:picMkLst>
            <pc:docMk/>
            <pc:sldMk cId="3628226038" sldId="259"/>
            <ac:picMk id="27" creationId="{BBCADE1C-0EC5-4768-800A-F73344C32D07}"/>
          </ac:picMkLst>
        </pc:picChg>
        <pc:picChg chg="mod">
          <ac:chgData name="Helena Kaczanowska" userId="38ee4bf0-f95b-47bd-b677-8675412aefef" providerId="ADAL" clId="{24488561-08EA-E441-9AB2-DA8908C08611}" dt="2022-02-04T10:58:40.106" v="361" actId="1076"/>
          <ac:picMkLst>
            <pc:docMk/>
            <pc:sldMk cId="3628226038" sldId="259"/>
            <ac:picMk id="31" creationId="{4C821B39-C8EE-4FC2-A6FB-6FD509D66FE9}"/>
          </ac:picMkLst>
        </pc:picChg>
      </pc:sldChg>
      <pc:sldChg chg="addSp delSp modSp add del">
        <pc:chgData name="Helena Kaczanowska" userId="38ee4bf0-f95b-47bd-b677-8675412aefef" providerId="ADAL" clId="{24488561-08EA-E441-9AB2-DA8908C08611}" dt="2022-02-12T13:41:39.397" v="672" actId="21"/>
        <pc:sldMkLst>
          <pc:docMk/>
          <pc:sldMk cId="2564425432" sldId="260"/>
        </pc:sldMkLst>
        <pc:spChg chg="mod">
          <ac:chgData name="Helena Kaczanowska" userId="38ee4bf0-f95b-47bd-b677-8675412aefef" providerId="ADAL" clId="{24488561-08EA-E441-9AB2-DA8908C08611}" dt="2022-02-04T11:16:12.537" v="490" actId="2711"/>
          <ac:spMkLst>
            <pc:docMk/>
            <pc:sldMk cId="2564425432" sldId="260"/>
            <ac:spMk id="2" creationId="{74E45464-AFC0-436C-87AA-ADBC1A15F32D}"/>
          </ac:spMkLst>
        </pc:spChg>
        <pc:spChg chg="mod">
          <ac:chgData name="Helena Kaczanowska" userId="38ee4bf0-f95b-47bd-b677-8675412aefef" providerId="ADAL" clId="{24488561-08EA-E441-9AB2-DA8908C08611}" dt="2022-02-04T11:16:31.111" v="509" actId="255"/>
          <ac:spMkLst>
            <pc:docMk/>
            <pc:sldMk cId="2564425432" sldId="260"/>
            <ac:spMk id="3" creationId="{CF6CF2EF-C144-4599-B979-8D4F8A58A7B1}"/>
          </ac:spMkLst>
        </pc:spChg>
        <pc:spChg chg="mod">
          <ac:chgData name="Helena Kaczanowska" userId="38ee4bf0-f95b-47bd-b677-8675412aefef" providerId="ADAL" clId="{24488561-08EA-E441-9AB2-DA8908C08611}" dt="2022-02-04T11:03:26.296" v="421" actId="1076"/>
          <ac:spMkLst>
            <pc:docMk/>
            <pc:sldMk cId="2564425432" sldId="260"/>
            <ac:spMk id="8" creationId="{D7C1B9F9-3D71-4AF7-8A61-53A1BE77DFC3}"/>
          </ac:spMkLst>
        </pc:spChg>
        <pc:spChg chg="add del">
          <ac:chgData name="Helena Kaczanowska" userId="38ee4bf0-f95b-47bd-b677-8675412aefef" providerId="ADAL" clId="{24488561-08EA-E441-9AB2-DA8908C08611}" dt="2022-02-12T13:41:39.397" v="672" actId="21"/>
          <ac:spMkLst>
            <pc:docMk/>
            <pc:sldMk cId="2564425432" sldId="260"/>
            <ac:spMk id="9" creationId="{3AC80E49-CC67-4244-97B4-58867CA3FD06}"/>
          </ac:spMkLst>
        </pc:spChg>
        <pc:picChg chg="mod">
          <ac:chgData name="Helena Kaczanowska" userId="38ee4bf0-f95b-47bd-b677-8675412aefef" providerId="ADAL" clId="{24488561-08EA-E441-9AB2-DA8908C08611}" dt="2022-02-04T11:03:35.832" v="423" actId="1076"/>
          <ac:picMkLst>
            <pc:docMk/>
            <pc:sldMk cId="2564425432" sldId="260"/>
            <ac:picMk id="7" creationId="{CC9ABD06-990B-4BB2-B98D-7A9896F44800}"/>
          </ac:picMkLst>
        </pc:picChg>
      </pc:sldChg>
      <pc:sldChg chg="modSp">
        <pc:chgData name="Helena Kaczanowska" userId="38ee4bf0-f95b-47bd-b677-8675412aefef" providerId="ADAL" clId="{24488561-08EA-E441-9AB2-DA8908C08611}" dt="2022-02-04T11:24:10.570" v="638" actId="1076"/>
        <pc:sldMkLst>
          <pc:docMk/>
          <pc:sldMk cId="3841605948" sldId="261"/>
        </pc:sldMkLst>
        <pc:spChg chg="mod">
          <ac:chgData name="Helena Kaczanowska" userId="38ee4bf0-f95b-47bd-b677-8675412aefef" providerId="ADAL" clId="{24488561-08EA-E441-9AB2-DA8908C08611}" dt="2022-02-04T11:21:41.767" v="630" actId="20577"/>
          <ac:spMkLst>
            <pc:docMk/>
            <pc:sldMk cId="3841605948" sldId="261"/>
            <ac:spMk id="2" creationId="{70752FD7-76EF-4EBF-8807-5A08A9C8EA09}"/>
          </ac:spMkLst>
        </pc:spChg>
        <pc:spChg chg="mod">
          <ac:chgData name="Helena Kaczanowska" userId="38ee4bf0-f95b-47bd-b677-8675412aefef" providerId="ADAL" clId="{24488561-08EA-E441-9AB2-DA8908C08611}" dt="2022-02-04T11:24:10.570" v="638" actId="1076"/>
          <ac:spMkLst>
            <pc:docMk/>
            <pc:sldMk cId="3841605948" sldId="261"/>
            <ac:spMk id="3" creationId="{19761612-95E1-49EE-89A1-ACB020A31A02}"/>
          </ac:spMkLst>
        </pc:spChg>
      </pc:sldChg>
      <pc:sldChg chg="addSp modSp">
        <pc:chgData name="Helena Kaczanowska" userId="38ee4bf0-f95b-47bd-b677-8675412aefef" providerId="ADAL" clId="{24488561-08EA-E441-9AB2-DA8908C08611}" dt="2022-02-04T11:23:57.813" v="636" actId="14100"/>
        <pc:sldMkLst>
          <pc:docMk/>
          <pc:sldMk cId="2473511926" sldId="262"/>
        </pc:sldMkLst>
        <pc:spChg chg="mod">
          <ac:chgData name="Helena Kaczanowska" userId="38ee4bf0-f95b-47bd-b677-8675412aefef" providerId="ADAL" clId="{24488561-08EA-E441-9AB2-DA8908C08611}" dt="2022-02-04T11:21:51.350" v="631" actId="113"/>
          <ac:spMkLst>
            <pc:docMk/>
            <pc:sldMk cId="2473511926" sldId="262"/>
            <ac:spMk id="2" creationId="{70752FD7-76EF-4EBF-8807-5A08A9C8EA09}"/>
          </ac:spMkLst>
        </pc:spChg>
        <pc:spChg chg="add mod">
          <ac:chgData name="Helena Kaczanowska" userId="38ee4bf0-f95b-47bd-b677-8675412aefef" providerId="ADAL" clId="{24488561-08EA-E441-9AB2-DA8908C08611}" dt="2022-02-04T11:23:57.813" v="636" actId="14100"/>
          <ac:spMkLst>
            <pc:docMk/>
            <pc:sldMk cId="2473511926" sldId="262"/>
            <ac:spMk id="3" creationId="{11A2A948-78D4-7E43-A455-9A36B6FFD6C5}"/>
          </ac:spMkLst>
        </pc:spChg>
      </pc:sldChg>
      <pc:sldChg chg="addSp delSp modSp">
        <pc:chgData name="Helena Kaczanowska" userId="38ee4bf0-f95b-47bd-b677-8675412aefef" providerId="ADAL" clId="{24488561-08EA-E441-9AB2-DA8908C08611}" dt="2022-02-04T11:21:33.869" v="626" actId="20577"/>
        <pc:sldMkLst>
          <pc:docMk/>
          <pc:sldMk cId="2672205741" sldId="263"/>
        </pc:sldMkLst>
        <pc:spChg chg="mod">
          <ac:chgData name="Helena Kaczanowska" userId="38ee4bf0-f95b-47bd-b677-8675412aefef" providerId="ADAL" clId="{24488561-08EA-E441-9AB2-DA8908C08611}" dt="2022-02-04T11:21:33.869" v="626" actId="20577"/>
          <ac:spMkLst>
            <pc:docMk/>
            <pc:sldMk cId="2672205741" sldId="263"/>
            <ac:spMk id="2" creationId="{9552ED63-0BEF-4054-A671-7613575B6F1C}"/>
          </ac:spMkLst>
        </pc:spChg>
        <pc:spChg chg="mod">
          <ac:chgData name="Helena Kaczanowska" userId="38ee4bf0-f95b-47bd-b677-8675412aefef" providerId="ADAL" clId="{24488561-08EA-E441-9AB2-DA8908C08611}" dt="2022-02-04T11:20:47.944" v="620" actId="1076"/>
          <ac:spMkLst>
            <pc:docMk/>
            <pc:sldMk cId="2672205741" sldId="263"/>
            <ac:spMk id="4" creationId="{29D1040A-68EC-4189-8D2C-E251681E312B}"/>
          </ac:spMkLst>
        </pc:spChg>
        <pc:picChg chg="add del mod">
          <ac:chgData name="Helena Kaczanowska" userId="38ee4bf0-f95b-47bd-b677-8675412aefef" providerId="ADAL" clId="{24488561-08EA-E441-9AB2-DA8908C08611}" dt="2022-02-04T11:21:11.521" v="623" actId="21"/>
          <ac:picMkLst>
            <pc:docMk/>
            <pc:sldMk cId="2672205741" sldId="263"/>
            <ac:picMk id="3" creationId="{9B2B90B2-96C6-784A-B9DA-B4A2EBDE819E}"/>
          </ac:picMkLst>
        </pc:picChg>
        <pc:picChg chg="mod">
          <ac:chgData name="Helena Kaczanowska" userId="38ee4bf0-f95b-47bd-b677-8675412aefef" providerId="ADAL" clId="{24488561-08EA-E441-9AB2-DA8908C08611}" dt="2022-02-04T11:21:24.644" v="624" actId="1362"/>
          <ac:picMkLst>
            <pc:docMk/>
            <pc:sldMk cId="2672205741" sldId="263"/>
            <ac:picMk id="5" creationId="{F1777D37-603D-4BBA-97A0-307D1B539D63}"/>
          </ac:picMkLst>
        </pc:picChg>
      </pc:sldChg>
      <pc:sldChg chg="modSp new">
        <pc:chgData name="Helena Kaczanowska" userId="38ee4bf0-f95b-47bd-b677-8675412aefef" providerId="ADAL" clId="{24488561-08EA-E441-9AB2-DA8908C08611}" dt="2022-02-04T10:30:05.346" v="131" actId="20577"/>
        <pc:sldMkLst>
          <pc:docMk/>
          <pc:sldMk cId="3474645102" sldId="263"/>
        </pc:sldMkLst>
        <pc:spChg chg="mod">
          <ac:chgData name="Helena Kaczanowska" userId="38ee4bf0-f95b-47bd-b677-8675412aefef" providerId="ADAL" clId="{24488561-08EA-E441-9AB2-DA8908C08611}" dt="2022-02-04T10:28:38.776" v="30" actId="20577"/>
          <ac:spMkLst>
            <pc:docMk/>
            <pc:sldMk cId="3474645102" sldId="263"/>
            <ac:spMk id="2" creationId="{1320048D-63A4-CD48-9737-7C08808AE823}"/>
          </ac:spMkLst>
        </pc:spChg>
        <pc:spChg chg="mod">
          <ac:chgData name="Helena Kaczanowska" userId="38ee4bf0-f95b-47bd-b677-8675412aefef" providerId="ADAL" clId="{24488561-08EA-E441-9AB2-DA8908C08611}" dt="2022-02-04T10:30:05.346" v="131" actId="20577"/>
          <ac:spMkLst>
            <pc:docMk/>
            <pc:sldMk cId="3474645102" sldId="263"/>
            <ac:spMk id="3" creationId="{93BF5DF9-2F6E-2945-ACDB-8D4369B67C28}"/>
          </ac:spMkLst>
        </pc:spChg>
      </pc:sldChg>
      <pc:sldChg chg="addSp delSp modSp mod setBg">
        <pc:chgData name="Helena Kaczanowska" userId="38ee4bf0-f95b-47bd-b677-8675412aefef" providerId="ADAL" clId="{24488561-08EA-E441-9AB2-DA8908C08611}" dt="2022-02-04T11:26:32.236" v="670" actId="1076"/>
        <pc:sldMkLst>
          <pc:docMk/>
          <pc:sldMk cId="3474645102" sldId="264"/>
        </pc:sldMkLst>
        <pc:spChg chg="del mod">
          <ac:chgData name="Helena Kaczanowska" userId="38ee4bf0-f95b-47bd-b677-8675412aefef" providerId="ADAL" clId="{24488561-08EA-E441-9AB2-DA8908C08611}" dt="2022-02-04T11:26:03.790" v="667" actId="21"/>
          <ac:spMkLst>
            <pc:docMk/>
            <pc:sldMk cId="3474645102" sldId="264"/>
            <ac:spMk id="2" creationId="{1320048D-63A4-CD48-9737-7C08808AE823}"/>
          </ac:spMkLst>
        </pc:spChg>
        <pc:spChg chg="mod ord">
          <ac:chgData name="Helena Kaczanowska" userId="38ee4bf0-f95b-47bd-b677-8675412aefef" providerId="ADAL" clId="{24488561-08EA-E441-9AB2-DA8908C08611}" dt="2022-02-04T11:25:50.406" v="665" actId="1076"/>
          <ac:spMkLst>
            <pc:docMk/>
            <pc:sldMk cId="3474645102" sldId="264"/>
            <ac:spMk id="3" creationId="{93BF5DF9-2F6E-2945-ACDB-8D4369B67C28}"/>
          </ac:spMkLst>
        </pc:spChg>
        <pc:spChg chg="add mod">
          <ac:chgData name="Helena Kaczanowska" userId="38ee4bf0-f95b-47bd-b677-8675412aefef" providerId="ADAL" clId="{24488561-08EA-E441-9AB2-DA8908C08611}" dt="2022-02-04T11:26:32.236" v="670" actId="1076"/>
          <ac:spMkLst>
            <pc:docMk/>
            <pc:sldMk cId="3474645102" sldId="264"/>
            <ac:spMk id="6" creationId="{FA6584EB-F90D-C540-8BF8-21AD0A1B4799}"/>
          </ac:spMkLst>
        </pc:spChg>
        <pc:spChg chg="add">
          <ac:chgData name="Helena Kaczanowska" userId="38ee4bf0-f95b-47bd-b677-8675412aefef" providerId="ADAL" clId="{24488561-08EA-E441-9AB2-DA8908C08611}" dt="2022-02-04T11:19:05.744" v="586" actId="26606"/>
          <ac:spMkLst>
            <pc:docMk/>
            <pc:sldMk cId="3474645102" sldId="264"/>
            <ac:spMk id="7" creationId="{A73D5959-733D-49EB-9C7B-0B65AD3B981A}"/>
          </ac:spMkLst>
        </pc:spChg>
        <pc:spChg chg="add">
          <ac:chgData name="Helena Kaczanowska" userId="38ee4bf0-f95b-47bd-b677-8675412aefef" providerId="ADAL" clId="{24488561-08EA-E441-9AB2-DA8908C08611}" dt="2022-02-04T11:19:05.744" v="586" actId="26606"/>
          <ac:spMkLst>
            <pc:docMk/>
            <pc:sldMk cId="3474645102" sldId="264"/>
            <ac:spMk id="8" creationId="{670FE657-E905-4F80-9A98-9FAC75EAC29D}"/>
          </ac:spMkLst>
        </pc:spChg>
        <pc:spChg chg="add del">
          <ac:chgData name="Helena Kaczanowska" userId="38ee4bf0-f95b-47bd-b677-8675412aefef" providerId="ADAL" clId="{24488561-08EA-E441-9AB2-DA8908C08611}" dt="2022-02-04T10:47:36.173" v="227" actId="26606"/>
          <ac:spMkLst>
            <pc:docMk/>
            <pc:sldMk cId="3474645102" sldId="264"/>
            <ac:spMk id="9" creationId="{2C61293E-6EBE-43EF-A52C-9BEBFD7679D4}"/>
          </ac:spMkLst>
        </pc:spChg>
        <pc:spChg chg="add">
          <ac:chgData name="Helena Kaczanowska" userId="38ee4bf0-f95b-47bd-b677-8675412aefef" providerId="ADAL" clId="{24488561-08EA-E441-9AB2-DA8908C08611}" dt="2022-02-04T11:19:05.744" v="586" actId="26606"/>
          <ac:spMkLst>
            <pc:docMk/>
            <pc:sldMk cId="3474645102" sldId="264"/>
            <ac:spMk id="10" creationId="{47BA6B54-FD0C-4B20-816F-3B6BEEA1D65C}"/>
          </ac:spMkLst>
        </pc:spChg>
        <pc:spChg chg="add del">
          <ac:chgData name="Helena Kaczanowska" userId="38ee4bf0-f95b-47bd-b677-8675412aefef" providerId="ADAL" clId="{24488561-08EA-E441-9AB2-DA8908C08611}" dt="2022-02-04T10:47:36.173" v="227" actId="26606"/>
          <ac:spMkLst>
            <pc:docMk/>
            <pc:sldMk cId="3474645102" sldId="264"/>
            <ac:spMk id="11" creationId="{3FCFB1DE-0B7E-48CC-BA90-B2AB0889F9D6}"/>
          </ac:spMkLst>
        </pc:spChg>
        <pc:spChg chg="add">
          <ac:chgData name="Helena Kaczanowska" userId="38ee4bf0-f95b-47bd-b677-8675412aefef" providerId="ADAL" clId="{24488561-08EA-E441-9AB2-DA8908C08611}" dt="2022-02-04T11:19:05.744" v="586" actId="26606"/>
          <ac:spMkLst>
            <pc:docMk/>
            <pc:sldMk cId="3474645102" sldId="264"/>
            <ac:spMk id="12" creationId="{CE90C7AB-40E9-481F-980A-EDD19EFF359D}"/>
          </ac:spMkLst>
        </pc:spChg>
        <pc:spChg chg="add">
          <ac:chgData name="Helena Kaczanowska" userId="38ee4bf0-f95b-47bd-b677-8675412aefef" providerId="ADAL" clId="{24488561-08EA-E441-9AB2-DA8908C08611}" dt="2022-02-04T11:19:05.744" v="586" actId="26606"/>
          <ac:spMkLst>
            <pc:docMk/>
            <pc:sldMk cId="3474645102" sldId="264"/>
            <ac:spMk id="14" creationId="{23ADD3AA-6CC0-4B1A-B4A3-98AD78A1EACC}"/>
          </ac:spMkLst>
        </pc:spChg>
        <pc:spChg chg="add del mod">
          <ac:chgData name="Helena Kaczanowska" userId="38ee4bf0-f95b-47bd-b677-8675412aefef" providerId="ADAL" clId="{24488561-08EA-E441-9AB2-DA8908C08611}" dt="2022-02-04T11:26:16.404" v="668" actId="478"/>
          <ac:spMkLst>
            <pc:docMk/>
            <pc:sldMk cId="3474645102" sldId="264"/>
            <ac:spMk id="15" creationId="{70A814E2-E95B-5F43-BF33-BF171241AACE}"/>
          </ac:spMkLst>
        </pc:spChg>
        <pc:spChg chg="add">
          <ac:chgData name="Helena Kaczanowska" userId="38ee4bf0-f95b-47bd-b677-8675412aefef" providerId="ADAL" clId="{24488561-08EA-E441-9AB2-DA8908C08611}" dt="2022-02-04T10:47:36.173" v="227" actId="26606"/>
          <ac:spMkLst>
            <pc:docMk/>
            <pc:sldMk cId="3474645102" sldId="264"/>
            <ac:spMk id="16" creationId="{EAE48C4B-3A90-42C3-BA00-6092B477179E}"/>
          </ac:spMkLst>
        </pc:spChg>
        <pc:spChg chg="add">
          <ac:chgData name="Helena Kaczanowska" userId="38ee4bf0-f95b-47bd-b677-8675412aefef" providerId="ADAL" clId="{24488561-08EA-E441-9AB2-DA8908C08611}" dt="2022-02-04T10:47:36.173" v="227" actId="26606"/>
          <ac:spMkLst>
            <pc:docMk/>
            <pc:sldMk cId="3474645102" sldId="264"/>
            <ac:spMk id="18" creationId="{3FCFB1DE-0B7E-48CC-BA90-B2AB0889F9D6}"/>
          </ac:spMkLst>
        </pc:spChg>
        <pc:spChg chg="add">
          <ac:chgData name="Helena Kaczanowska" userId="38ee4bf0-f95b-47bd-b677-8675412aefef" providerId="ADAL" clId="{24488561-08EA-E441-9AB2-DA8908C08611}" dt="2022-02-04T11:19:05.744" v="586" actId="26606"/>
          <ac:spMkLst>
            <pc:docMk/>
            <pc:sldMk cId="3474645102" sldId="264"/>
            <ac:spMk id="20" creationId="{5296173E-160F-42EA-B0C9-8E2804C9A375}"/>
          </ac:spMkLst>
        </pc:spChg>
        <pc:spChg chg="add">
          <ac:chgData name="Helena Kaczanowska" userId="38ee4bf0-f95b-47bd-b677-8675412aefef" providerId="ADAL" clId="{24488561-08EA-E441-9AB2-DA8908C08611}" dt="2022-02-04T11:19:05.744" v="586" actId="26606"/>
          <ac:spMkLst>
            <pc:docMk/>
            <pc:sldMk cId="3474645102" sldId="264"/>
            <ac:spMk id="22" creationId="{85FD8413-571F-456D-BB62-4C204826EBA7}"/>
          </ac:spMkLst>
        </pc:spChg>
        <pc:picChg chg="add mod ord">
          <ac:chgData name="Helena Kaczanowska" userId="38ee4bf0-f95b-47bd-b677-8675412aefef" providerId="ADAL" clId="{24488561-08EA-E441-9AB2-DA8908C08611}" dt="2022-02-04T11:19:05.744" v="586" actId="26606"/>
          <ac:picMkLst>
            <pc:docMk/>
            <pc:sldMk cId="3474645102" sldId="264"/>
            <ac:picMk id="4" creationId="{E8D65E21-23F6-BB48-9FC9-5CA97A771DF8}"/>
          </ac:picMkLst>
        </pc:picChg>
        <pc:picChg chg="add mod">
          <ac:chgData name="Helena Kaczanowska" userId="38ee4bf0-f95b-47bd-b677-8675412aefef" providerId="ADAL" clId="{24488561-08EA-E441-9AB2-DA8908C08611}" dt="2022-02-04T11:19:05.744" v="586" actId="26606"/>
          <ac:picMkLst>
            <pc:docMk/>
            <pc:sldMk cId="3474645102" sldId="264"/>
            <ac:picMk id="5" creationId="{351832E3-5B51-7C4B-9DF8-A9DA25DB722A}"/>
          </ac:picMkLst>
        </pc:picChg>
      </pc:sldChg>
      <pc:sldChg chg="modSp">
        <pc:chgData name="Helena Kaczanowska" userId="38ee4bf0-f95b-47bd-b677-8675412aefef" providerId="ADAL" clId="{24488561-08EA-E441-9AB2-DA8908C08611}" dt="2022-02-12T13:42:48.103" v="768" actId="1038"/>
        <pc:sldMkLst>
          <pc:docMk/>
          <pc:sldMk cId="3305274425" sldId="265"/>
        </pc:sldMkLst>
        <pc:spChg chg="mod">
          <ac:chgData name="Helena Kaczanowska" userId="38ee4bf0-f95b-47bd-b677-8675412aefef" providerId="ADAL" clId="{24488561-08EA-E441-9AB2-DA8908C08611}" dt="2022-02-12T13:42:48.103" v="768" actId="1038"/>
          <ac:spMkLst>
            <pc:docMk/>
            <pc:sldMk cId="3305274425" sldId="265"/>
            <ac:spMk id="2" creationId="{70752FD7-76EF-4EBF-8807-5A08A9C8EA09}"/>
          </ac:spMkLst>
        </pc:spChg>
        <pc:picChg chg="mod">
          <ac:chgData name="Helena Kaczanowska" userId="38ee4bf0-f95b-47bd-b677-8675412aefef" providerId="ADAL" clId="{24488561-08EA-E441-9AB2-DA8908C08611}" dt="2022-02-12T13:42:35.909" v="754" actId="1076"/>
          <ac:picMkLst>
            <pc:docMk/>
            <pc:sldMk cId="3305274425" sldId="265"/>
            <ac:picMk id="5" creationId="{CA9619A2-91A9-4F16-AE57-E29E1D6607B9}"/>
          </ac:picMkLst>
        </pc:picChg>
      </pc:sldChg>
    </pc:docChg>
  </pc:docChgLst>
  <pc:docChgLst>
    <pc:chgData name="Martyna Nowak" userId="S::mnowak@pallotti.edu.pl::2175f433-51d2-4356-9f58-c8b3cfc9d3f9" providerId="AD" clId="Web-{0A6BF4B4-1630-44B5-77AA-0D0EAE5E8D13}"/>
    <pc:docChg chg="modSld">
      <pc:chgData name="Martyna Nowak" userId="S::mnowak@pallotti.edu.pl::2175f433-51d2-4356-9f58-c8b3cfc9d3f9" providerId="AD" clId="Web-{0A6BF4B4-1630-44B5-77AA-0D0EAE5E8D13}" dt="2022-02-17T18:24:15.962" v="21" actId="20577"/>
      <pc:docMkLst>
        <pc:docMk/>
      </pc:docMkLst>
      <pc:sldChg chg="modSp">
        <pc:chgData name="Martyna Nowak" userId="S::mnowak@pallotti.edu.pl::2175f433-51d2-4356-9f58-c8b3cfc9d3f9" providerId="AD" clId="Web-{0A6BF4B4-1630-44B5-77AA-0D0EAE5E8D13}" dt="2022-02-17T18:24:15.962" v="21" actId="20577"/>
        <pc:sldMkLst>
          <pc:docMk/>
          <pc:sldMk cId="2473511926" sldId="262"/>
        </pc:sldMkLst>
        <pc:spChg chg="mod">
          <ac:chgData name="Martyna Nowak" userId="S::mnowak@pallotti.edu.pl::2175f433-51d2-4356-9f58-c8b3cfc9d3f9" providerId="AD" clId="Web-{0A6BF4B4-1630-44B5-77AA-0D0EAE5E8D13}" dt="2022-02-17T18:24:15.962" v="21" actId="20577"/>
          <ac:spMkLst>
            <pc:docMk/>
            <pc:sldMk cId="2473511926" sldId="262"/>
            <ac:spMk id="3" creationId="{11A2A948-78D4-7E43-A455-9A36B6FFD6C5}"/>
          </ac:spMkLst>
        </pc:spChg>
      </pc:sldChg>
    </pc:docChg>
  </pc:docChgLst>
  <pc:docChgLst>
    <pc:chgData name="Marta Kozak" userId="S::mkozak@pallotti.edu.pl::6b663664-5a24-49c4-b083-21bca479ed2e" providerId="AD" clId="Web-{7D0551D4-9188-40A0-82E0-ED7585D37B10}"/>
    <pc:docChg chg="modSld">
      <pc:chgData name="Marta Kozak" userId="S::mkozak@pallotti.edu.pl::6b663664-5a24-49c4-b083-21bca479ed2e" providerId="AD" clId="Web-{7D0551D4-9188-40A0-82E0-ED7585D37B10}" dt="2022-02-19T19:59:01.475" v="0" actId="20577"/>
      <pc:docMkLst>
        <pc:docMk/>
      </pc:docMkLst>
      <pc:sldChg chg="modSp">
        <pc:chgData name="Marta Kozak" userId="S::mkozak@pallotti.edu.pl::6b663664-5a24-49c4-b083-21bca479ed2e" providerId="AD" clId="Web-{7D0551D4-9188-40A0-82E0-ED7585D37B10}" dt="2022-02-19T19:59:01.475" v="0" actId="20577"/>
        <pc:sldMkLst>
          <pc:docMk/>
          <pc:sldMk cId="2473511926" sldId="262"/>
        </pc:sldMkLst>
        <pc:spChg chg="mod">
          <ac:chgData name="Marta Kozak" userId="S::mkozak@pallotti.edu.pl::6b663664-5a24-49c4-b083-21bca479ed2e" providerId="AD" clId="Web-{7D0551D4-9188-40A0-82E0-ED7585D37B10}" dt="2022-02-19T19:59:01.475" v="0" actId="20577"/>
          <ac:spMkLst>
            <pc:docMk/>
            <pc:sldMk cId="2473511926" sldId="262"/>
            <ac:spMk id="3" creationId="{11A2A948-78D4-7E43-A455-9A36B6FFD6C5}"/>
          </ac:spMkLst>
        </pc:spChg>
      </pc:sldChg>
    </pc:docChg>
  </pc:docChgLst>
  <pc:docChgLst>
    <pc:chgData name="Marta Kozak" userId="S::mkozak@pallotti.edu.pl::6b663664-5a24-49c4-b083-21bca479ed2e" providerId="AD" clId="Web-{9B4CC2F1-12A3-60F3-54C2-97A4EF838FEE}"/>
    <pc:docChg chg="modSld">
      <pc:chgData name="Marta Kozak" userId="S::mkozak@pallotti.edu.pl::6b663664-5a24-49c4-b083-21bca479ed2e" providerId="AD" clId="Web-{9B4CC2F1-12A3-60F3-54C2-97A4EF838FEE}" dt="2022-02-08T07:08:12.394" v="10" actId="20577"/>
      <pc:docMkLst>
        <pc:docMk/>
      </pc:docMkLst>
      <pc:sldChg chg="modSp">
        <pc:chgData name="Marta Kozak" userId="S::mkozak@pallotti.edu.pl::6b663664-5a24-49c4-b083-21bca479ed2e" providerId="AD" clId="Web-{9B4CC2F1-12A3-60F3-54C2-97A4EF838FEE}" dt="2022-02-08T07:08:12.394" v="10" actId="20577"/>
        <pc:sldMkLst>
          <pc:docMk/>
          <pc:sldMk cId="3474645102" sldId="264"/>
        </pc:sldMkLst>
        <pc:spChg chg="mod">
          <ac:chgData name="Marta Kozak" userId="S::mkozak@pallotti.edu.pl::6b663664-5a24-49c4-b083-21bca479ed2e" providerId="AD" clId="Web-{9B4CC2F1-12A3-60F3-54C2-97A4EF838FEE}" dt="2022-02-08T07:08:12.394" v="10" actId="20577"/>
          <ac:spMkLst>
            <pc:docMk/>
            <pc:sldMk cId="3474645102" sldId="264"/>
            <ac:spMk id="3" creationId="{93BF5DF9-2F6E-2945-ACDB-8D4369B67C28}"/>
          </ac:spMkLst>
        </pc:spChg>
        <pc:spChg chg="mod">
          <ac:chgData name="Marta Kozak" userId="S::mkozak@pallotti.edu.pl::6b663664-5a24-49c4-b083-21bca479ed2e" providerId="AD" clId="Web-{9B4CC2F1-12A3-60F3-54C2-97A4EF838FEE}" dt="2022-02-08T07:07:43.894" v="2" actId="1076"/>
          <ac:spMkLst>
            <pc:docMk/>
            <pc:sldMk cId="3474645102" sldId="264"/>
            <ac:spMk id="6" creationId="{FA6584EB-F90D-C540-8BF8-21AD0A1B4799}"/>
          </ac:spMkLst>
        </pc:spChg>
      </pc:sldChg>
    </pc:docChg>
  </pc:docChgLst>
  <pc:docChgLst>
    <pc:chgData name="Martyna Nowak" userId="S::mnowak@pallotti.edu.pl::2175f433-51d2-4356-9f58-c8b3cfc9d3f9" providerId="AD" clId="Web-{2B6AC1DA-C9A9-B70B-C8B2-4DE61D582DF7}"/>
    <pc:docChg chg="addSld delSld modSld addMainMaster">
      <pc:chgData name="Martyna Nowak" userId="S::mnowak@pallotti.edu.pl::2175f433-51d2-4356-9f58-c8b3cfc9d3f9" providerId="AD" clId="Web-{2B6AC1DA-C9A9-B70B-C8B2-4DE61D582DF7}" dt="2022-02-02T18:34:32.098" v="12" actId="20577"/>
      <pc:docMkLst>
        <pc:docMk/>
      </pc:docMkLst>
      <pc:sldChg chg="new del">
        <pc:chgData name="Martyna Nowak" userId="S::mnowak@pallotti.edu.pl::2175f433-51d2-4356-9f58-c8b3cfc9d3f9" providerId="AD" clId="Web-{2B6AC1DA-C9A9-B70B-C8B2-4DE61D582DF7}" dt="2022-02-02T18:16:00.590" v="2"/>
        <pc:sldMkLst>
          <pc:docMk/>
          <pc:sldMk cId="1646748288" sldId="258"/>
        </pc:sldMkLst>
      </pc:sldChg>
      <pc:sldChg chg="modSp add">
        <pc:chgData name="Martyna Nowak" userId="S::mnowak@pallotti.edu.pl::2175f433-51d2-4356-9f58-c8b3cfc9d3f9" providerId="AD" clId="Web-{2B6AC1DA-C9A9-B70B-C8B2-4DE61D582DF7}" dt="2022-02-02T18:34:32.098" v="12" actId="20577"/>
        <pc:sldMkLst>
          <pc:docMk/>
          <pc:sldMk cId="3628226038" sldId="259"/>
        </pc:sldMkLst>
        <pc:spChg chg="mod">
          <ac:chgData name="Martyna Nowak" userId="S::mnowak@pallotti.edu.pl::2175f433-51d2-4356-9f58-c8b3cfc9d3f9" providerId="AD" clId="Web-{2B6AC1DA-C9A9-B70B-C8B2-4DE61D582DF7}" dt="2022-02-02T18:34:32.098" v="12" actId="20577"/>
          <ac:spMkLst>
            <pc:docMk/>
            <pc:sldMk cId="3628226038" sldId="259"/>
            <ac:spMk id="21" creationId="{B6FFDD44-9B35-4798-8953-8A560CA3FFED}"/>
          </ac:spMkLst>
        </pc:spChg>
      </pc:sldChg>
      <pc:sldChg chg="modSp add">
        <pc:chgData name="Martyna Nowak" userId="S::mnowak@pallotti.edu.pl::2175f433-51d2-4356-9f58-c8b3cfc9d3f9" providerId="AD" clId="Web-{2B6AC1DA-C9A9-B70B-C8B2-4DE61D582DF7}" dt="2022-02-02T18:33:50.925" v="9" actId="20577"/>
        <pc:sldMkLst>
          <pc:docMk/>
          <pc:sldMk cId="2564425432" sldId="260"/>
        </pc:sldMkLst>
        <pc:spChg chg="mod">
          <ac:chgData name="Martyna Nowak" userId="S::mnowak@pallotti.edu.pl::2175f433-51d2-4356-9f58-c8b3cfc9d3f9" providerId="AD" clId="Web-{2B6AC1DA-C9A9-B70B-C8B2-4DE61D582DF7}" dt="2022-02-02T18:33:50.925" v="9" actId="20577"/>
          <ac:spMkLst>
            <pc:docMk/>
            <pc:sldMk cId="2564425432" sldId="260"/>
            <ac:spMk id="3" creationId="{CF6CF2EF-C144-4599-B979-8D4F8A58A7B1}"/>
          </ac:spMkLst>
        </pc:spChg>
        <pc:picChg chg="mod">
          <ac:chgData name="Martyna Nowak" userId="S::mnowak@pallotti.edu.pl::2175f433-51d2-4356-9f58-c8b3cfc9d3f9" providerId="AD" clId="Web-{2B6AC1DA-C9A9-B70B-C8B2-4DE61D582DF7}" dt="2022-02-02T18:33:28.081" v="4" actId="1076"/>
          <ac:picMkLst>
            <pc:docMk/>
            <pc:sldMk cId="2564425432" sldId="260"/>
            <ac:picMk id="7" creationId="{CC9ABD06-990B-4BB2-B98D-7A9896F44800}"/>
          </ac:picMkLst>
        </pc:picChg>
      </pc:sldChg>
      <pc:sldMasterChg chg="add addSldLayout">
        <pc:chgData name="Martyna Nowak" userId="S::mnowak@pallotti.edu.pl::2175f433-51d2-4356-9f58-c8b3cfc9d3f9" providerId="AD" clId="Web-{2B6AC1DA-C9A9-B70B-C8B2-4DE61D582DF7}" dt="2022-02-02T18:15:50.887" v="1"/>
        <pc:sldMasterMkLst>
          <pc:docMk/>
          <pc:sldMasterMk cId="1060542247" sldId="2147483684"/>
        </pc:sldMasterMkLst>
        <pc:sldLayoutChg chg="add">
          <pc:chgData name="Martyna Nowak" userId="S::mnowak@pallotti.edu.pl::2175f433-51d2-4356-9f58-c8b3cfc9d3f9" providerId="AD" clId="Web-{2B6AC1DA-C9A9-B70B-C8B2-4DE61D582DF7}" dt="2022-02-02T18:15:50.887" v="1"/>
          <pc:sldLayoutMkLst>
            <pc:docMk/>
            <pc:sldMasterMk cId="1060542247" sldId="2147483684"/>
            <pc:sldLayoutMk cId="746513611" sldId="2147483685"/>
          </pc:sldLayoutMkLst>
        </pc:sldLayoutChg>
        <pc:sldLayoutChg chg="add">
          <pc:chgData name="Martyna Nowak" userId="S::mnowak@pallotti.edu.pl::2175f433-51d2-4356-9f58-c8b3cfc9d3f9" providerId="AD" clId="Web-{2B6AC1DA-C9A9-B70B-C8B2-4DE61D582DF7}" dt="2022-02-02T18:15:50.887" v="1"/>
          <pc:sldLayoutMkLst>
            <pc:docMk/>
            <pc:sldMasterMk cId="1060542247" sldId="2147483684"/>
            <pc:sldLayoutMk cId="2882697551" sldId="2147483686"/>
          </pc:sldLayoutMkLst>
        </pc:sldLayoutChg>
        <pc:sldLayoutChg chg="add">
          <pc:chgData name="Martyna Nowak" userId="S::mnowak@pallotti.edu.pl::2175f433-51d2-4356-9f58-c8b3cfc9d3f9" providerId="AD" clId="Web-{2B6AC1DA-C9A9-B70B-C8B2-4DE61D582DF7}" dt="2022-02-02T18:15:50.887" v="1"/>
          <pc:sldLayoutMkLst>
            <pc:docMk/>
            <pc:sldMasterMk cId="1060542247" sldId="2147483684"/>
            <pc:sldLayoutMk cId="2795999946" sldId="2147483687"/>
          </pc:sldLayoutMkLst>
        </pc:sldLayoutChg>
        <pc:sldLayoutChg chg="add">
          <pc:chgData name="Martyna Nowak" userId="S::mnowak@pallotti.edu.pl::2175f433-51d2-4356-9f58-c8b3cfc9d3f9" providerId="AD" clId="Web-{2B6AC1DA-C9A9-B70B-C8B2-4DE61D582DF7}" dt="2022-02-02T18:15:50.887" v="1"/>
          <pc:sldLayoutMkLst>
            <pc:docMk/>
            <pc:sldMasterMk cId="1060542247" sldId="2147483684"/>
            <pc:sldLayoutMk cId="2120948458" sldId="2147483688"/>
          </pc:sldLayoutMkLst>
        </pc:sldLayoutChg>
        <pc:sldLayoutChg chg="add">
          <pc:chgData name="Martyna Nowak" userId="S::mnowak@pallotti.edu.pl::2175f433-51d2-4356-9f58-c8b3cfc9d3f9" providerId="AD" clId="Web-{2B6AC1DA-C9A9-B70B-C8B2-4DE61D582DF7}" dt="2022-02-02T18:15:50.887" v="1"/>
          <pc:sldLayoutMkLst>
            <pc:docMk/>
            <pc:sldMasterMk cId="1060542247" sldId="2147483684"/>
            <pc:sldLayoutMk cId="380132802" sldId="2147483689"/>
          </pc:sldLayoutMkLst>
        </pc:sldLayoutChg>
        <pc:sldLayoutChg chg="add">
          <pc:chgData name="Martyna Nowak" userId="S::mnowak@pallotti.edu.pl::2175f433-51d2-4356-9f58-c8b3cfc9d3f9" providerId="AD" clId="Web-{2B6AC1DA-C9A9-B70B-C8B2-4DE61D582DF7}" dt="2022-02-02T18:15:50.887" v="1"/>
          <pc:sldLayoutMkLst>
            <pc:docMk/>
            <pc:sldMasterMk cId="1060542247" sldId="2147483684"/>
            <pc:sldLayoutMk cId="1134072710" sldId="2147483690"/>
          </pc:sldLayoutMkLst>
        </pc:sldLayoutChg>
        <pc:sldLayoutChg chg="add">
          <pc:chgData name="Martyna Nowak" userId="S::mnowak@pallotti.edu.pl::2175f433-51d2-4356-9f58-c8b3cfc9d3f9" providerId="AD" clId="Web-{2B6AC1DA-C9A9-B70B-C8B2-4DE61D582DF7}" dt="2022-02-02T18:15:50.887" v="1"/>
          <pc:sldLayoutMkLst>
            <pc:docMk/>
            <pc:sldMasterMk cId="1060542247" sldId="2147483684"/>
            <pc:sldLayoutMk cId="779737893" sldId="2147483691"/>
          </pc:sldLayoutMkLst>
        </pc:sldLayoutChg>
        <pc:sldLayoutChg chg="add">
          <pc:chgData name="Martyna Nowak" userId="S::mnowak@pallotti.edu.pl::2175f433-51d2-4356-9f58-c8b3cfc9d3f9" providerId="AD" clId="Web-{2B6AC1DA-C9A9-B70B-C8B2-4DE61D582DF7}" dt="2022-02-02T18:15:50.887" v="1"/>
          <pc:sldLayoutMkLst>
            <pc:docMk/>
            <pc:sldMasterMk cId="1060542247" sldId="2147483684"/>
            <pc:sldLayoutMk cId="450742808" sldId="2147483692"/>
          </pc:sldLayoutMkLst>
        </pc:sldLayoutChg>
        <pc:sldLayoutChg chg="add">
          <pc:chgData name="Martyna Nowak" userId="S::mnowak@pallotti.edu.pl::2175f433-51d2-4356-9f58-c8b3cfc9d3f9" providerId="AD" clId="Web-{2B6AC1DA-C9A9-B70B-C8B2-4DE61D582DF7}" dt="2022-02-02T18:15:50.887" v="1"/>
          <pc:sldLayoutMkLst>
            <pc:docMk/>
            <pc:sldMasterMk cId="1060542247" sldId="2147483684"/>
            <pc:sldLayoutMk cId="2209866673" sldId="2147483693"/>
          </pc:sldLayoutMkLst>
        </pc:sldLayoutChg>
        <pc:sldLayoutChg chg="add">
          <pc:chgData name="Martyna Nowak" userId="S::mnowak@pallotti.edu.pl::2175f433-51d2-4356-9f58-c8b3cfc9d3f9" providerId="AD" clId="Web-{2B6AC1DA-C9A9-B70B-C8B2-4DE61D582DF7}" dt="2022-02-02T18:15:50.887" v="1"/>
          <pc:sldLayoutMkLst>
            <pc:docMk/>
            <pc:sldMasterMk cId="1060542247" sldId="2147483684"/>
            <pc:sldLayoutMk cId="563321271" sldId="2147483694"/>
          </pc:sldLayoutMkLst>
        </pc:sldLayoutChg>
        <pc:sldLayoutChg chg="add">
          <pc:chgData name="Martyna Nowak" userId="S::mnowak@pallotti.edu.pl::2175f433-51d2-4356-9f58-c8b3cfc9d3f9" providerId="AD" clId="Web-{2B6AC1DA-C9A9-B70B-C8B2-4DE61D582DF7}" dt="2022-02-02T18:15:50.887" v="1"/>
          <pc:sldLayoutMkLst>
            <pc:docMk/>
            <pc:sldMasterMk cId="1060542247" sldId="2147483684"/>
            <pc:sldLayoutMk cId="1468467290" sldId="2147483695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BA1AE69-6B71-4CE0-8EAA-685ADEC9D82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6C78FD0F-19BB-4750-B4C7-CE22B22C2F37}">
      <dgm:prSet/>
      <dgm:spPr/>
      <dgm:t>
        <a:bodyPr/>
        <a:lstStyle/>
        <a:p>
          <a:r>
            <a:rPr lang="en-US" err="1"/>
            <a:t>Unsere</a:t>
          </a:r>
          <a:r>
            <a:rPr lang="en-US"/>
            <a:t> Schule </a:t>
          </a:r>
          <a:r>
            <a:rPr lang="en-US" err="1"/>
            <a:t>ist</a:t>
          </a:r>
          <a:r>
            <a:rPr lang="en-US"/>
            <a:t> in </a:t>
          </a:r>
          <a:r>
            <a:rPr lang="en-US" err="1"/>
            <a:t>Ozarów</a:t>
          </a:r>
          <a:r>
            <a:rPr lang="en-US"/>
            <a:t> Mazowiecki (in der </a:t>
          </a:r>
          <a:r>
            <a:rPr lang="en-US" err="1"/>
            <a:t>Nähe</a:t>
          </a:r>
          <a:r>
            <a:rPr lang="en-US"/>
            <a:t> von </a:t>
          </a:r>
          <a:r>
            <a:rPr lang="en-US" err="1"/>
            <a:t>Warschau</a:t>
          </a:r>
          <a:r>
            <a:rPr lang="en-US"/>
            <a:t>).</a:t>
          </a:r>
        </a:p>
      </dgm:t>
    </dgm:pt>
    <dgm:pt modelId="{3BAEB82D-5EA1-41DB-A396-9A3FC0224DBD}" type="parTrans" cxnId="{05313949-B8C0-46DD-8328-0FD0BE0110FF}">
      <dgm:prSet/>
      <dgm:spPr/>
      <dgm:t>
        <a:bodyPr/>
        <a:lstStyle/>
        <a:p>
          <a:endParaRPr lang="en-US"/>
        </a:p>
      </dgm:t>
    </dgm:pt>
    <dgm:pt modelId="{FE8EBE51-9773-4F00-9385-7EC866E6C6D6}" type="sibTrans" cxnId="{05313949-B8C0-46DD-8328-0FD0BE0110FF}">
      <dgm:prSet/>
      <dgm:spPr/>
      <dgm:t>
        <a:bodyPr/>
        <a:lstStyle/>
        <a:p>
          <a:endParaRPr lang="en-US"/>
        </a:p>
      </dgm:t>
    </dgm:pt>
    <dgm:pt modelId="{53647EAB-A944-4347-86AD-4EC78AEFA3AE}">
      <dgm:prSet/>
      <dgm:spPr/>
      <dgm:t>
        <a:bodyPr/>
        <a:lstStyle/>
        <a:p>
          <a:r>
            <a:rPr lang="en-US"/>
            <a:t>Der </a:t>
          </a:r>
          <a:r>
            <a:rPr lang="en-US" err="1"/>
            <a:t>Schulpatron</a:t>
          </a:r>
          <a:r>
            <a:rPr lang="en-US"/>
            <a:t>  </a:t>
          </a:r>
          <a:r>
            <a:rPr lang="en-US" err="1"/>
            <a:t>ist</a:t>
          </a:r>
          <a:r>
            <a:rPr lang="en-US"/>
            <a:t> St. Vinzenz Pallotti.</a:t>
          </a:r>
        </a:p>
      </dgm:t>
    </dgm:pt>
    <dgm:pt modelId="{DB7A2494-DC38-41AF-86F1-B4F66CAB046A}" type="parTrans" cxnId="{32FE8679-8980-4F7D-9CEB-BD362E99596F}">
      <dgm:prSet/>
      <dgm:spPr/>
      <dgm:t>
        <a:bodyPr/>
        <a:lstStyle/>
        <a:p>
          <a:endParaRPr lang="en-US"/>
        </a:p>
      </dgm:t>
    </dgm:pt>
    <dgm:pt modelId="{9CD13B7E-6B68-4812-92B9-E635174EC2A5}" type="sibTrans" cxnId="{32FE8679-8980-4F7D-9CEB-BD362E99596F}">
      <dgm:prSet/>
      <dgm:spPr/>
      <dgm:t>
        <a:bodyPr/>
        <a:lstStyle/>
        <a:p>
          <a:endParaRPr lang="en-US"/>
        </a:p>
      </dgm:t>
    </dgm:pt>
    <dgm:pt modelId="{D2204B8B-2FFA-499F-891E-19DDBE4F547B}">
      <dgm:prSet/>
      <dgm:spPr/>
      <dgm:t>
        <a:bodyPr/>
        <a:lstStyle/>
        <a:p>
          <a:r>
            <a:rPr lang="en-US"/>
            <a:t>An </a:t>
          </a:r>
          <a:r>
            <a:rPr lang="en-US" err="1"/>
            <a:t>unserer</a:t>
          </a:r>
          <a:r>
            <a:rPr lang="en-US"/>
            <a:t> Schule </a:t>
          </a:r>
          <a:r>
            <a:rPr lang="en-US" err="1"/>
            <a:t>lernen</a:t>
          </a:r>
          <a:r>
            <a:rPr lang="en-US"/>
            <a:t> </a:t>
          </a:r>
          <a:r>
            <a:rPr lang="en-US" err="1"/>
            <a:t>etwa</a:t>
          </a:r>
          <a:r>
            <a:rPr lang="en-US"/>
            <a:t> 180 </a:t>
          </a:r>
          <a:r>
            <a:rPr lang="en-US" err="1"/>
            <a:t>Schülerinnen</a:t>
          </a:r>
          <a:r>
            <a:rPr lang="en-US"/>
            <a:t> und Schüler.</a:t>
          </a:r>
        </a:p>
      </dgm:t>
    </dgm:pt>
    <dgm:pt modelId="{3F17D462-EDAC-4244-B063-1C3F4248F7DA}" type="parTrans" cxnId="{C3E01757-B2A9-45F5-8844-E2B106FF27C1}">
      <dgm:prSet/>
      <dgm:spPr/>
      <dgm:t>
        <a:bodyPr/>
        <a:lstStyle/>
        <a:p>
          <a:endParaRPr lang="en-US"/>
        </a:p>
      </dgm:t>
    </dgm:pt>
    <dgm:pt modelId="{E7718102-21A4-45C2-827C-991E15B37CE6}" type="sibTrans" cxnId="{C3E01757-B2A9-45F5-8844-E2B106FF27C1}">
      <dgm:prSet/>
      <dgm:spPr/>
      <dgm:t>
        <a:bodyPr/>
        <a:lstStyle/>
        <a:p>
          <a:endParaRPr lang="en-US"/>
        </a:p>
      </dgm:t>
    </dgm:pt>
    <dgm:pt modelId="{7A170F81-BA9C-4E3F-93A5-6986B416F91A}">
      <dgm:prSet/>
      <dgm:spPr/>
      <dgm:t>
        <a:bodyPr/>
        <a:lstStyle/>
        <a:p>
          <a:r>
            <a:rPr lang="en-US" err="1"/>
            <a:t>Unsere</a:t>
          </a:r>
          <a:r>
            <a:rPr lang="en-US"/>
            <a:t> Schule </a:t>
          </a:r>
          <a:r>
            <a:rPr lang="en-US" err="1"/>
            <a:t>ist</a:t>
          </a:r>
          <a:r>
            <a:rPr lang="en-US"/>
            <a:t> </a:t>
          </a:r>
          <a:r>
            <a:rPr lang="en-US" err="1"/>
            <a:t>privat</a:t>
          </a:r>
          <a:r>
            <a:rPr lang="en-US"/>
            <a:t>, </a:t>
          </a:r>
          <a:r>
            <a:rPr lang="en-US" err="1"/>
            <a:t>daher</a:t>
          </a:r>
          <a:r>
            <a:rPr lang="en-US"/>
            <a:t> </a:t>
          </a:r>
          <a:r>
            <a:rPr lang="en-US" err="1"/>
            <a:t>haben</a:t>
          </a:r>
          <a:r>
            <a:rPr lang="en-US"/>
            <a:t> </a:t>
          </a:r>
          <a:r>
            <a:rPr lang="en-US" err="1"/>
            <a:t>wir</a:t>
          </a:r>
          <a:r>
            <a:rPr lang="en-US"/>
            <a:t> </a:t>
          </a:r>
          <a:r>
            <a:rPr lang="en-US" err="1"/>
            <a:t>mehr</a:t>
          </a:r>
          <a:r>
            <a:rPr lang="en-US"/>
            <a:t> </a:t>
          </a:r>
          <a:r>
            <a:rPr lang="en-US" err="1"/>
            <a:t>Sprachstunden</a:t>
          </a:r>
          <a:r>
            <a:rPr lang="en-US"/>
            <a:t> </a:t>
          </a:r>
          <a:r>
            <a:rPr lang="en-US" err="1"/>
            <a:t>als</a:t>
          </a:r>
          <a:r>
            <a:rPr lang="en-US"/>
            <a:t> </a:t>
          </a:r>
          <a:r>
            <a:rPr lang="en-US" err="1"/>
            <a:t>andere</a:t>
          </a:r>
          <a:r>
            <a:rPr lang="en-US"/>
            <a:t> </a:t>
          </a:r>
          <a:r>
            <a:rPr lang="en-US" err="1"/>
            <a:t>Schulen</a:t>
          </a:r>
          <a:r>
            <a:rPr lang="en-US"/>
            <a:t> in Polen.</a:t>
          </a:r>
        </a:p>
      </dgm:t>
    </dgm:pt>
    <dgm:pt modelId="{1434431C-4A50-4B45-B308-8FD41F4B0D02}" type="parTrans" cxnId="{057C7A33-B962-4D4C-B6F7-20CC1BD3AB50}">
      <dgm:prSet/>
      <dgm:spPr/>
      <dgm:t>
        <a:bodyPr/>
        <a:lstStyle/>
        <a:p>
          <a:endParaRPr lang="en-US"/>
        </a:p>
      </dgm:t>
    </dgm:pt>
    <dgm:pt modelId="{82D26A1C-D2D4-426C-9EDF-08573E9F5B5B}" type="sibTrans" cxnId="{057C7A33-B962-4D4C-B6F7-20CC1BD3AB50}">
      <dgm:prSet/>
      <dgm:spPr/>
      <dgm:t>
        <a:bodyPr/>
        <a:lstStyle/>
        <a:p>
          <a:endParaRPr lang="en-US"/>
        </a:p>
      </dgm:t>
    </dgm:pt>
    <dgm:pt modelId="{E7BBC98F-8557-4DA6-9E9F-893A0DBF4C05}" type="pres">
      <dgm:prSet presAssocID="{CBA1AE69-6B71-4CE0-8EAA-685ADEC9D821}" presName="linear" presStyleCnt="0">
        <dgm:presLayoutVars>
          <dgm:animLvl val="lvl"/>
          <dgm:resizeHandles val="exact"/>
        </dgm:presLayoutVars>
      </dgm:prSet>
      <dgm:spPr/>
    </dgm:pt>
    <dgm:pt modelId="{A1C132C9-F8F9-434A-8C59-3D4481A4D2CF}" type="pres">
      <dgm:prSet presAssocID="{6C78FD0F-19BB-4750-B4C7-CE22B22C2F37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8DAEE975-BF59-4512-9E98-5AE776801AE7}" type="pres">
      <dgm:prSet presAssocID="{FE8EBE51-9773-4F00-9385-7EC866E6C6D6}" presName="spacer" presStyleCnt="0"/>
      <dgm:spPr/>
    </dgm:pt>
    <dgm:pt modelId="{C29D922B-A9FA-43DF-A72B-EB7F60EA4957}" type="pres">
      <dgm:prSet presAssocID="{53647EAB-A944-4347-86AD-4EC78AEFA3AE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192F2553-9C14-4622-AD40-BF93442A53E0}" type="pres">
      <dgm:prSet presAssocID="{9CD13B7E-6B68-4812-92B9-E635174EC2A5}" presName="spacer" presStyleCnt="0"/>
      <dgm:spPr/>
    </dgm:pt>
    <dgm:pt modelId="{557B5059-9553-4D93-9F1B-CE5365168C5E}" type="pres">
      <dgm:prSet presAssocID="{D2204B8B-2FFA-499F-891E-19DDBE4F547B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5350A245-0F98-44C4-B019-5003340A252D}" type="pres">
      <dgm:prSet presAssocID="{E7718102-21A4-45C2-827C-991E15B37CE6}" presName="spacer" presStyleCnt="0"/>
      <dgm:spPr/>
    </dgm:pt>
    <dgm:pt modelId="{B7D0780E-ADC7-4352-BFE5-D47E5936649E}" type="pres">
      <dgm:prSet presAssocID="{7A170F81-BA9C-4E3F-93A5-6986B416F91A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057C7A33-B962-4D4C-B6F7-20CC1BD3AB50}" srcId="{CBA1AE69-6B71-4CE0-8EAA-685ADEC9D821}" destId="{7A170F81-BA9C-4E3F-93A5-6986B416F91A}" srcOrd="3" destOrd="0" parTransId="{1434431C-4A50-4B45-B308-8FD41F4B0D02}" sibTransId="{82D26A1C-D2D4-426C-9EDF-08573E9F5B5B}"/>
    <dgm:cxn modelId="{5A3B4F41-69C2-4A1B-8B7E-D87696851D0D}" type="presOf" srcId="{D2204B8B-2FFA-499F-891E-19DDBE4F547B}" destId="{557B5059-9553-4D93-9F1B-CE5365168C5E}" srcOrd="0" destOrd="0" presId="urn:microsoft.com/office/officeart/2005/8/layout/vList2"/>
    <dgm:cxn modelId="{05313949-B8C0-46DD-8328-0FD0BE0110FF}" srcId="{CBA1AE69-6B71-4CE0-8EAA-685ADEC9D821}" destId="{6C78FD0F-19BB-4750-B4C7-CE22B22C2F37}" srcOrd="0" destOrd="0" parTransId="{3BAEB82D-5EA1-41DB-A396-9A3FC0224DBD}" sibTransId="{FE8EBE51-9773-4F00-9385-7EC866E6C6D6}"/>
    <dgm:cxn modelId="{AD863B71-B187-4C9F-9DF0-30970382ABD3}" type="presOf" srcId="{CBA1AE69-6B71-4CE0-8EAA-685ADEC9D821}" destId="{E7BBC98F-8557-4DA6-9E9F-893A0DBF4C05}" srcOrd="0" destOrd="0" presId="urn:microsoft.com/office/officeart/2005/8/layout/vList2"/>
    <dgm:cxn modelId="{C3E01757-B2A9-45F5-8844-E2B106FF27C1}" srcId="{CBA1AE69-6B71-4CE0-8EAA-685ADEC9D821}" destId="{D2204B8B-2FFA-499F-891E-19DDBE4F547B}" srcOrd="2" destOrd="0" parTransId="{3F17D462-EDAC-4244-B063-1C3F4248F7DA}" sibTransId="{E7718102-21A4-45C2-827C-991E15B37CE6}"/>
    <dgm:cxn modelId="{32FE8679-8980-4F7D-9CEB-BD362E99596F}" srcId="{CBA1AE69-6B71-4CE0-8EAA-685ADEC9D821}" destId="{53647EAB-A944-4347-86AD-4EC78AEFA3AE}" srcOrd="1" destOrd="0" parTransId="{DB7A2494-DC38-41AF-86F1-B4F66CAB046A}" sibTransId="{9CD13B7E-6B68-4812-92B9-E635174EC2A5}"/>
    <dgm:cxn modelId="{A10057BC-2D30-42A1-AF97-2447AA75BC93}" type="presOf" srcId="{53647EAB-A944-4347-86AD-4EC78AEFA3AE}" destId="{C29D922B-A9FA-43DF-A72B-EB7F60EA4957}" srcOrd="0" destOrd="0" presId="urn:microsoft.com/office/officeart/2005/8/layout/vList2"/>
    <dgm:cxn modelId="{F7D4FED3-08C8-4797-AF58-619A870AEE1E}" type="presOf" srcId="{7A170F81-BA9C-4E3F-93A5-6986B416F91A}" destId="{B7D0780E-ADC7-4352-BFE5-D47E5936649E}" srcOrd="0" destOrd="0" presId="urn:microsoft.com/office/officeart/2005/8/layout/vList2"/>
    <dgm:cxn modelId="{B93468F0-E210-4A90-9F11-8A17B5D87629}" type="presOf" srcId="{6C78FD0F-19BB-4750-B4C7-CE22B22C2F37}" destId="{A1C132C9-F8F9-434A-8C59-3D4481A4D2CF}" srcOrd="0" destOrd="0" presId="urn:microsoft.com/office/officeart/2005/8/layout/vList2"/>
    <dgm:cxn modelId="{49B6275E-D276-4C4D-8C5A-7001FA8E7636}" type="presParOf" srcId="{E7BBC98F-8557-4DA6-9E9F-893A0DBF4C05}" destId="{A1C132C9-F8F9-434A-8C59-3D4481A4D2CF}" srcOrd="0" destOrd="0" presId="urn:microsoft.com/office/officeart/2005/8/layout/vList2"/>
    <dgm:cxn modelId="{5CCEB966-11EB-434D-8EEA-50DD0B64FD5A}" type="presParOf" srcId="{E7BBC98F-8557-4DA6-9E9F-893A0DBF4C05}" destId="{8DAEE975-BF59-4512-9E98-5AE776801AE7}" srcOrd="1" destOrd="0" presId="urn:microsoft.com/office/officeart/2005/8/layout/vList2"/>
    <dgm:cxn modelId="{7B10266B-019E-44FF-9096-389AB783802C}" type="presParOf" srcId="{E7BBC98F-8557-4DA6-9E9F-893A0DBF4C05}" destId="{C29D922B-A9FA-43DF-A72B-EB7F60EA4957}" srcOrd="2" destOrd="0" presId="urn:microsoft.com/office/officeart/2005/8/layout/vList2"/>
    <dgm:cxn modelId="{318101D7-4AE4-4C26-BE09-63F1EF17477A}" type="presParOf" srcId="{E7BBC98F-8557-4DA6-9E9F-893A0DBF4C05}" destId="{192F2553-9C14-4622-AD40-BF93442A53E0}" srcOrd="3" destOrd="0" presId="urn:microsoft.com/office/officeart/2005/8/layout/vList2"/>
    <dgm:cxn modelId="{F7439DD7-F4FE-4808-82AE-D2862FE25A70}" type="presParOf" srcId="{E7BBC98F-8557-4DA6-9E9F-893A0DBF4C05}" destId="{557B5059-9553-4D93-9F1B-CE5365168C5E}" srcOrd="4" destOrd="0" presId="urn:microsoft.com/office/officeart/2005/8/layout/vList2"/>
    <dgm:cxn modelId="{E10B1A0F-544D-4B05-B2F2-339C97226E2A}" type="presParOf" srcId="{E7BBC98F-8557-4DA6-9E9F-893A0DBF4C05}" destId="{5350A245-0F98-44C4-B019-5003340A252D}" srcOrd="5" destOrd="0" presId="urn:microsoft.com/office/officeart/2005/8/layout/vList2"/>
    <dgm:cxn modelId="{4775EBAF-0E5A-4171-9125-BEC2F0CA2B45}" type="presParOf" srcId="{E7BBC98F-8557-4DA6-9E9F-893A0DBF4C05}" destId="{B7D0780E-ADC7-4352-BFE5-D47E5936649E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C132C9-F8F9-434A-8C59-3D4481A4D2CF}">
      <dsp:nvSpPr>
        <dsp:cNvPr id="0" name=""/>
        <dsp:cNvSpPr/>
      </dsp:nvSpPr>
      <dsp:spPr>
        <a:xfrm>
          <a:off x="0" y="108751"/>
          <a:ext cx="3998009" cy="8950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err="1"/>
            <a:t>Unsere</a:t>
          </a:r>
          <a:r>
            <a:rPr lang="en-US" sz="1600" kern="1200"/>
            <a:t> Schule </a:t>
          </a:r>
          <a:r>
            <a:rPr lang="en-US" sz="1600" kern="1200" err="1"/>
            <a:t>ist</a:t>
          </a:r>
          <a:r>
            <a:rPr lang="en-US" sz="1600" kern="1200"/>
            <a:t> in </a:t>
          </a:r>
          <a:r>
            <a:rPr lang="en-US" sz="1600" kern="1200" err="1"/>
            <a:t>Ozarów</a:t>
          </a:r>
          <a:r>
            <a:rPr lang="en-US" sz="1600" kern="1200"/>
            <a:t> Mazowiecki (in der </a:t>
          </a:r>
          <a:r>
            <a:rPr lang="en-US" sz="1600" kern="1200" err="1"/>
            <a:t>Nähe</a:t>
          </a:r>
          <a:r>
            <a:rPr lang="en-US" sz="1600" kern="1200"/>
            <a:t> von </a:t>
          </a:r>
          <a:r>
            <a:rPr lang="en-US" sz="1600" kern="1200" err="1"/>
            <a:t>Warschau</a:t>
          </a:r>
          <a:r>
            <a:rPr lang="en-US" sz="1600" kern="1200"/>
            <a:t>).</a:t>
          </a:r>
        </a:p>
      </dsp:txBody>
      <dsp:txXfrm>
        <a:off x="43693" y="152444"/>
        <a:ext cx="3910623" cy="807664"/>
      </dsp:txXfrm>
    </dsp:sp>
    <dsp:sp modelId="{C29D922B-A9FA-43DF-A72B-EB7F60EA4957}">
      <dsp:nvSpPr>
        <dsp:cNvPr id="0" name=""/>
        <dsp:cNvSpPr/>
      </dsp:nvSpPr>
      <dsp:spPr>
        <a:xfrm>
          <a:off x="0" y="1049881"/>
          <a:ext cx="3998009" cy="8950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Der </a:t>
          </a:r>
          <a:r>
            <a:rPr lang="en-US" sz="1600" kern="1200" err="1"/>
            <a:t>Schulpatron</a:t>
          </a:r>
          <a:r>
            <a:rPr lang="en-US" sz="1600" kern="1200"/>
            <a:t>  </a:t>
          </a:r>
          <a:r>
            <a:rPr lang="en-US" sz="1600" kern="1200" err="1"/>
            <a:t>ist</a:t>
          </a:r>
          <a:r>
            <a:rPr lang="en-US" sz="1600" kern="1200"/>
            <a:t> St. Vinzenz Pallotti.</a:t>
          </a:r>
        </a:p>
      </dsp:txBody>
      <dsp:txXfrm>
        <a:off x="43693" y="1093574"/>
        <a:ext cx="3910623" cy="807664"/>
      </dsp:txXfrm>
    </dsp:sp>
    <dsp:sp modelId="{557B5059-9553-4D93-9F1B-CE5365168C5E}">
      <dsp:nvSpPr>
        <dsp:cNvPr id="0" name=""/>
        <dsp:cNvSpPr/>
      </dsp:nvSpPr>
      <dsp:spPr>
        <a:xfrm>
          <a:off x="0" y="1991012"/>
          <a:ext cx="3998009" cy="8950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An </a:t>
          </a:r>
          <a:r>
            <a:rPr lang="en-US" sz="1600" kern="1200" err="1"/>
            <a:t>unserer</a:t>
          </a:r>
          <a:r>
            <a:rPr lang="en-US" sz="1600" kern="1200"/>
            <a:t> Schule </a:t>
          </a:r>
          <a:r>
            <a:rPr lang="en-US" sz="1600" kern="1200" err="1"/>
            <a:t>lernen</a:t>
          </a:r>
          <a:r>
            <a:rPr lang="en-US" sz="1600" kern="1200"/>
            <a:t> </a:t>
          </a:r>
          <a:r>
            <a:rPr lang="en-US" sz="1600" kern="1200" err="1"/>
            <a:t>etwa</a:t>
          </a:r>
          <a:r>
            <a:rPr lang="en-US" sz="1600" kern="1200"/>
            <a:t> 180 </a:t>
          </a:r>
          <a:r>
            <a:rPr lang="en-US" sz="1600" kern="1200" err="1"/>
            <a:t>Schülerinnen</a:t>
          </a:r>
          <a:r>
            <a:rPr lang="en-US" sz="1600" kern="1200"/>
            <a:t> und Schüler.</a:t>
          </a:r>
        </a:p>
      </dsp:txBody>
      <dsp:txXfrm>
        <a:off x="43693" y="2034705"/>
        <a:ext cx="3910623" cy="807664"/>
      </dsp:txXfrm>
    </dsp:sp>
    <dsp:sp modelId="{B7D0780E-ADC7-4352-BFE5-D47E5936649E}">
      <dsp:nvSpPr>
        <dsp:cNvPr id="0" name=""/>
        <dsp:cNvSpPr/>
      </dsp:nvSpPr>
      <dsp:spPr>
        <a:xfrm>
          <a:off x="0" y="2932142"/>
          <a:ext cx="3998009" cy="8950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err="1"/>
            <a:t>Unsere</a:t>
          </a:r>
          <a:r>
            <a:rPr lang="en-US" sz="1600" kern="1200"/>
            <a:t> Schule </a:t>
          </a:r>
          <a:r>
            <a:rPr lang="en-US" sz="1600" kern="1200" err="1"/>
            <a:t>ist</a:t>
          </a:r>
          <a:r>
            <a:rPr lang="en-US" sz="1600" kern="1200"/>
            <a:t> </a:t>
          </a:r>
          <a:r>
            <a:rPr lang="en-US" sz="1600" kern="1200" err="1"/>
            <a:t>privat</a:t>
          </a:r>
          <a:r>
            <a:rPr lang="en-US" sz="1600" kern="1200"/>
            <a:t>, </a:t>
          </a:r>
          <a:r>
            <a:rPr lang="en-US" sz="1600" kern="1200" err="1"/>
            <a:t>daher</a:t>
          </a:r>
          <a:r>
            <a:rPr lang="en-US" sz="1600" kern="1200"/>
            <a:t> </a:t>
          </a:r>
          <a:r>
            <a:rPr lang="en-US" sz="1600" kern="1200" err="1"/>
            <a:t>haben</a:t>
          </a:r>
          <a:r>
            <a:rPr lang="en-US" sz="1600" kern="1200"/>
            <a:t> </a:t>
          </a:r>
          <a:r>
            <a:rPr lang="en-US" sz="1600" kern="1200" err="1"/>
            <a:t>wir</a:t>
          </a:r>
          <a:r>
            <a:rPr lang="en-US" sz="1600" kern="1200"/>
            <a:t> </a:t>
          </a:r>
          <a:r>
            <a:rPr lang="en-US" sz="1600" kern="1200" err="1"/>
            <a:t>mehr</a:t>
          </a:r>
          <a:r>
            <a:rPr lang="en-US" sz="1600" kern="1200"/>
            <a:t> </a:t>
          </a:r>
          <a:r>
            <a:rPr lang="en-US" sz="1600" kern="1200" err="1"/>
            <a:t>Sprachstunden</a:t>
          </a:r>
          <a:r>
            <a:rPr lang="en-US" sz="1600" kern="1200"/>
            <a:t> </a:t>
          </a:r>
          <a:r>
            <a:rPr lang="en-US" sz="1600" kern="1200" err="1"/>
            <a:t>als</a:t>
          </a:r>
          <a:r>
            <a:rPr lang="en-US" sz="1600" kern="1200"/>
            <a:t> </a:t>
          </a:r>
          <a:r>
            <a:rPr lang="en-US" sz="1600" kern="1200" err="1"/>
            <a:t>andere</a:t>
          </a:r>
          <a:r>
            <a:rPr lang="en-US" sz="1600" kern="1200"/>
            <a:t> </a:t>
          </a:r>
          <a:r>
            <a:rPr lang="en-US" sz="1600" kern="1200" err="1"/>
            <a:t>Schulen</a:t>
          </a:r>
          <a:r>
            <a:rPr lang="en-US" sz="1600" kern="1200"/>
            <a:t> in Polen.</a:t>
          </a:r>
        </a:p>
      </dsp:txBody>
      <dsp:txXfrm>
        <a:off x="43693" y="2975835"/>
        <a:ext cx="3910623" cy="8076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>
            <a:extLst>
              <a:ext uri="{FF2B5EF4-FFF2-40B4-BE49-F238E27FC236}">
                <a16:creationId xmlns:a16="http://schemas.microsoft.com/office/drawing/2014/main" id="{2A76F12D-2985-47C3-A07C-9F03DD159D5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l-PL"/>
          </a:p>
        </p:txBody>
      </p:sp>
      <p:sp>
        <p:nvSpPr>
          <p:cNvPr id="3" name="Data — symbol zastępczy 2">
            <a:extLst>
              <a:ext uri="{FF2B5EF4-FFF2-40B4-BE49-F238E27FC236}">
                <a16:creationId xmlns:a16="http://schemas.microsoft.com/office/drawing/2014/main" id="{24F83A19-1DC2-46DB-B3A1-ECF7C417E9E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43E203E-7FFA-402B-946C-25B407C21157}" type="datetime1">
              <a:rPr lang="pl-PL" smtClean="0"/>
              <a:t>19.02.2022</a:t>
            </a:fld>
            <a:endParaRPr lang="pl-PL"/>
          </a:p>
        </p:txBody>
      </p:sp>
      <p:sp>
        <p:nvSpPr>
          <p:cNvPr id="4" name="Stopka — symbol zastępczy 3">
            <a:extLst>
              <a:ext uri="{FF2B5EF4-FFF2-40B4-BE49-F238E27FC236}">
                <a16:creationId xmlns:a16="http://schemas.microsoft.com/office/drawing/2014/main" id="{6A3D6289-F1C3-4041-A186-E428808BD1C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l-PL"/>
          </a:p>
        </p:txBody>
      </p:sp>
      <p:sp>
        <p:nvSpPr>
          <p:cNvPr id="5" name="Numer slajdu — symbol zastępczy 4">
            <a:extLst>
              <a:ext uri="{FF2B5EF4-FFF2-40B4-BE49-F238E27FC236}">
                <a16:creationId xmlns:a16="http://schemas.microsoft.com/office/drawing/2014/main" id="{CE17ECA2-D3CC-4290-9914-977FED6D365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0D98A85-43CB-4CDC-8FF1-647F52B29F1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2109136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l-PL" noProof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D232959D-7A09-438F-ABAD-4E044C846E9E}" type="datetime1">
              <a:rPr lang="pl-PL" noProof="0" smtClean="0"/>
              <a:t>19.02.2022</a:t>
            </a:fld>
            <a:endParaRPr lang="pl-PL" noProof="0"/>
          </a:p>
        </p:txBody>
      </p:sp>
      <p:sp>
        <p:nvSpPr>
          <p:cNvPr id="4" name="Obraz slajdu — symbol zastępcz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pl-PL" noProof="0"/>
          </a:p>
        </p:txBody>
      </p:sp>
      <p:sp>
        <p:nvSpPr>
          <p:cNvPr id="5" name="Notatki — symbol zastępcz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l-PL" noProof="0"/>
              <a:t>Edytuj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l-PL" noProof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F3B4569-3B6E-468D-B981-DA515F47BCE4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233820887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F3B4569-3B6E-468D-B981-DA515F47BCE4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473291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F3B4569-3B6E-468D-B981-DA515F47BCE4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114666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F3B4569-3B6E-468D-B981-DA515F47BCE4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56745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9423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520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964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725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997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2/19/2022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5023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2/19/2022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206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2/19/2022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931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854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2/19/2022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955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2/19/2022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248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855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  <p:sldLayoutId id="2147483956" r:id="rId2"/>
    <p:sldLayoutId id="2147483957" r:id="rId3"/>
    <p:sldLayoutId id="2147483958" r:id="rId4"/>
    <p:sldLayoutId id="2147483959" r:id="rId5"/>
    <p:sldLayoutId id="2147483960" r:id="rId6"/>
    <p:sldLayoutId id="2147483961" r:id="rId7"/>
    <p:sldLayoutId id="2147483962" r:id="rId8"/>
    <p:sldLayoutId id="2147483963" r:id="rId9"/>
    <p:sldLayoutId id="2147483964" r:id="rId10"/>
    <p:sldLayoutId id="214748396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fb.watch/aWxfWaI2_P/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9.jpe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21.png"/><Relationship Id="rId4" Type="http://schemas.openxmlformats.org/officeDocument/2006/relationships/image" Target="../media/image20.jpeg"/><Relationship Id="rId9" Type="http://schemas.microsoft.com/office/2007/relationships/diagramDrawing" Target="../diagrams/drawing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hyperlink" Target="https://pl-pl.facebook.com/ozarowiacy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fajnepodroze.pl/" TargetMode="External"/><Relationship Id="rId5" Type="http://schemas.openxmlformats.org/officeDocument/2006/relationships/hyperlink" Target="https://www.wnp.pl/" TargetMode="External"/><Relationship Id="rId4" Type="http://schemas.openxmlformats.org/officeDocument/2006/relationships/hyperlink" Target="http://www.szkola-ozarow.p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0752FD7-76EF-4EBF-8807-5A08A9C8EA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288139"/>
            <a:ext cx="7574288" cy="1918876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l-PL" sz="2800" b="1">
                <a:ea typeface="+mj-lt"/>
                <a:cs typeface="+mj-lt"/>
              </a:rPr>
              <a:t>Das 5. </a:t>
            </a:r>
            <a:r>
              <a:rPr lang="pl-PL" sz="2800" b="1" err="1">
                <a:ea typeface="+mj-lt"/>
                <a:cs typeface="+mj-lt"/>
              </a:rPr>
              <a:t>Treffen</a:t>
            </a:r>
            <a:r>
              <a:rPr lang="pl-PL" sz="2800" b="1">
                <a:ea typeface="+mj-lt"/>
                <a:cs typeface="+mj-lt"/>
              </a:rPr>
              <a:t> in </a:t>
            </a:r>
            <a:r>
              <a:rPr lang="pl-PL" sz="2800" b="1" err="1">
                <a:ea typeface="+mj-lt"/>
                <a:cs typeface="+mj-lt"/>
              </a:rPr>
              <a:t>Bulgarien</a:t>
            </a:r>
            <a:r>
              <a:rPr lang="pl-PL" sz="2800" b="1">
                <a:ea typeface="+mj-lt"/>
                <a:cs typeface="+mj-lt"/>
              </a:rPr>
              <a:t> </a:t>
            </a:r>
            <a:r>
              <a:rPr lang="pl-PL" sz="2800" b="1" err="1">
                <a:ea typeface="+mj-lt"/>
                <a:cs typeface="+mj-lt"/>
              </a:rPr>
              <a:t>Pleven</a:t>
            </a:r>
            <a:r>
              <a:rPr lang="pl-PL" sz="2800" b="1">
                <a:ea typeface="+mj-lt"/>
                <a:cs typeface="+mj-lt"/>
              </a:rPr>
              <a:t> – </a:t>
            </a:r>
            <a:r>
              <a:rPr lang="pl-PL" sz="2800" b="1" err="1">
                <a:ea typeface="+mj-lt"/>
                <a:cs typeface="+mj-lt"/>
              </a:rPr>
              <a:t>das</a:t>
            </a:r>
            <a:r>
              <a:rPr lang="pl-PL" sz="2800" b="1">
                <a:ea typeface="+mj-lt"/>
                <a:cs typeface="+mj-lt"/>
              </a:rPr>
              <a:t> </a:t>
            </a:r>
            <a:r>
              <a:rPr lang="pl-PL" sz="2800" b="1" err="1">
                <a:ea typeface="+mj-lt"/>
                <a:cs typeface="+mj-lt"/>
              </a:rPr>
              <a:t>Erasmusprojekt</a:t>
            </a:r>
            <a:r>
              <a:rPr lang="pl-PL" sz="2800" b="1">
                <a:ea typeface="+mj-lt"/>
                <a:cs typeface="+mj-lt"/>
              </a:rPr>
              <a:t> - </a:t>
            </a:r>
            <a:r>
              <a:rPr lang="pl-PL" sz="2800" b="1" err="1">
                <a:ea typeface="+mj-lt"/>
                <a:cs typeface="+mj-lt"/>
              </a:rPr>
              <a:t>Kommunikation</a:t>
            </a:r>
            <a:r>
              <a:rPr lang="pl-PL" sz="2800" b="1">
                <a:ea typeface="+mj-lt"/>
                <a:cs typeface="+mj-lt"/>
              </a:rPr>
              <a:t> – 21.-26.Februar 2022 </a:t>
            </a:r>
            <a:endParaRPr lang="pl-PL" sz="2800"/>
          </a:p>
        </p:txBody>
      </p:sp>
      <p:pic>
        <p:nvPicPr>
          <p:cNvPr id="5" name="Obraz 5" descr="Obraz zawierający niebo, zewnętrzne&#10;&#10;Opis wygenerowany automatycznie">
            <a:extLst>
              <a:ext uri="{FF2B5EF4-FFF2-40B4-BE49-F238E27FC236}">
                <a16:creationId xmlns:a16="http://schemas.microsoft.com/office/drawing/2014/main" id="{CA9619A2-91A9-4F16-AE57-E29E1D6607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531"/>
          <a:stretch/>
        </p:blipFill>
        <p:spPr>
          <a:xfrm>
            <a:off x="20" y="10"/>
            <a:ext cx="12191980" cy="4558420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19761612-95E1-49EE-89A1-ACB020A31A02}"/>
              </a:ext>
            </a:extLst>
          </p:cNvPr>
          <p:cNvSpPr txBox="1"/>
          <p:nvPr/>
        </p:nvSpPr>
        <p:spPr>
          <a:xfrm>
            <a:off x="4331265" y="5766191"/>
            <a:ext cx="7860735" cy="1399223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defTabSz="914400">
              <a:lnSpc>
                <a:spcPct val="110000"/>
              </a:lnSpc>
              <a:spcAft>
                <a:spcPts val="600"/>
              </a:spcAft>
            </a:pPr>
            <a:endParaRPr lang="en-US" sz="1100"/>
          </a:p>
        </p:txBody>
      </p:sp>
      <p:pic>
        <p:nvPicPr>
          <p:cNvPr id="4" name="Obraz 14">
            <a:extLst>
              <a:ext uri="{FF2B5EF4-FFF2-40B4-BE49-F238E27FC236}">
                <a16:creationId xmlns:a16="http://schemas.microsoft.com/office/drawing/2014/main" id="{21EE03D0-F66D-44AC-A730-473F763B90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8747" y="5601141"/>
            <a:ext cx="1854135" cy="392686"/>
          </a:xfrm>
          <a:prstGeom prst="rect">
            <a:avLst/>
          </a:prstGeom>
        </p:spPr>
      </p:pic>
      <p:pic>
        <p:nvPicPr>
          <p:cNvPr id="6" name="Obraz 11" descr="Obraz zawierający tekst&#10;&#10;Opis wygenerowany automatycznie">
            <a:extLst>
              <a:ext uri="{FF2B5EF4-FFF2-40B4-BE49-F238E27FC236}">
                <a16:creationId xmlns:a16="http://schemas.microsoft.com/office/drawing/2014/main" id="{3CBDAC67-4BF3-492E-808D-4E28054635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7249" y="5482766"/>
            <a:ext cx="846449" cy="558735"/>
          </a:xfrm>
          <a:prstGeom prst="rect">
            <a:avLst/>
          </a:prstGeom>
        </p:spPr>
      </p:pic>
      <p:pic>
        <p:nvPicPr>
          <p:cNvPr id="7" name="Obraz 9">
            <a:extLst>
              <a:ext uri="{FF2B5EF4-FFF2-40B4-BE49-F238E27FC236}">
                <a16:creationId xmlns:a16="http://schemas.microsoft.com/office/drawing/2014/main" id="{4E792460-4F71-4F28-8D9C-4321F1A9C3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0131" y="5520375"/>
            <a:ext cx="730480" cy="562073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D3B44EDF-0579-43C3-AC77-4DAF2A63C934}"/>
              </a:ext>
            </a:extLst>
          </p:cNvPr>
          <p:cNvSpPr txBox="1"/>
          <p:nvPr/>
        </p:nvSpPr>
        <p:spPr>
          <a:xfrm>
            <a:off x="2603369" y="2454111"/>
            <a:ext cx="7849385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6000" b="1">
                <a:solidFill>
                  <a:srgbClr val="FFFFFF"/>
                </a:solidFill>
              </a:rPr>
              <a:t>UNSER LAND - Polen</a:t>
            </a:r>
            <a:endParaRPr lang="pl-PL" sz="6000"/>
          </a:p>
        </p:txBody>
      </p:sp>
    </p:spTree>
    <p:extLst>
      <p:ext uri="{BB962C8B-B14F-4D97-AF65-F5344CB8AC3E}">
        <p14:creationId xmlns:p14="http://schemas.microsoft.com/office/powerpoint/2010/main" val="3305274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5" descr="Obraz zawierający zewnętrzne, niebo, woda, plaża&#10;&#10;Opis wygenerowany automatycznie">
            <a:extLst>
              <a:ext uri="{FF2B5EF4-FFF2-40B4-BE49-F238E27FC236}">
                <a16:creationId xmlns:a16="http://schemas.microsoft.com/office/drawing/2014/main" id="{29F3507D-C1C8-44CB-8714-FBAFAC3A4FA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491898" y="120787"/>
            <a:ext cx="3599464" cy="2509927"/>
          </a:xfrm>
        </p:spPr>
      </p:pic>
      <p:pic>
        <p:nvPicPr>
          <p:cNvPr id="6" name="Obraz 6" descr="Obraz zawierający przyroda, zewnętrzne, góra, brud&#10;&#10;Opis wygenerowany automatycznie">
            <a:extLst>
              <a:ext uri="{FF2B5EF4-FFF2-40B4-BE49-F238E27FC236}">
                <a16:creationId xmlns:a16="http://schemas.microsoft.com/office/drawing/2014/main" id="{280976D6-3357-44DE-A09E-A2BF132E56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547" y="1109262"/>
            <a:ext cx="3937781" cy="2129076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5BB7C872-9C65-401B-B201-4B73CAA1C213}"/>
              </a:ext>
            </a:extLst>
          </p:cNvPr>
          <p:cNvSpPr txBox="1"/>
          <p:nvPr/>
        </p:nvSpPr>
        <p:spPr>
          <a:xfrm>
            <a:off x="8437923" y="2697794"/>
            <a:ext cx="3707414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2000">
                <a:ea typeface="+mn-lt"/>
                <a:cs typeface="+mn-lt"/>
              </a:rPr>
              <a:t>Wir </a:t>
            </a:r>
            <a:r>
              <a:rPr lang="pl-PL" sz="2000" err="1">
                <a:ea typeface="+mn-lt"/>
                <a:cs typeface="+mn-lt"/>
              </a:rPr>
              <a:t>haben</a:t>
            </a:r>
            <a:r>
              <a:rPr lang="pl-PL" sz="2000">
                <a:ea typeface="+mn-lt"/>
                <a:cs typeface="+mn-lt"/>
              </a:rPr>
              <a:t> </a:t>
            </a:r>
            <a:r>
              <a:rPr lang="pl-PL" sz="2000" err="1">
                <a:ea typeface="+mn-lt"/>
                <a:cs typeface="+mn-lt"/>
              </a:rPr>
              <a:t>ein</a:t>
            </a:r>
            <a:r>
              <a:rPr lang="pl-PL" sz="2000">
                <a:ea typeface="+mn-lt"/>
                <a:cs typeface="+mn-lt"/>
              </a:rPr>
              <a:t> </a:t>
            </a:r>
            <a:r>
              <a:rPr lang="pl-PL" sz="2000" err="1">
                <a:ea typeface="+mn-lt"/>
                <a:cs typeface="+mn-lt"/>
              </a:rPr>
              <a:t>Meer</a:t>
            </a:r>
            <a:r>
              <a:rPr lang="pl-PL" sz="2000">
                <a:ea typeface="+mn-lt"/>
                <a:cs typeface="+mn-lt"/>
              </a:rPr>
              <a:t> – </a:t>
            </a:r>
            <a:r>
              <a:rPr lang="pl-PL" sz="2000" err="1">
                <a:ea typeface="+mn-lt"/>
                <a:cs typeface="+mn-lt"/>
              </a:rPr>
              <a:t>die</a:t>
            </a:r>
            <a:r>
              <a:rPr lang="pl-PL" sz="2000">
                <a:ea typeface="+mn-lt"/>
                <a:cs typeface="+mn-lt"/>
              </a:rPr>
              <a:t> </a:t>
            </a:r>
            <a:r>
              <a:rPr lang="pl-PL" sz="2000" err="1">
                <a:ea typeface="+mn-lt"/>
                <a:cs typeface="+mn-lt"/>
              </a:rPr>
              <a:t>Ostsee</a:t>
            </a:r>
            <a:r>
              <a:rPr lang="pl-PL" sz="2000">
                <a:ea typeface="+mn-lt"/>
                <a:cs typeface="+mn-lt"/>
              </a:rPr>
              <a:t> - im </a:t>
            </a:r>
            <a:r>
              <a:rPr lang="pl-PL" sz="2000" err="1">
                <a:ea typeface="+mn-lt"/>
                <a:cs typeface="+mn-lt"/>
              </a:rPr>
              <a:t>Norden</a:t>
            </a:r>
            <a:r>
              <a:rPr lang="pl-PL" sz="2000">
                <a:ea typeface="+mn-lt"/>
                <a:cs typeface="+mn-lt"/>
              </a:rPr>
              <a:t> von Polen.</a:t>
            </a:r>
            <a:endParaRPr lang="pl-PL" sz="2000" err="1"/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336CF0C0-D987-40AB-A3C7-57BBC985579D}"/>
              </a:ext>
            </a:extLst>
          </p:cNvPr>
          <p:cNvSpPr txBox="1"/>
          <p:nvPr/>
        </p:nvSpPr>
        <p:spPr>
          <a:xfrm>
            <a:off x="189720" y="3272185"/>
            <a:ext cx="3217652" cy="4154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2000">
                <a:ea typeface="+mn-lt"/>
                <a:cs typeface="+mn-lt"/>
              </a:rPr>
              <a:t>Im </a:t>
            </a:r>
            <a:r>
              <a:rPr lang="pl-PL" sz="2000" err="1">
                <a:ea typeface="+mn-lt"/>
                <a:cs typeface="+mn-lt"/>
              </a:rPr>
              <a:t>Süden</a:t>
            </a:r>
            <a:r>
              <a:rPr lang="pl-PL" sz="2000">
                <a:ea typeface="+mn-lt"/>
                <a:cs typeface="+mn-lt"/>
              </a:rPr>
              <a:t> </a:t>
            </a:r>
            <a:r>
              <a:rPr lang="pl-PL" sz="2000" err="1">
                <a:ea typeface="+mn-lt"/>
                <a:cs typeface="+mn-lt"/>
              </a:rPr>
              <a:t>gibt</a:t>
            </a:r>
            <a:r>
              <a:rPr lang="pl-PL" sz="2000">
                <a:ea typeface="+mn-lt"/>
                <a:cs typeface="+mn-lt"/>
              </a:rPr>
              <a:t> es </a:t>
            </a:r>
            <a:r>
              <a:rPr lang="pl-PL" sz="2000" err="1">
                <a:ea typeface="+mn-lt"/>
                <a:cs typeface="+mn-lt"/>
              </a:rPr>
              <a:t>Berge</a:t>
            </a:r>
            <a:r>
              <a:rPr lang="pl-PL" sz="2000">
                <a:ea typeface="+mn-lt"/>
                <a:cs typeface="+mn-lt"/>
              </a:rPr>
              <a:t>.</a:t>
            </a:r>
            <a:endParaRPr lang="pl-PL" sz="2000"/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3043AC23-5425-430C-B2B7-A8E4CD3C9963}"/>
              </a:ext>
            </a:extLst>
          </p:cNvPr>
          <p:cNvSpPr txBox="1"/>
          <p:nvPr/>
        </p:nvSpPr>
        <p:spPr>
          <a:xfrm>
            <a:off x="7819080" y="5933869"/>
            <a:ext cx="4315599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cs typeface="Calibri"/>
              </a:rPr>
              <a:t>Und </a:t>
            </a:r>
            <a:r>
              <a:rPr lang="en-US" sz="2000" err="1">
                <a:cs typeface="Calibri"/>
              </a:rPr>
              <a:t>wir</a:t>
            </a:r>
            <a:r>
              <a:rPr lang="en-US" sz="2000">
                <a:cs typeface="Calibri"/>
              </a:rPr>
              <a:t> </a:t>
            </a:r>
            <a:r>
              <a:rPr lang="en-US" sz="2000" err="1">
                <a:cs typeface="Calibri"/>
              </a:rPr>
              <a:t>haben</a:t>
            </a:r>
            <a:r>
              <a:rPr lang="en-US" sz="2000">
                <a:cs typeface="Calibri"/>
              </a:rPr>
              <a:t> </a:t>
            </a:r>
            <a:r>
              <a:rPr lang="en-US" sz="2000" err="1">
                <a:cs typeface="Calibri"/>
              </a:rPr>
              <a:t>viele</a:t>
            </a:r>
            <a:r>
              <a:rPr lang="en-US" sz="2000">
                <a:cs typeface="Calibri"/>
              </a:rPr>
              <a:t> Seen in </a:t>
            </a:r>
            <a:r>
              <a:rPr lang="en-US" sz="2000" err="1">
                <a:cs typeface="Calibri"/>
              </a:rPr>
              <a:t>Masurien</a:t>
            </a:r>
            <a:r>
              <a:rPr lang="en-US" sz="2000">
                <a:cs typeface="Calibri"/>
              </a:rPr>
              <a:t> – </a:t>
            </a:r>
            <a:r>
              <a:rPr lang="en-US" sz="2000" err="1">
                <a:cs typeface="Calibri"/>
              </a:rPr>
              <a:t>im</a:t>
            </a:r>
            <a:r>
              <a:rPr lang="en-US" sz="2000">
                <a:cs typeface="Calibri"/>
              </a:rPr>
              <a:t> </a:t>
            </a:r>
            <a:r>
              <a:rPr lang="en-US" sz="2000" err="1">
                <a:cs typeface="Calibri"/>
              </a:rPr>
              <a:t>Nordosten</a:t>
            </a:r>
            <a:r>
              <a:rPr lang="en-US" sz="2000">
                <a:cs typeface="Calibri"/>
              </a:rPr>
              <a:t> von </a:t>
            </a:r>
            <a:r>
              <a:rPr lang="en-US" sz="2000" err="1">
                <a:cs typeface="Calibri"/>
              </a:rPr>
              <a:t>Polen</a:t>
            </a:r>
            <a:r>
              <a:rPr lang="en-US" sz="2000">
                <a:cs typeface="Calibri"/>
              </a:rPr>
              <a:t>.</a:t>
            </a: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B6FFDD44-9B35-4798-8953-8A560CA3FFED}"/>
              </a:ext>
            </a:extLst>
          </p:cNvPr>
          <p:cNvSpPr txBox="1"/>
          <p:nvPr/>
        </p:nvSpPr>
        <p:spPr>
          <a:xfrm>
            <a:off x="383031" y="6150208"/>
            <a:ext cx="7194251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cs typeface="Calibri"/>
              </a:rPr>
              <a:t>Wir </a:t>
            </a:r>
            <a:r>
              <a:rPr lang="en-US" sz="2000" err="1">
                <a:cs typeface="Calibri"/>
              </a:rPr>
              <a:t>haben</a:t>
            </a:r>
            <a:r>
              <a:rPr lang="en-US" sz="2000">
                <a:cs typeface="Calibri"/>
              </a:rPr>
              <a:t> </a:t>
            </a:r>
            <a:r>
              <a:rPr lang="en-US" sz="2000" err="1">
                <a:cs typeface="Calibri"/>
              </a:rPr>
              <a:t>viele</a:t>
            </a:r>
            <a:r>
              <a:rPr lang="en-US" sz="2000">
                <a:cs typeface="Calibri"/>
              </a:rPr>
              <a:t> </a:t>
            </a:r>
            <a:r>
              <a:rPr lang="en-US" sz="2000" err="1">
                <a:cs typeface="Calibri"/>
              </a:rPr>
              <a:t>leckere</a:t>
            </a:r>
            <a:r>
              <a:rPr lang="en-US" sz="2000">
                <a:cs typeface="Calibri"/>
              </a:rPr>
              <a:t> </a:t>
            </a:r>
            <a:r>
              <a:rPr lang="en-US" sz="2000" err="1">
                <a:cs typeface="Calibri"/>
              </a:rPr>
              <a:t>Speisen</a:t>
            </a:r>
            <a:r>
              <a:rPr lang="en-US" sz="2000">
                <a:cs typeface="Calibri"/>
              </a:rPr>
              <a:t>: </a:t>
            </a:r>
            <a:r>
              <a:rPr lang="en-US" sz="2000" err="1">
                <a:cs typeface="Calibri"/>
              </a:rPr>
              <a:t>zum</a:t>
            </a:r>
            <a:r>
              <a:rPr lang="en-US" sz="2000">
                <a:cs typeface="Calibri"/>
              </a:rPr>
              <a:t> </a:t>
            </a:r>
            <a:r>
              <a:rPr lang="en-US" sz="2000" err="1">
                <a:cs typeface="Calibri"/>
              </a:rPr>
              <a:t>Beispiel</a:t>
            </a:r>
            <a:r>
              <a:rPr lang="en-US" sz="2000">
                <a:cs typeface="Calibri"/>
              </a:rPr>
              <a:t> </a:t>
            </a:r>
            <a:r>
              <a:rPr lang="en-US" sz="2000" err="1">
                <a:cs typeface="Calibri"/>
              </a:rPr>
              <a:t>Piroggen</a:t>
            </a:r>
            <a:r>
              <a:rPr lang="en-US" sz="2000">
                <a:cs typeface="Calibri"/>
              </a:rPr>
              <a:t> und </a:t>
            </a:r>
            <a:r>
              <a:rPr lang="en-US" sz="2000" err="1">
                <a:cs typeface="Calibri"/>
              </a:rPr>
              <a:t>barszcz</a:t>
            </a:r>
            <a:r>
              <a:rPr lang="en-US" sz="2000">
                <a:cs typeface="Calibri"/>
              </a:rPr>
              <a:t> - Rote </a:t>
            </a:r>
            <a:r>
              <a:rPr lang="en-US" sz="2000" err="1">
                <a:cs typeface="Calibri"/>
              </a:rPr>
              <a:t>Bete</a:t>
            </a:r>
            <a:r>
              <a:rPr lang="en-US" sz="2000">
                <a:cs typeface="Calibri"/>
              </a:rPr>
              <a:t> Suppe.</a:t>
            </a:r>
            <a:endParaRPr lang="en-US" sz="2000" err="1"/>
          </a:p>
        </p:txBody>
      </p:sp>
      <p:pic>
        <p:nvPicPr>
          <p:cNvPr id="23" name="Obraz 5" descr="Obraz zawierający przyroda, woda, rafa, brzeg&#10;&#10;Opis wygenerowany automatycznie">
            <a:extLst>
              <a:ext uri="{FF2B5EF4-FFF2-40B4-BE49-F238E27FC236}">
                <a16:creationId xmlns:a16="http://schemas.microsoft.com/office/drawing/2014/main" id="{883835AB-052A-45B0-963A-6C20FFBB82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9080" y="3746470"/>
            <a:ext cx="4183200" cy="2126438"/>
          </a:xfrm>
          <a:prstGeom prst="rect">
            <a:avLst/>
          </a:prstGeom>
        </p:spPr>
      </p:pic>
      <p:pic>
        <p:nvPicPr>
          <p:cNvPr id="25" name="Obraz 6" descr="Obraz zawierający żywność, talerz, wewnątrz, naczynie&#10;&#10;Opis wygenerowany automatycznie">
            <a:extLst>
              <a:ext uri="{FF2B5EF4-FFF2-40B4-BE49-F238E27FC236}">
                <a16:creationId xmlns:a16="http://schemas.microsoft.com/office/drawing/2014/main" id="{02FE8CAA-E072-47E2-897E-6FE67874EB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720" y="3808127"/>
            <a:ext cx="3438164" cy="2003125"/>
          </a:xfrm>
          <a:prstGeom prst="rect">
            <a:avLst/>
          </a:prstGeom>
        </p:spPr>
      </p:pic>
      <p:pic>
        <p:nvPicPr>
          <p:cNvPr id="27" name="Obraz 7" descr="Obraz zawierający żywność, miska, wewnątrz, naczynie&#10;&#10;Opis wygenerowany automatycznie">
            <a:extLst>
              <a:ext uri="{FF2B5EF4-FFF2-40B4-BE49-F238E27FC236}">
                <a16:creationId xmlns:a16="http://schemas.microsoft.com/office/drawing/2014/main" id="{BBCADE1C-0EC5-4768-800A-F73344C32D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2887" y="3819822"/>
            <a:ext cx="3599464" cy="1991430"/>
          </a:xfrm>
          <a:prstGeom prst="rect">
            <a:avLst/>
          </a:prstGeom>
        </p:spPr>
      </p:pic>
      <p:sp>
        <p:nvSpPr>
          <p:cNvPr id="28" name="pole tekstowe 27">
            <a:extLst>
              <a:ext uri="{FF2B5EF4-FFF2-40B4-BE49-F238E27FC236}">
                <a16:creationId xmlns:a16="http://schemas.microsoft.com/office/drawing/2014/main" id="{EDE35892-70B1-4E2E-B034-01642656DE7B}"/>
              </a:ext>
            </a:extLst>
          </p:cNvPr>
          <p:cNvSpPr txBox="1"/>
          <p:nvPr/>
        </p:nvSpPr>
        <p:spPr>
          <a:xfrm>
            <a:off x="183219" y="22369"/>
            <a:ext cx="5176921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3300" b="1">
                <a:latin typeface="+mj-lt"/>
                <a:cs typeface="Calibri"/>
              </a:rPr>
              <a:t>Polen </a:t>
            </a:r>
            <a:r>
              <a:rPr lang="pl-PL" sz="3300" b="1" err="1">
                <a:latin typeface="+mj-lt"/>
                <a:cs typeface="Calibri"/>
              </a:rPr>
              <a:t>ist</a:t>
            </a:r>
            <a:r>
              <a:rPr lang="pl-PL" sz="3300" b="1">
                <a:latin typeface="+mj-lt"/>
                <a:cs typeface="Calibri"/>
              </a:rPr>
              <a:t> </a:t>
            </a:r>
            <a:r>
              <a:rPr lang="pl-PL" sz="3300" b="1" err="1">
                <a:latin typeface="+mj-lt"/>
                <a:cs typeface="Calibri"/>
              </a:rPr>
              <a:t>ein</a:t>
            </a:r>
            <a:r>
              <a:rPr lang="pl-PL" sz="3300" b="1">
                <a:latin typeface="+mj-lt"/>
                <a:cs typeface="Calibri"/>
              </a:rPr>
              <a:t> </a:t>
            </a:r>
            <a:r>
              <a:rPr lang="pl-PL" sz="3300" b="1" err="1">
                <a:latin typeface="+mj-lt"/>
                <a:cs typeface="Calibri"/>
              </a:rPr>
              <a:t>sehr</a:t>
            </a:r>
            <a:r>
              <a:rPr lang="pl-PL" sz="3300" b="1">
                <a:latin typeface="+mj-lt"/>
                <a:cs typeface="Calibri"/>
              </a:rPr>
              <a:t> </a:t>
            </a:r>
            <a:r>
              <a:rPr lang="pl-PL" sz="3300" b="1" err="1">
                <a:latin typeface="+mj-lt"/>
                <a:cs typeface="Calibri"/>
              </a:rPr>
              <a:t>schönes</a:t>
            </a:r>
            <a:r>
              <a:rPr lang="pl-PL" sz="3300" b="1">
                <a:latin typeface="+mj-lt"/>
                <a:cs typeface="Calibri"/>
              </a:rPr>
              <a:t> Land!</a:t>
            </a:r>
          </a:p>
        </p:txBody>
      </p:sp>
      <p:pic>
        <p:nvPicPr>
          <p:cNvPr id="31" name="Obraz 31" descr="Obraz zawierający zewnętrzne, przyroda, skała, góry&#10;&#10;Opis wygenerowany automatycznie">
            <a:extLst>
              <a:ext uri="{FF2B5EF4-FFF2-40B4-BE49-F238E27FC236}">
                <a16:creationId xmlns:a16="http://schemas.microsoft.com/office/drawing/2014/main" id="{4C821B39-C8EE-4FC2-A6FB-6FD509D66F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9967" y="1080851"/>
            <a:ext cx="3599464" cy="2457318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8BAB7010-39E5-4A5B-AF48-F615EA502C9D}"/>
              </a:ext>
            </a:extLst>
          </p:cNvPr>
          <p:cNvSpPr txBox="1"/>
          <p:nvPr/>
        </p:nvSpPr>
        <p:spPr>
          <a:xfrm>
            <a:off x="5775067" y="222424"/>
            <a:ext cx="2525598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2000">
                <a:latin typeface="+mj-lt"/>
              </a:rPr>
              <a:t>Im </a:t>
            </a:r>
            <a:r>
              <a:rPr lang="pl-PL" sz="2000" err="1">
                <a:latin typeface="+mj-lt"/>
              </a:rPr>
              <a:t>Norden</a:t>
            </a:r>
            <a:r>
              <a:rPr lang="pl-PL" sz="2000">
                <a:latin typeface="+mj-lt"/>
              </a:rPr>
              <a:t> </a:t>
            </a:r>
            <a:r>
              <a:rPr lang="pl-PL" sz="2000" err="1">
                <a:latin typeface="+mj-lt"/>
              </a:rPr>
              <a:t>gibt</a:t>
            </a:r>
            <a:r>
              <a:rPr lang="pl-PL" sz="2000">
                <a:latin typeface="+mj-lt"/>
              </a:rPr>
              <a:t> es </a:t>
            </a:r>
            <a:r>
              <a:rPr lang="pl-PL" sz="2000" err="1">
                <a:latin typeface="+mj-lt"/>
              </a:rPr>
              <a:t>schöne</a:t>
            </a:r>
            <a:r>
              <a:rPr lang="pl-PL" sz="2000">
                <a:latin typeface="+mj-lt"/>
              </a:rPr>
              <a:t> </a:t>
            </a:r>
            <a:r>
              <a:rPr lang="pl-PL" sz="2000" err="1">
                <a:latin typeface="+mj-lt"/>
              </a:rPr>
              <a:t>Strände</a:t>
            </a:r>
            <a:r>
              <a:rPr lang="pl-PL" sz="2000"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282260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4E45464-AFC0-436C-87AA-ADBC1A15F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205" y="892013"/>
            <a:ext cx="5136416" cy="1135737"/>
          </a:xfrm>
        </p:spPr>
        <p:txBody>
          <a:bodyPr>
            <a:normAutofit/>
          </a:bodyPr>
          <a:lstStyle/>
          <a:p>
            <a:r>
              <a:rPr lang="pl-PL" sz="4100" b="1" err="1">
                <a:cs typeface="Calibri Light"/>
              </a:rPr>
              <a:t>Volkstanz</a:t>
            </a:r>
            <a:r>
              <a:rPr lang="pl-PL" sz="4100" b="1">
                <a:cs typeface="Calibri Light"/>
              </a:rPr>
              <a:t> </a:t>
            </a:r>
            <a:endParaRPr lang="pl-PL" sz="4100" b="1"/>
          </a:p>
        </p:txBody>
      </p:sp>
      <p:pic>
        <p:nvPicPr>
          <p:cNvPr id="7" name="Obraz 7" descr="Obraz zawierający tekst&#10;&#10;Opis wygenerowany automatycznie">
            <a:extLst>
              <a:ext uri="{FF2B5EF4-FFF2-40B4-BE49-F238E27FC236}">
                <a16:creationId xmlns:a16="http://schemas.microsoft.com/office/drawing/2014/main" id="{CC9ABD06-990B-4BB2-B98D-7A9896F448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7746" b="23279"/>
          <a:stretch/>
        </p:blipFill>
        <p:spPr>
          <a:xfrm>
            <a:off x="3516080" y="4043984"/>
            <a:ext cx="2896036" cy="2814006"/>
          </a:xfrm>
        </p:spPr>
      </p:pic>
      <p:pic>
        <p:nvPicPr>
          <p:cNvPr id="4" name="Obraz 4" descr="Obraz zawierający drzewo, trawa, zewnętrzne, osoba&#10;&#10;Opis wygenerowany automatycznie">
            <a:extLst>
              <a:ext uri="{FF2B5EF4-FFF2-40B4-BE49-F238E27FC236}">
                <a16:creationId xmlns:a16="http://schemas.microsoft.com/office/drawing/2014/main" id="{91ABCFC4-6E8D-4E38-8A11-3FAA0F6204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865" r="2" b="2"/>
          <a:stretch/>
        </p:blipFill>
        <p:spPr>
          <a:xfrm>
            <a:off x="6412116" y="10"/>
            <a:ext cx="5779884" cy="2287806"/>
          </a:xfrm>
          <a:prstGeom prst="rect">
            <a:avLst/>
          </a:prstGeom>
        </p:spPr>
      </p:pic>
      <p:pic>
        <p:nvPicPr>
          <p:cNvPr id="5" name="Obraz 5" descr="Obraz zawierający osoba, grupa, trawa, pozujący&#10;&#10;Opis wygenerowany automatycznie">
            <a:extLst>
              <a:ext uri="{FF2B5EF4-FFF2-40B4-BE49-F238E27FC236}">
                <a16:creationId xmlns:a16="http://schemas.microsoft.com/office/drawing/2014/main" id="{75185E0C-C811-4089-B166-82EA163C46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138" r="2" b="2390"/>
          <a:stretch/>
        </p:blipFill>
        <p:spPr>
          <a:xfrm>
            <a:off x="6412116" y="4570184"/>
            <a:ext cx="5779884" cy="2287816"/>
          </a:xfrm>
          <a:prstGeom prst="rect">
            <a:avLst/>
          </a:prstGeom>
        </p:spPr>
      </p:pic>
      <p:pic>
        <p:nvPicPr>
          <p:cNvPr id="6" name="Obraz 6" descr="Obraz zawierający trawa, drzewo, zewnętrzne, sport&#10;&#10;Opis wygenerowany automatycznie">
            <a:extLst>
              <a:ext uri="{FF2B5EF4-FFF2-40B4-BE49-F238E27FC236}">
                <a16:creationId xmlns:a16="http://schemas.microsoft.com/office/drawing/2014/main" id="{CC5AB6D1-ED6B-4235-8BD9-5E8FC3135A1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2215" r="1" b="8304"/>
          <a:stretch/>
        </p:blipFill>
        <p:spPr>
          <a:xfrm>
            <a:off x="6412116" y="2288006"/>
            <a:ext cx="5779884" cy="2287816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CF6CF2EF-C144-4599-B979-8D4F8A58A7B1}"/>
              </a:ext>
            </a:extLst>
          </p:cNvPr>
          <p:cNvSpPr txBox="1"/>
          <p:nvPr/>
        </p:nvSpPr>
        <p:spPr>
          <a:xfrm>
            <a:off x="356205" y="1827965"/>
            <a:ext cx="2592009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2400">
                <a:cs typeface="Calibri"/>
              </a:rPr>
              <a:t>In Polen </a:t>
            </a:r>
            <a:r>
              <a:rPr lang="pl-PL" sz="2400" err="1">
                <a:cs typeface="Calibri"/>
              </a:rPr>
              <a:t>haben</a:t>
            </a:r>
            <a:r>
              <a:rPr lang="pl-PL" sz="2400">
                <a:cs typeface="Calibri"/>
              </a:rPr>
              <a:t> wir </a:t>
            </a:r>
            <a:r>
              <a:rPr lang="pl-PL" sz="2400" err="1">
                <a:cs typeface="Calibri"/>
              </a:rPr>
              <a:t>viele</a:t>
            </a:r>
            <a:r>
              <a:rPr lang="pl-PL" sz="2400">
                <a:cs typeface="Calibri"/>
              </a:rPr>
              <a:t> </a:t>
            </a:r>
            <a:r>
              <a:rPr lang="pl-PL" sz="2400" err="1">
                <a:cs typeface="Calibri"/>
              </a:rPr>
              <a:t>interessante</a:t>
            </a:r>
            <a:r>
              <a:rPr lang="pl-PL" sz="2400">
                <a:cs typeface="Calibri"/>
              </a:rPr>
              <a:t> </a:t>
            </a:r>
            <a:r>
              <a:rPr lang="pl-PL" sz="2400" err="1">
                <a:cs typeface="Calibri"/>
              </a:rPr>
              <a:t>Volkstänze</a:t>
            </a:r>
            <a:r>
              <a:rPr lang="pl-PL" sz="2400">
                <a:cs typeface="Calibri"/>
              </a:rPr>
              <a:t>, </a:t>
            </a:r>
            <a:r>
              <a:rPr lang="pl-PL" sz="2400" err="1">
                <a:cs typeface="Calibri"/>
              </a:rPr>
              <a:t>zum</a:t>
            </a:r>
            <a:r>
              <a:rPr lang="pl-PL" sz="2400">
                <a:cs typeface="Calibri"/>
              </a:rPr>
              <a:t> </a:t>
            </a:r>
            <a:r>
              <a:rPr lang="pl-PL" sz="2400" err="1">
                <a:cs typeface="Calibri"/>
              </a:rPr>
              <a:t>Beispiel</a:t>
            </a:r>
            <a:r>
              <a:rPr lang="pl-PL" sz="2400">
                <a:cs typeface="Calibri"/>
              </a:rPr>
              <a:t> Kujawiak, Oberek </a:t>
            </a:r>
            <a:r>
              <a:rPr lang="pl-PL" sz="2400" err="1">
                <a:cs typeface="Calibri"/>
              </a:rPr>
              <a:t>und</a:t>
            </a:r>
            <a:r>
              <a:rPr lang="pl-PL" sz="2400">
                <a:cs typeface="Calibri"/>
              </a:rPr>
              <a:t> Polka.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D7C1B9F9-3D71-4AF7-8A61-53A1BE77DFC3}"/>
              </a:ext>
            </a:extLst>
          </p:cNvPr>
          <p:cNvSpPr txBox="1"/>
          <p:nvPr/>
        </p:nvSpPr>
        <p:spPr>
          <a:xfrm>
            <a:off x="278103" y="3880652"/>
            <a:ext cx="380712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>
                <a:ea typeface="+mn-lt"/>
                <a:cs typeface="+mn-lt"/>
                <a:hlinkClick r:id="rId6"/>
              </a:rPr>
              <a:t>https://fb.watch/aWxfWaI2_P/</a:t>
            </a:r>
            <a:r>
              <a:rPr lang="pl-PL">
                <a:ea typeface="+mn-lt"/>
                <a:cs typeface="+mn-lt"/>
              </a:rPr>
              <a:t> </a:t>
            </a:r>
          </a:p>
          <a:p>
            <a:pPr algn="l"/>
            <a:endParaRPr lang="pl-PL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44254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3033C1FA-44DC-4135-AC8E-99278C3178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481A727-51BA-47CD-BDF2-F800D0449B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0B658E8-5430-4C30-A552-25DD96269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249" y="1123837"/>
            <a:ext cx="4016116" cy="1255469"/>
          </a:xfrm>
        </p:spPr>
        <p:txBody>
          <a:bodyPr>
            <a:normAutofit/>
          </a:bodyPr>
          <a:lstStyle/>
          <a:p>
            <a:r>
              <a:rPr lang="de-DE" b="1"/>
              <a:t>Warschau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803ED46-4F30-445E-A853-9BBB15A0BE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249" y="2510395"/>
            <a:ext cx="4016116" cy="327458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de-DE" sz="1800">
                <a:solidFill>
                  <a:srgbClr val="FFFFFF"/>
                </a:solidFill>
              </a:rPr>
              <a:t>Warschau ist die Hauptstadt von Polen. </a:t>
            </a:r>
            <a:r>
              <a:rPr lang="de-DE" sz="1800">
                <a:solidFill>
                  <a:srgbClr val="FFFFFF"/>
                </a:solidFill>
                <a:ea typeface="+mn-lt"/>
                <a:cs typeface="+mn-lt"/>
              </a:rPr>
              <a:t>Über 1,5 Millionen Menschen leben in Warschau.</a:t>
            </a:r>
            <a:r>
              <a:rPr lang="de-DE" sz="1800">
                <a:solidFill>
                  <a:srgbClr val="FFFFFF"/>
                </a:solidFill>
              </a:rPr>
              <a:t> Es hat die romantische Altstadt und die moderne Neustadt. </a:t>
            </a:r>
          </a:p>
          <a:p>
            <a:pPr marL="0" indent="0">
              <a:buNone/>
            </a:pPr>
            <a:endParaRPr lang="de-DE" sz="1800">
              <a:solidFill>
                <a:srgbClr val="FFFFFF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A94605C-0EB2-4FA5-B05F-7BC682EA27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08840" y="758952"/>
            <a:ext cx="2079069" cy="23442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1D58C79-C053-45C6-AB6A-6BE55965B2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7463" y="4080912"/>
            <a:ext cx="2157385" cy="2008992"/>
          </a:xfrm>
          <a:prstGeom prst="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az 7" descr="Obraz zawierający budynek, niebo, zewnętrzne, tłum&#10;&#10;Opis wygenerowany automatycznie">
            <a:extLst>
              <a:ext uri="{FF2B5EF4-FFF2-40B4-BE49-F238E27FC236}">
                <a16:creationId xmlns:a16="http://schemas.microsoft.com/office/drawing/2014/main" id="{971E11F7-D1FF-4A9A-A321-EFD7F74004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880" b="4"/>
          <a:stretch/>
        </p:blipFill>
        <p:spPr>
          <a:xfrm>
            <a:off x="7460907" y="3264090"/>
            <a:ext cx="4027002" cy="2825813"/>
          </a:xfrm>
          <a:prstGeom prst="rect">
            <a:avLst/>
          </a:prstGeom>
        </p:spPr>
      </p:pic>
      <p:pic>
        <p:nvPicPr>
          <p:cNvPr id="4" name="Obraz 4" descr="Obraz zawierający niebo, zewnętrzne, miasto, tłum&#10;&#10;Opis wygenerowany automatycznie">
            <a:extLst>
              <a:ext uri="{FF2B5EF4-FFF2-40B4-BE49-F238E27FC236}">
                <a16:creationId xmlns:a16="http://schemas.microsoft.com/office/drawing/2014/main" id="{4BB504B6-CF3F-4539-A179-F8DFE41A25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214" r="16219" b="3"/>
          <a:stretch/>
        </p:blipFill>
        <p:spPr>
          <a:xfrm>
            <a:off x="5137461" y="758952"/>
            <a:ext cx="4113439" cy="3161093"/>
          </a:xfrm>
          <a:custGeom>
            <a:avLst/>
            <a:gdLst/>
            <a:ahLst/>
            <a:cxnLst/>
            <a:rect l="l" t="t" r="r" b="b"/>
            <a:pathLst>
              <a:path w="4113439" h="3161093">
                <a:moveTo>
                  <a:pt x="0" y="0"/>
                </a:moveTo>
                <a:lnTo>
                  <a:pt x="4113439" y="0"/>
                </a:lnTo>
                <a:lnTo>
                  <a:pt x="4113439" y="2344272"/>
                </a:lnTo>
                <a:lnTo>
                  <a:pt x="2157387" y="2344272"/>
                </a:lnTo>
                <a:lnTo>
                  <a:pt x="2157387" y="3161093"/>
                </a:lnTo>
                <a:lnTo>
                  <a:pt x="0" y="3161093"/>
                </a:lnTo>
                <a:close/>
              </a:path>
            </a:pathLst>
          </a:cu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AF6B7092-FA11-45BD-B50D-DF79993015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13396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552ED63-0BEF-4054-A671-7613575B6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834" y="-886944"/>
            <a:ext cx="5205662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900" b="1"/>
              <a:t>O</a:t>
            </a:r>
            <a:r>
              <a:rPr lang="pl-PL" sz="4900" b="1" err="1">
                <a:cs typeface="Times New Roman"/>
              </a:rPr>
              <a:t>ża</a:t>
            </a:r>
            <a:r>
              <a:rPr lang="en-US" sz="4900" b="1" err="1"/>
              <a:t>rów</a:t>
            </a:r>
            <a:r>
              <a:rPr lang="en-US" sz="4900" b="1"/>
              <a:t> M</a:t>
            </a:r>
            <a:r>
              <a:rPr lang="pl-PL" sz="4900" b="1"/>
              <a:t>a</a:t>
            </a:r>
            <a:r>
              <a:rPr lang="en-US" sz="4900" b="1" err="1"/>
              <a:t>zowiecki</a:t>
            </a:r>
            <a:endParaRPr lang="en-US" sz="4900" b="1"/>
          </a:p>
        </p:txBody>
      </p:sp>
      <p:pic>
        <p:nvPicPr>
          <p:cNvPr id="5" name="Obraz 5" descr="Obraz zawierający góra, niebo, zewnętrzne, miasto&#10;&#10;Opis wygenerowany automatycznie">
            <a:extLst>
              <a:ext uri="{FF2B5EF4-FFF2-40B4-BE49-F238E27FC236}">
                <a16:creationId xmlns:a16="http://schemas.microsoft.com/office/drawing/2014/main" id="{F1777D37-603D-4BBA-97A0-307D1B539D6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830" b="830"/>
          <a:stretch/>
        </p:blipFill>
        <p:spPr>
          <a:prstGeom prst="rect">
            <a:avLst/>
          </a:prstGeom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29D1040A-68EC-4189-8D2C-E251681E31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7739" y="3030117"/>
            <a:ext cx="2721428" cy="2717353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sz="2800" err="1"/>
              <a:t>O</a:t>
            </a:r>
            <a:r>
              <a:rPr lang="en-US" sz="2400" err="1">
                <a:cs typeface="Times New Roman"/>
              </a:rPr>
              <a:t>ż</a:t>
            </a:r>
            <a:r>
              <a:rPr lang="en-US" sz="2800" err="1"/>
              <a:t>arów</a:t>
            </a:r>
            <a:r>
              <a:rPr lang="en-US" sz="2800"/>
              <a:t> </a:t>
            </a:r>
            <a:r>
              <a:rPr lang="en-US" sz="2800" err="1"/>
              <a:t>ist</a:t>
            </a:r>
            <a:r>
              <a:rPr lang="en-US" sz="2800"/>
              <a:t> </a:t>
            </a:r>
            <a:r>
              <a:rPr lang="en-US" sz="2800" err="1"/>
              <a:t>ein</a:t>
            </a:r>
            <a:r>
              <a:rPr lang="en-US" sz="2800"/>
              <a:t> </a:t>
            </a:r>
            <a:r>
              <a:rPr lang="en-US" sz="2800" err="1"/>
              <a:t>Städtchen</a:t>
            </a:r>
            <a:r>
              <a:rPr lang="en-US" sz="2800"/>
              <a:t> in der </a:t>
            </a:r>
            <a:r>
              <a:rPr lang="en-US" sz="2800" err="1"/>
              <a:t>Nähe</a:t>
            </a:r>
            <a:r>
              <a:rPr lang="en-US" sz="2800"/>
              <a:t> </a:t>
            </a:r>
            <a:r>
              <a:rPr lang="en-US" sz="2800" err="1"/>
              <a:t>vor</a:t>
            </a:r>
            <a:r>
              <a:rPr lang="en-US" sz="2800"/>
              <a:t> </a:t>
            </a:r>
            <a:r>
              <a:rPr lang="en-US" sz="2800" err="1"/>
              <a:t>Warschau</a:t>
            </a:r>
            <a:r>
              <a:rPr lang="en-US" sz="2800"/>
              <a:t>. </a:t>
            </a:r>
            <a:r>
              <a:rPr lang="en-US" sz="2800" err="1"/>
              <a:t>Diese</a:t>
            </a:r>
            <a:r>
              <a:rPr lang="en-US" sz="2800"/>
              <a:t> Stadt hat </a:t>
            </a:r>
            <a:r>
              <a:rPr lang="en-US" sz="2800" err="1"/>
              <a:t>etwa</a:t>
            </a:r>
            <a:r>
              <a:rPr lang="en-US" sz="2800"/>
              <a:t> 11 Tausend </a:t>
            </a:r>
            <a:r>
              <a:rPr lang="en-US" sz="2800" err="1"/>
              <a:t>Einwohner</a:t>
            </a:r>
            <a:r>
              <a:rPr lang="en-US" sz="280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72205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0" name="Rectangle 68">
            <a:extLst>
              <a:ext uri="{FF2B5EF4-FFF2-40B4-BE49-F238E27FC236}">
                <a16:creationId xmlns:a16="http://schemas.microsoft.com/office/drawing/2014/main" id="{EA992460-7FA3-40FE-A958-BCD1981B96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Rectangle 70">
            <a:extLst>
              <a:ext uri="{FF2B5EF4-FFF2-40B4-BE49-F238E27FC236}">
                <a16:creationId xmlns:a16="http://schemas.microsoft.com/office/drawing/2014/main" id="{ADF57D5B-380D-48E9-8DAD-DD500FE80A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A6584EB-F90D-C540-8BF8-21AD0A1B4799}"/>
              </a:ext>
            </a:extLst>
          </p:cNvPr>
          <p:cNvSpPr>
            <a:spLocks noGrp="1"/>
          </p:cNvSpPr>
          <p:nvPr/>
        </p:nvSpPr>
        <p:spPr>
          <a:xfrm>
            <a:off x="307356" y="951309"/>
            <a:ext cx="3983632" cy="125546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b="1"/>
              <a:t>Pallotti Schule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8D65E21-23F6-BB48-9FC9-5CA97A771D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248" r="-5" b="15021"/>
          <a:stretch/>
        </p:blipFill>
        <p:spPr>
          <a:xfrm>
            <a:off x="9408842" y="768098"/>
            <a:ext cx="2079069" cy="2344273"/>
          </a:xfrm>
          <a:prstGeom prst="rect">
            <a:avLst/>
          </a:prstGeom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F125053E-1062-4FE2-974C-546DC769D9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8" name="Obraz 128" descr="Obraz zawierający osoba, zewnętrzne, osoby, grupa&#10;&#10;Opis wygenerowany automatycznie">
            <a:extLst>
              <a:ext uri="{FF2B5EF4-FFF2-40B4-BE49-F238E27FC236}">
                <a16:creationId xmlns:a16="http://schemas.microsoft.com/office/drawing/2014/main" id="{9905D7B5-323A-49C9-AF23-4984201D07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704" r="24873" b="-1"/>
          <a:stretch/>
        </p:blipFill>
        <p:spPr>
          <a:xfrm>
            <a:off x="7460907" y="3264088"/>
            <a:ext cx="4027002" cy="3593910"/>
          </a:xfrm>
          <a:prstGeom prst="rect">
            <a:avLst/>
          </a:prstGeom>
        </p:spPr>
      </p:pic>
      <p:pic>
        <p:nvPicPr>
          <p:cNvPr id="2" name="Obraz 8" descr="Obraz zawierający zewnętrzne, drzewo, osoba, podłoże&#10;&#10;Opis wygenerowany automatycznie">
            <a:extLst>
              <a:ext uri="{FF2B5EF4-FFF2-40B4-BE49-F238E27FC236}">
                <a16:creationId xmlns:a16="http://schemas.microsoft.com/office/drawing/2014/main" id="{A0023FFD-91B1-420D-BB64-E394B86D0C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592" r="-3" b="17931"/>
          <a:stretch/>
        </p:blipFill>
        <p:spPr>
          <a:xfrm>
            <a:off x="5137458" y="-7"/>
            <a:ext cx="4113440" cy="3920044"/>
          </a:xfrm>
          <a:custGeom>
            <a:avLst/>
            <a:gdLst/>
            <a:ahLst/>
            <a:cxnLst/>
            <a:rect l="l" t="t" r="r" b="b"/>
            <a:pathLst>
              <a:path w="4113440" h="3920044">
                <a:moveTo>
                  <a:pt x="0" y="0"/>
                </a:moveTo>
                <a:lnTo>
                  <a:pt x="4113440" y="0"/>
                </a:lnTo>
                <a:lnTo>
                  <a:pt x="4113440" y="3103224"/>
                </a:lnTo>
                <a:lnTo>
                  <a:pt x="2157388" y="3103224"/>
                </a:lnTo>
                <a:lnTo>
                  <a:pt x="2157388" y="3920044"/>
                </a:lnTo>
                <a:lnTo>
                  <a:pt x="0" y="3920044"/>
                </a:lnTo>
                <a:close/>
              </a:path>
            </a:pathLst>
          </a:custGeom>
        </p:spPr>
      </p:pic>
      <p:graphicFrame>
        <p:nvGraphicFramePr>
          <p:cNvPr id="21" name="Content Placeholder 2">
            <a:extLst>
              <a:ext uri="{FF2B5EF4-FFF2-40B4-BE49-F238E27FC236}">
                <a16:creationId xmlns:a16="http://schemas.microsoft.com/office/drawing/2014/main" id="{4D6EF3C1-DE91-4112-8FB8-18C9AA9359D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74910439"/>
              </p:ext>
            </p:extLst>
          </p:nvPr>
        </p:nvGraphicFramePr>
        <p:xfrm>
          <a:off x="307356" y="2050320"/>
          <a:ext cx="3998009" cy="39359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64" name="Obraz 164" descr="Obraz zawierający tekst&#10;&#10;Opis wygenerowany automatycznie">
            <a:extLst>
              <a:ext uri="{FF2B5EF4-FFF2-40B4-BE49-F238E27FC236}">
                <a16:creationId xmlns:a16="http://schemas.microsoft.com/office/drawing/2014/main" id="{A7D5BD65-A88D-45A5-90FD-C55AFB5D9E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67288" y="4353345"/>
            <a:ext cx="2398562" cy="1736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6451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0752FD7-76EF-4EBF-8807-5A08A9C8EA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9118" y="4425510"/>
            <a:ext cx="5486193" cy="138855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800" b="1" err="1"/>
              <a:t>Vielen</a:t>
            </a:r>
            <a:r>
              <a:rPr lang="en-US" sz="4800" b="1"/>
              <a:t> Dank  für </a:t>
            </a:r>
            <a:r>
              <a:rPr lang="en-US" sz="4800" b="1" err="1"/>
              <a:t>Eure</a:t>
            </a:r>
            <a:r>
              <a:rPr lang="en-US" sz="4800" b="1"/>
              <a:t> </a:t>
            </a:r>
            <a:r>
              <a:rPr lang="en-US" sz="4800" b="1" err="1"/>
              <a:t>Aufmerksamkeit</a:t>
            </a:r>
            <a:r>
              <a:rPr lang="en-US" sz="4800" b="1"/>
              <a:t>!</a:t>
            </a:r>
          </a:p>
        </p:txBody>
      </p:sp>
      <p:pic>
        <p:nvPicPr>
          <p:cNvPr id="5" name="Obraz 5" descr="Obraz zawierający niebo, zewnętrzne&#10;&#10;Opis wygenerowany automatycznie">
            <a:extLst>
              <a:ext uri="{FF2B5EF4-FFF2-40B4-BE49-F238E27FC236}">
                <a16:creationId xmlns:a16="http://schemas.microsoft.com/office/drawing/2014/main" id="{CA9619A2-91A9-4F16-AE57-E29E1D6607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531"/>
          <a:stretch/>
        </p:blipFill>
        <p:spPr>
          <a:xfrm>
            <a:off x="20" y="10"/>
            <a:ext cx="12191980" cy="4558420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19761612-95E1-49EE-89A1-ACB020A31A02}"/>
              </a:ext>
            </a:extLst>
          </p:cNvPr>
          <p:cNvSpPr txBox="1"/>
          <p:nvPr/>
        </p:nvSpPr>
        <p:spPr>
          <a:xfrm>
            <a:off x="4331265" y="5766191"/>
            <a:ext cx="7860735" cy="1399223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defTabSz="914400">
              <a:lnSpc>
                <a:spcPct val="110000"/>
              </a:lnSpc>
              <a:spcAft>
                <a:spcPts val="600"/>
              </a:spcAft>
            </a:pPr>
            <a:r>
              <a:rPr lang="en-US" sz="1100"/>
              <a:t>Die </a:t>
            </a:r>
            <a:r>
              <a:rPr lang="en-US" sz="1100" err="1"/>
              <a:t>Unterstützung</a:t>
            </a:r>
            <a:r>
              <a:rPr lang="en-US" sz="1100"/>
              <a:t> der </a:t>
            </a:r>
            <a:r>
              <a:rPr lang="en-US" sz="1100" err="1"/>
              <a:t>Europäischen</a:t>
            </a:r>
            <a:r>
              <a:rPr lang="en-US" sz="1100"/>
              <a:t> </a:t>
            </a:r>
            <a:r>
              <a:rPr lang="en-US" sz="1100" err="1"/>
              <a:t>Kommission</a:t>
            </a:r>
            <a:r>
              <a:rPr lang="en-US" sz="1100"/>
              <a:t> </a:t>
            </a:r>
            <a:r>
              <a:rPr lang="en-US" sz="1100" err="1"/>
              <a:t>bei</a:t>
            </a:r>
            <a:r>
              <a:rPr lang="en-US" sz="1100"/>
              <a:t> der </a:t>
            </a:r>
            <a:r>
              <a:rPr lang="en-US" sz="1100" err="1"/>
              <a:t>Erstellung</a:t>
            </a:r>
            <a:r>
              <a:rPr lang="en-US" sz="1100"/>
              <a:t> </a:t>
            </a:r>
            <a:r>
              <a:rPr lang="en-US" sz="1100" err="1"/>
              <a:t>dieser</a:t>
            </a:r>
            <a:r>
              <a:rPr lang="en-US" sz="1100"/>
              <a:t> </a:t>
            </a:r>
            <a:r>
              <a:rPr lang="en-US" sz="1100" err="1"/>
              <a:t>Veröffentlichung</a:t>
            </a:r>
            <a:r>
              <a:rPr lang="en-US" sz="1100"/>
              <a:t> </a:t>
            </a:r>
            <a:r>
              <a:rPr lang="en-US" sz="1100" err="1"/>
              <a:t>stellt</a:t>
            </a:r>
            <a:r>
              <a:rPr lang="en-US" sz="1100"/>
              <a:t> </a:t>
            </a:r>
            <a:r>
              <a:rPr lang="en-US" sz="1100" err="1"/>
              <a:t>keine</a:t>
            </a:r>
            <a:r>
              <a:rPr lang="en-US" sz="1100"/>
              <a:t> </a:t>
            </a:r>
            <a:r>
              <a:rPr lang="en-US" sz="1100" err="1"/>
              <a:t>Billigung</a:t>
            </a:r>
            <a:r>
              <a:rPr lang="en-US" sz="1100"/>
              <a:t> des </a:t>
            </a:r>
            <a:r>
              <a:rPr lang="en-US" sz="1100" err="1"/>
              <a:t>Inhalts</a:t>
            </a:r>
            <a:r>
              <a:rPr lang="en-US" sz="1100"/>
              <a:t> </a:t>
            </a:r>
            <a:r>
              <a:rPr lang="en-US" sz="1100" err="1"/>
              <a:t>dar</a:t>
            </a:r>
            <a:r>
              <a:rPr lang="en-US" sz="1100"/>
              <a:t>, der </a:t>
            </a:r>
            <a:r>
              <a:rPr lang="en-US" sz="1100" err="1"/>
              <a:t>nur</a:t>
            </a:r>
            <a:r>
              <a:rPr lang="en-US" sz="1100"/>
              <a:t> die </a:t>
            </a:r>
            <a:r>
              <a:rPr lang="en-US" sz="1100" err="1"/>
              <a:t>Ansichten</a:t>
            </a:r>
            <a:r>
              <a:rPr lang="en-US" sz="1100"/>
              <a:t> der </a:t>
            </a:r>
            <a:r>
              <a:rPr lang="en-US" sz="1100" err="1"/>
              <a:t>Autoren</a:t>
            </a:r>
            <a:r>
              <a:rPr lang="en-US" sz="1100"/>
              <a:t> </a:t>
            </a:r>
            <a:r>
              <a:rPr lang="en-US" sz="1100" err="1"/>
              <a:t>widerspiegelt</a:t>
            </a:r>
            <a:r>
              <a:rPr lang="en-US" sz="1100"/>
              <a:t>, und die </a:t>
            </a:r>
            <a:r>
              <a:rPr lang="en-US" sz="1100" err="1"/>
              <a:t>Kommission</a:t>
            </a:r>
            <a:r>
              <a:rPr lang="en-US" sz="1100"/>
              <a:t> </a:t>
            </a:r>
            <a:r>
              <a:rPr lang="en-US" sz="1100" err="1"/>
              <a:t>kann</a:t>
            </a:r>
            <a:r>
              <a:rPr lang="en-US" sz="1100"/>
              <a:t> </a:t>
            </a:r>
            <a:r>
              <a:rPr lang="en-US" sz="1100" err="1"/>
              <a:t>nicht</a:t>
            </a:r>
            <a:r>
              <a:rPr lang="en-US" sz="1100"/>
              <a:t> für die </a:t>
            </a:r>
            <a:r>
              <a:rPr lang="en-US" sz="1100" err="1"/>
              <a:t>Verwendung</a:t>
            </a:r>
            <a:r>
              <a:rPr lang="en-US" sz="1100"/>
              <a:t> der </a:t>
            </a:r>
            <a:r>
              <a:rPr lang="en-US" sz="1100" err="1"/>
              <a:t>darin</a:t>
            </a:r>
            <a:r>
              <a:rPr lang="en-US" sz="1100"/>
              <a:t> </a:t>
            </a:r>
            <a:r>
              <a:rPr lang="en-US" sz="1100" err="1"/>
              <a:t>enthaltenen</a:t>
            </a:r>
            <a:r>
              <a:rPr lang="en-US" sz="1100"/>
              <a:t> </a:t>
            </a:r>
            <a:r>
              <a:rPr lang="en-US" sz="1100" err="1"/>
              <a:t>Informationen</a:t>
            </a:r>
            <a:r>
              <a:rPr lang="en-US" sz="1100"/>
              <a:t> </a:t>
            </a:r>
            <a:r>
              <a:rPr lang="en-US" sz="1100" err="1"/>
              <a:t>verantwortlich</a:t>
            </a:r>
            <a:r>
              <a:rPr lang="en-US" sz="1100"/>
              <a:t> </a:t>
            </a:r>
            <a:r>
              <a:rPr lang="en-US" sz="1100" err="1"/>
              <a:t>gemacht</a:t>
            </a:r>
            <a:r>
              <a:rPr lang="en-US" sz="1100"/>
              <a:t> </a:t>
            </a:r>
            <a:r>
              <a:rPr lang="en-US" sz="1100" err="1"/>
              <a:t>werden</a:t>
            </a:r>
            <a:r>
              <a:rPr lang="en-US" sz="1100"/>
              <a:t>. </a:t>
            </a:r>
            <a:endParaRPr lang="pl-PL"/>
          </a:p>
        </p:txBody>
      </p:sp>
      <p:pic>
        <p:nvPicPr>
          <p:cNvPr id="4" name="Obraz 14">
            <a:extLst>
              <a:ext uri="{FF2B5EF4-FFF2-40B4-BE49-F238E27FC236}">
                <a16:creationId xmlns:a16="http://schemas.microsoft.com/office/drawing/2014/main" id="{21EE03D0-F66D-44AC-A730-473F763B90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8747" y="5601141"/>
            <a:ext cx="1854135" cy="392686"/>
          </a:xfrm>
          <a:prstGeom prst="rect">
            <a:avLst/>
          </a:prstGeom>
        </p:spPr>
      </p:pic>
      <p:pic>
        <p:nvPicPr>
          <p:cNvPr id="6" name="Obraz 11" descr="Obraz zawierający tekst&#10;&#10;Opis wygenerowany automatycznie">
            <a:extLst>
              <a:ext uri="{FF2B5EF4-FFF2-40B4-BE49-F238E27FC236}">
                <a16:creationId xmlns:a16="http://schemas.microsoft.com/office/drawing/2014/main" id="{3CBDAC67-4BF3-492E-808D-4E28054635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7249" y="5482766"/>
            <a:ext cx="846449" cy="558735"/>
          </a:xfrm>
          <a:prstGeom prst="rect">
            <a:avLst/>
          </a:prstGeom>
        </p:spPr>
      </p:pic>
      <p:pic>
        <p:nvPicPr>
          <p:cNvPr id="7" name="Obraz 9">
            <a:extLst>
              <a:ext uri="{FF2B5EF4-FFF2-40B4-BE49-F238E27FC236}">
                <a16:creationId xmlns:a16="http://schemas.microsoft.com/office/drawing/2014/main" id="{4E792460-4F71-4F28-8D9C-4321F1A9C3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0131" y="5520375"/>
            <a:ext cx="730480" cy="562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605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5" descr="Obraz zawierający niebo, zewnętrzne&#10;&#10;Opis wygenerowany automatycznie">
            <a:extLst>
              <a:ext uri="{FF2B5EF4-FFF2-40B4-BE49-F238E27FC236}">
                <a16:creationId xmlns:a16="http://schemas.microsoft.com/office/drawing/2014/main" id="{CA9619A2-91A9-4F16-AE57-E29E1D6607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5"/>
          <a:stretch/>
        </p:blipFill>
        <p:spPr>
          <a:xfrm>
            <a:off x="20" y="10"/>
            <a:ext cx="12188931" cy="68579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70752FD7-76EF-4EBF-8807-5A08A9C8EA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640080"/>
            <a:ext cx="6894575" cy="2346960"/>
          </a:xfrm>
        </p:spPr>
        <p:txBody>
          <a:bodyPr rtlCol="0">
            <a:normAutofit/>
          </a:bodyPr>
          <a:lstStyle/>
          <a:p>
            <a:r>
              <a:rPr lang="pl-PL" b="1" err="1">
                <a:solidFill>
                  <a:schemeClr val="bg1"/>
                </a:solidFill>
              </a:rPr>
              <a:t>Quellen</a:t>
            </a:r>
            <a:r>
              <a:rPr lang="pl-PL">
                <a:solidFill>
                  <a:schemeClr val="bg1"/>
                </a:solidFill>
              </a:rPr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A2A948-78D4-7E43-A455-9A36B6FFD6C5}"/>
              </a:ext>
            </a:extLst>
          </p:cNvPr>
          <p:cNvSpPr txBox="1"/>
          <p:nvPr/>
        </p:nvSpPr>
        <p:spPr>
          <a:xfrm>
            <a:off x="723207" y="3071201"/>
            <a:ext cx="6720201" cy="258532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/>
            <a:r>
              <a:rPr lang="en-GB" dirty="0">
                <a:solidFill>
                  <a:srgbClr val="FF0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http://www.szkola-ozarow.pl</a:t>
            </a:r>
            <a:endParaRPr lang="en-GB" dirty="0">
              <a:solidFill>
                <a:srgbClr val="FF0000"/>
              </a:solidFill>
            </a:endParaRPr>
          </a:p>
          <a:p>
            <a:r>
              <a:rPr lang="en-GB" dirty="0">
                <a:solidFill>
                  <a:srgbClr val="FF0000"/>
                </a:solidFill>
                <a:ea typeface="+mn-lt"/>
                <a:cs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https://www.wnp.pl/</a:t>
            </a:r>
            <a:endParaRPr lang="en-GB" dirty="0">
              <a:solidFill>
                <a:srgbClr val="FF0000"/>
              </a:solidFill>
            </a:endParaRPr>
          </a:p>
          <a:p>
            <a:r>
              <a:rPr lang="en-GB" dirty="0">
                <a:solidFill>
                  <a:srgbClr val="FF0000"/>
                </a:solidFill>
                <a:ea typeface="+mn-lt"/>
                <a:cs typeface="+mn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https://fajnepodroze.p</a:t>
            </a:r>
            <a:r>
              <a:rPr lang="en-GB" dirty="0">
                <a:ea typeface="+mn-lt"/>
                <a:cs typeface="+mn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l/ </a:t>
            </a:r>
            <a:endParaRPr lang="en-GB" dirty="0">
              <a:ea typeface="+mn-lt"/>
              <a:cs typeface="+mn-lt"/>
            </a:endParaRPr>
          </a:p>
          <a:p>
            <a:r>
              <a:rPr lang="en-GB" dirty="0">
                <a:ea typeface="+mn-lt"/>
                <a:cs typeface="+mn-lt"/>
                <a:hlinkClick r:id="rId7"/>
              </a:rPr>
              <a:t>https://pl-pl.facebook.com/ozarowiacy</a:t>
            </a:r>
            <a:endParaRPr lang="en-GB"/>
          </a:p>
          <a:p>
            <a:r>
              <a:rPr lang="en-GB" dirty="0"/>
              <a:t>Google Graphik</a:t>
            </a:r>
          </a:p>
          <a:p>
            <a:endParaRPr lang="en-GB" dirty="0"/>
          </a:p>
          <a:p>
            <a:endParaRPr lang="en-GB"/>
          </a:p>
          <a:p>
            <a:endParaRPr lang="en-GB"/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3511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0" ma:contentTypeDescription="Create a new document." ma:contentTypeScope="" ma:versionID="1267097ee5f5874adfcc408041ae252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95891a93df65b14727750f2c06c306c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C239BB0-53B8-40A5-8BB9-15D2ED1AEBC9}">
  <ds:schemaRefs>
    <ds:schemaRef ds:uri="230e9df3-be65-4c73-a93b-d1236ebd677e"/>
    <ds:schemaRef ds:uri="71af3243-3dd4-4a8d-8c0d-dd76da1f02a5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www.w3.org/2000/xmlns/"/>
    <ds:schemaRef ds:uri="http://www.w3.org/2001/XMLSchema-instance"/>
  </ds:schemaRefs>
</ds:datastoreItem>
</file>

<file path=customXml/itemProps2.xml><?xml version="1.0" encoding="utf-8"?>
<ds:datastoreItem xmlns:ds="http://schemas.openxmlformats.org/officeDocument/2006/customXml" ds:itemID="{1E480F86-A978-4060-BF60-56AAB322FDAA}">
  <ds:schemaRefs>
    <ds:schemaRef ds:uri="16c05727-aa75-4e4a-9b5f-8a80a1165891"/>
    <ds:schemaRef ds:uri="230e9df3-be65-4c73-a93b-d1236ebd677e"/>
    <ds:schemaRef ds:uri="71af3243-3dd4-4a8d-8c0d-dd76da1f02a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0/xmlns/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BA7C683C-DA35-4A0E-ADD0-CC297892D8C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Atlas</Template>
  <Application>Microsoft Office PowerPoint</Application>
  <PresentationFormat>Panoramiczny</PresentationFormat>
  <Slides>8</Slides>
  <Notes>3</Notes>
  <HiddenSlides>0</HiddenSlide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8</vt:i4>
      </vt:variant>
    </vt:vector>
  </HeadingPairs>
  <TitlesOfParts>
    <vt:vector size="9" baseType="lpstr">
      <vt:lpstr>Frame</vt:lpstr>
      <vt:lpstr>Das 5. Treffen in Bulgarien Pleven – das Erasmusprojekt - Kommunikation – 21.-26.Februar 2022 </vt:lpstr>
      <vt:lpstr>Prezentacja programu PowerPoint</vt:lpstr>
      <vt:lpstr>Volkstanz </vt:lpstr>
      <vt:lpstr>Warschau</vt:lpstr>
      <vt:lpstr>Ożarów Mazowiecki</vt:lpstr>
      <vt:lpstr>Prezentacja programu PowerPoint</vt:lpstr>
      <vt:lpstr>Vielen Dank  für Eure Aufmerksamkeit!</vt:lpstr>
      <vt:lpstr>Quellen: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/>
  <cp:revision>12</cp:revision>
  <dcterms:created xsi:type="dcterms:W3CDTF">2022-02-01T10:23:35Z</dcterms:created>
  <dcterms:modified xsi:type="dcterms:W3CDTF">2022-02-19T19:59:01Z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