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65"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18EB5-A37F-4877-8301-FBFAFD92004B}" v="611" dt="2022-04-10T15:29:28.092"/>
    <p1510:client id="{CFC4C58B-AAC1-4898-99CE-8E297C13A6FA}" v="158" dt="2022-04-10T09:14:12.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809" autoAdjust="0"/>
    <p:restoredTop sz="94660"/>
  </p:normalViewPr>
  <p:slideViewPr>
    <p:cSldViewPr snapToGrid="0">
      <p:cViewPr varScale="1">
        <p:scale>
          <a:sx n="73" d="100"/>
          <a:sy n="73" d="100"/>
        </p:scale>
        <p:origin x="-11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Надежда Л. Иванова" userId="S::ni74715579@edu.mon.bg::b3b083f1-b8c5-4579-91ba-bc3a70824cb6" providerId="AD" clId="Web-{4F818EB5-A37F-4877-8301-FBFAFD92004B}"/>
    <pc:docChg chg="addSld delSld modSld">
      <pc:chgData name="Надежда Л. Иванова" userId="S::ni74715579@edu.mon.bg::b3b083f1-b8c5-4579-91ba-bc3a70824cb6" providerId="AD" clId="Web-{4F818EB5-A37F-4877-8301-FBFAFD92004B}" dt="2022-04-10T15:29:28.092" v="624"/>
      <pc:docMkLst>
        <pc:docMk/>
      </pc:docMkLst>
      <pc:sldChg chg="addSp delSp modSp del mod setBg">
        <pc:chgData name="Надежда Л. Иванова" userId="S::ni74715579@edu.mon.bg::b3b083f1-b8c5-4579-91ba-bc3a70824cb6" providerId="AD" clId="Web-{4F818EB5-A37F-4877-8301-FBFAFD92004B}" dt="2022-04-10T15:18:56.646" v="538"/>
        <pc:sldMkLst>
          <pc:docMk/>
          <pc:sldMk cId="109857222" sldId="256"/>
        </pc:sldMkLst>
        <pc:spChg chg="mod">
          <ac:chgData name="Надежда Л. Иванова" userId="S::ni74715579@edu.mon.bg::b3b083f1-b8c5-4579-91ba-bc3a70824cb6" providerId="AD" clId="Web-{4F818EB5-A37F-4877-8301-FBFAFD92004B}" dt="2022-04-10T15:10:22.995" v="460"/>
          <ac:spMkLst>
            <pc:docMk/>
            <pc:sldMk cId="109857222" sldId="256"/>
            <ac:spMk id="2" creationId="{00000000-0000-0000-0000-000000000000}"/>
          </ac:spMkLst>
        </pc:spChg>
        <pc:spChg chg="del">
          <ac:chgData name="Надежда Л. Иванова" userId="S::ni74715579@edu.mon.bg::b3b083f1-b8c5-4579-91ba-bc3a70824cb6" providerId="AD" clId="Web-{4F818EB5-A37F-4877-8301-FBFAFD92004B}" dt="2022-04-10T14:32:57.997" v="173"/>
          <ac:spMkLst>
            <pc:docMk/>
            <pc:sldMk cId="109857222" sldId="256"/>
            <ac:spMk id="3" creationId="{00000000-0000-0000-0000-000000000000}"/>
          </ac:spMkLst>
        </pc:spChg>
        <pc:spChg chg="add mod">
          <ac:chgData name="Надежда Л. Иванова" userId="S::ni74715579@edu.mon.bg::b3b083f1-b8c5-4579-91ba-bc3a70824cb6" providerId="AD" clId="Web-{4F818EB5-A37F-4877-8301-FBFAFD92004B}" dt="2022-04-10T15:17:32.658" v="514" actId="1076"/>
          <ac:spMkLst>
            <pc:docMk/>
            <pc:sldMk cId="109857222" sldId="256"/>
            <ac:spMk id="4" creationId="{1E388673-C2C4-B6FC-D299-4C486DDECF89}"/>
          </ac:spMkLst>
        </pc:spChg>
        <pc:spChg chg="add del">
          <ac:chgData name="Надежда Л. Иванова" userId="S::ni74715579@edu.mon.bg::b3b083f1-b8c5-4579-91ba-bc3a70824cb6" providerId="AD" clId="Web-{4F818EB5-A37F-4877-8301-FBFAFD92004B}" dt="2022-04-10T15:10:22.995" v="459"/>
          <ac:spMkLst>
            <pc:docMk/>
            <pc:sldMk cId="109857222" sldId="256"/>
            <ac:spMk id="7" creationId="{2A8AA5BC-4F7A-4226-8F99-6D824B226A97}"/>
          </ac:spMkLst>
        </pc:spChg>
        <pc:spChg chg="add del">
          <ac:chgData name="Надежда Л. Иванова" userId="S::ni74715579@edu.mon.bg::b3b083f1-b8c5-4579-91ba-bc3a70824cb6" providerId="AD" clId="Web-{4F818EB5-A37F-4877-8301-FBFAFD92004B}" dt="2022-04-10T15:10:22.995" v="459"/>
          <ac:spMkLst>
            <pc:docMk/>
            <pc:sldMk cId="109857222" sldId="256"/>
            <ac:spMk id="11" creationId="{5BC87C3E-1040-4EE4-9BDB-9537F7A1B335}"/>
          </ac:spMkLst>
        </pc:spChg>
        <pc:spChg chg="add">
          <ac:chgData name="Надежда Л. Иванова" userId="S::ni74715579@edu.mon.bg::b3b083f1-b8c5-4579-91ba-bc3a70824cb6" providerId="AD" clId="Web-{4F818EB5-A37F-4877-8301-FBFAFD92004B}" dt="2022-04-10T15:10:22.995" v="460"/>
          <ac:spMkLst>
            <pc:docMk/>
            <pc:sldMk cId="109857222" sldId="256"/>
            <ac:spMk id="17" creationId="{D8386171-E87D-46AB-8718-4CE2A88748BD}"/>
          </ac:spMkLst>
        </pc:spChg>
        <pc:spChg chg="add">
          <ac:chgData name="Надежда Л. Иванова" userId="S::ni74715579@edu.mon.bg::b3b083f1-b8c5-4579-91ba-bc3a70824cb6" providerId="AD" clId="Web-{4F818EB5-A37F-4877-8301-FBFAFD92004B}" dt="2022-04-10T15:10:22.995" v="460"/>
          <ac:spMkLst>
            <pc:docMk/>
            <pc:sldMk cId="109857222" sldId="256"/>
            <ac:spMk id="18" creationId="{207CB456-8849-413C-8210-B663779A32E0}"/>
          </ac:spMkLst>
        </pc:spChg>
        <pc:spChg chg="add">
          <ac:chgData name="Надежда Л. Иванова" userId="S::ni74715579@edu.mon.bg::b3b083f1-b8c5-4579-91ba-bc3a70824cb6" providerId="AD" clId="Web-{4F818EB5-A37F-4877-8301-FBFAFD92004B}" dt="2022-04-10T15:10:22.995" v="460"/>
          <ac:spMkLst>
            <pc:docMk/>
            <pc:sldMk cId="109857222" sldId="256"/>
            <ac:spMk id="19" creationId="{E513936D-D1EB-4E42-A97F-942BA1F3DFA7}"/>
          </ac:spMkLst>
        </pc:spChg>
        <pc:cxnChg chg="add del">
          <ac:chgData name="Надежда Л. Иванова" userId="S::ni74715579@edu.mon.bg::b3b083f1-b8c5-4579-91ba-bc3a70824cb6" providerId="AD" clId="Web-{4F818EB5-A37F-4877-8301-FBFAFD92004B}" dt="2022-04-10T15:10:22.995" v="459"/>
          <ac:cxnSpMkLst>
            <pc:docMk/>
            <pc:sldMk cId="109857222" sldId="256"/>
            <ac:cxnSpMk id="9" creationId="{911DBBF1-3229-4BD9-B3D1-B4CA571E7431}"/>
          </ac:cxnSpMkLst>
        </pc:cxnChg>
        <pc:cxnChg chg="add del">
          <ac:chgData name="Надежда Л. Иванова" userId="S::ni74715579@edu.mon.bg::b3b083f1-b8c5-4579-91ba-bc3a70824cb6" providerId="AD" clId="Web-{4F818EB5-A37F-4877-8301-FBFAFD92004B}" dt="2022-04-10T15:10:22.995" v="459"/>
          <ac:cxnSpMkLst>
            <pc:docMk/>
            <pc:sldMk cId="109857222" sldId="256"/>
            <ac:cxnSpMk id="13" creationId="{42CDBECE-872A-4C73-9DC1-BB4E805E2CF5}"/>
          </ac:cxnSpMkLst>
        </pc:cxnChg>
        <pc:cxnChg chg="add del">
          <ac:chgData name="Надежда Л. Иванова" userId="S::ni74715579@edu.mon.bg::b3b083f1-b8c5-4579-91ba-bc3a70824cb6" providerId="AD" clId="Web-{4F818EB5-A37F-4877-8301-FBFAFD92004B}" dt="2022-04-10T15:10:22.995" v="459"/>
          <ac:cxnSpMkLst>
            <pc:docMk/>
            <pc:sldMk cId="109857222" sldId="256"/>
            <ac:cxnSpMk id="15" creationId="{F5CD5A0B-CDD7-427C-AA42-2EECFDFA1811}"/>
          </ac:cxnSpMkLst>
        </pc:cxnChg>
        <pc:cxnChg chg="add">
          <ac:chgData name="Надежда Л. Иванова" userId="S::ni74715579@edu.mon.bg::b3b083f1-b8c5-4579-91ba-bc3a70824cb6" providerId="AD" clId="Web-{4F818EB5-A37F-4877-8301-FBFAFD92004B}" dt="2022-04-10T15:10:22.995" v="460"/>
          <ac:cxnSpMkLst>
            <pc:docMk/>
            <pc:sldMk cId="109857222" sldId="256"/>
            <ac:cxnSpMk id="20" creationId="{AFA75EE9-0DE4-4982-A870-290AD61EAAD7}"/>
          </ac:cxnSpMkLst>
        </pc:cxnChg>
      </pc:sldChg>
      <pc:sldChg chg="addSp modSp mod modTransition setBg">
        <pc:chgData name="Надежда Л. Иванова" userId="S::ni74715579@edu.mon.bg::b3b083f1-b8c5-4579-91ba-bc3a70824cb6" providerId="AD" clId="Web-{4F818EB5-A37F-4877-8301-FBFAFD92004B}" dt="2022-04-10T15:29:04.857" v="616"/>
        <pc:sldMkLst>
          <pc:docMk/>
          <pc:sldMk cId="2926852765" sldId="257"/>
        </pc:sldMkLst>
        <pc:spChg chg="mod">
          <ac:chgData name="Надежда Л. Иванова" userId="S::ni74715579@edu.mon.bg::b3b083f1-b8c5-4579-91ba-bc3a70824cb6" providerId="AD" clId="Web-{4F818EB5-A37F-4877-8301-FBFAFD92004B}" dt="2022-04-10T15:09:37.368" v="457"/>
          <ac:spMkLst>
            <pc:docMk/>
            <pc:sldMk cId="2926852765" sldId="257"/>
            <ac:spMk id="2" creationId="{19AC668D-46A6-D618-9DBA-3200F3B15C13}"/>
          </ac:spMkLst>
        </pc:spChg>
        <pc:spChg chg="mod">
          <ac:chgData name="Надежда Л. Иванова" userId="S::ni74715579@edu.mon.bg::b3b083f1-b8c5-4579-91ba-bc3a70824cb6" providerId="AD" clId="Web-{4F818EB5-A37F-4877-8301-FBFAFD92004B}" dt="2022-04-10T15:09:37.368" v="457"/>
          <ac:spMkLst>
            <pc:docMk/>
            <pc:sldMk cId="2926852765" sldId="257"/>
            <ac:spMk id="3" creationId="{A3E13804-3139-4567-F9F6-54DCB6CF09B8}"/>
          </ac:spMkLst>
        </pc:spChg>
        <pc:spChg chg="add">
          <ac:chgData name="Надежда Л. Иванова" userId="S::ni74715579@edu.mon.bg::b3b083f1-b8c5-4579-91ba-bc3a70824cb6" providerId="AD" clId="Web-{4F818EB5-A37F-4877-8301-FBFAFD92004B}" dt="2022-04-10T15:09:37.368" v="457"/>
          <ac:spMkLst>
            <pc:docMk/>
            <pc:sldMk cId="2926852765" sldId="257"/>
            <ac:spMk id="8" creationId="{B775CD93-9DF2-48CB-9F57-1BCA9A46C7FA}"/>
          </ac:spMkLst>
        </pc:spChg>
        <pc:spChg chg="add">
          <ac:chgData name="Надежда Л. Иванова" userId="S::ni74715579@edu.mon.bg::b3b083f1-b8c5-4579-91ba-bc3a70824cb6" providerId="AD" clId="Web-{4F818EB5-A37F-4877-8301-FBFAFD92004B}" dt="2022-04-10T15:09:37.368" v="457"/>
          <ac:spMkLst>
            <pc:docMk/>
            <pc:sldMk cId="2926852765" sldId="257"/>
            <ac:spMk id="10" creationId="{6166C6D1-23AC-49C4-BA07-238E4E9F8CEB}"/>
          </ac:spMkLst>
        </pc:spChg>
        <pc:spChg chg="add">
          <ac:chgData name="Надежда Л. Иванова" userId="S::ni74715579@edu.mon.bg::b3b083f1-b8c5-4579-91ba-bc3a70824cb6" providerId="AD" clId="Web-{4F818EB5-A37F-4877-8301-FBFAFD92004B}" dt="2022-04-10T15:09:37.368" v="457"/>
          <ac:spMkLst>
            <pc:docMk/>
            <pc:sldMk cId="2926852765" sldId="257"/>
            <ac:spMk id="12" creationId="{1C091803-41C2-48E0-9228-5148460C7479}"/>
          </ac:spMkLst>
        </pc:spChg>
        <pc:picChg chg="add mod">
          <ac:chgData name="Надежда Л. Иванова" userId="S::ni74715579@edu.mon.bg::b3b083f1-b8c5-4579-91ba-bc3a70824cb6" providerId="AD" clId="Web-{4F818EB5-A37F-4877-8301-FBFAFD92004B}" dt="2022-04-10T15:22:04.890" v="563" actId="1076"/>
          <ac:picMkLst>
            <pc:docMk/>
            <pc:sldMk cId="2926852765" sldId="257"/>
            <ac:picMk id="4" creationId="{2D8BA617-100E-9AC7-3FEE-2FDAD1788EB4}"/>
          </ac:picMkLst>
        </pc:picChg>
        <pc:picChg chg="add mod">
          <ac:chgData name="Надежда Л. Иванова" userId="S::ni74715579@edu.mon.bg::b3b083f1-b8c5-4579-91ba-bc3a70824cb6" providerId="AD" clId="Web-{4F818EB5-A37F-4877-8301-FBFAFD92004B}" dt="2022-04-10T15:22:12.281" v="565" actId="1076"/>
          <ac:picMkLst>
            <pc:docMk/>
            <pc:sldMk cId="2926852765" sldId="257"/>
            <ac:picMk id="5" creationId="{E4748845-0A1B-9048-612A-C331BA37E0D1}"/>
          </ac:picMkLst>
        </pc:picChg>
      </pc:sldChg>
      <pc:sldChg chg="addSp delSp modSp mod modTransition setBg">
        <pc:chgData name="Надежда Л. Иванова" userId="S::ni74715579@edu.mon.bg::b3b083f1-b8c5-4579-91ba-bc3a70824cb6" providerId="AD" clId="Web-{4F818EB5-A37F-4877-8301-FBFAFD92004B}" dt="2022-04-10T15:29:12.248" v="618"/>
        <pc:sldMkLst>
          <pc:docMk/>
          <pc:sldMk cId="165279203" sldId="259"/>
        </pc:sldMkLst>
        <pc:spChg chg="mod">
          <ac:chgData name="Надежда Л. Иванова" userId="S::ni74715579@edu.mon.bg::b3b083f1-b8c5-4579-91ba-bc3a70824cb6" providerId="AD" clId="Web-{4F818EB5-A37F-4877-8301-FBFAFD92004B}" dt="2022-04-10T15:02:18.966" v="403" actId="20577"/>
          <ac:spMkLst>
            <pc:docMk/>
            <pc:sldMk cId="165279203" sldId="259"/>
            <ac:spMk id="2" creationId="{76540FA2-9906-FA85-76C4-E9440A186F1B}"/>
          </ac:spMkLst>
        </pc:spChg>
        <pc:spChg chg="mod ord">
          <ac:chgData name="Надежда Л. Иванова" userId="S::ni74715579@edu.mon.bg::b3b083f1-b8c5-4579-91ba-bc3a70824cb6" providerId="AD" clId="Web-{4F818EB5-A37F-4877-8301-FBFAFD92004B}" dt="2022-04-10T15:02:08.325" v="401" actId="1076"/>
          <ac:spMkLst>
            <pc:docMk/>
            <pc:sldMk cId="165279203" sldId="259"/>
            <ac:spMk id="3" creationId="{446901D4-A4C9-81CC-E0C1-DE8A7CB102E0}"/>
          </ac:spMkLst>
        </pc:spChg>
        <pc:spChg chg="add del">
          <ac:chgData name="Надежда Л. Иванова" userId="S::ni74715579@edu.mon.bg::b3b083f1-b8c5-4579-91ba-bc3a70824cb6" providerId="AD" clId="Web-{4F818EB5-A37F-4877-8301-FBFAFD92004B}" dt="2022-04-10T14:26:03.301" v="113"/>
          <ac:spMkLst>
            <pc:docMk/>
            <pc:sldMk cId="165279203" sldId="259"/>
            <ac:spMk id="9" creationId="{931DE728-8710-4D0D-ABEA-46145891733A}"/>
          </ac:spMkLst>
        </pc:spChg>
        <pc:spChg chg="add del">
          <ac:chgData name="Надежда Л. Иванова" userId="S::ni74715579@edu.mon.bg::b3b083f1-b8c5-4579-91ba-bc3a70824cb6" providerId="AD" clId="Web-{4F818EB5-A37F-4877-8301-FBFAFD92004B}" dt="2022-04-10T14:26:03.301" v="113"/>
          <ac:spMkLst>
            <pc:docMk/>
            <pc:sldMk cId="165279203" sldId="259"/>
            <ac:spMk id="11" creationId="{5AAE9118-0436-4488-AC4A-C14DF6A7B6B1}"/>
          </ac:spMkLst>
        </pc:spChg>
        <pc:spChg chg="add del">
          <ac:chgData name="Надежда Л. Иванова" userId="S::ni74715579@edu.mon.bg::b3b083f1-b8c5-4579-91ba-bc3a70824cb6" providerId="AD" clId="Web-{4F818EB5-A37F-4877-8301-FBFAFD92004B}" dt="2022-04-10T14:26:03.301" v="113"/>
          <ac:spMkLst>
            <pc:docMk/>
            <pc:sldMk cId="165279203" sldId="259"/>
            <ac:spMk id="13" creationId="{07A0C51E-5464-4470-855E-CA530A59BF98}"/>
          </ac:spMkLst>
        </pc:spChg>
        <pc:spChg chg="add">
          <ac:chgData name="Надежда Л. Иванова" userId="S::ni74715579@edu.mon.bg::b3b083f1-b8c5-4579-91ba-bc3a70824cb6" providerId="AD" clId="Web-{4F818EB5-A37F-4877-8301-FBFAFD92004B}" dt="2022-04-10T14:26:03.301" v="114"/>
          <ac:spMkLst>
            <pc:docMk/>
            <pc:sldMk cId="165279203" sldId="259"/>
            <ac:spMk id="15" creationId="{5E39A796-BE83-48B1-B33F-35C4A32AAB57}"/>
          </ac:spMkLst>
        </pc:spChg>
        <pc:spChg chg="add">
          <ac:chgData name="Надежда Л. Иванова" userId="S::ni74715579@edu.mon.bg::b3b083f1-b8c5-4579-91ba-bc3a70824cb6" providerId="AD" clId="Web-{4F818EB5-A37F-4877-8301-FBFAFD92004B}" dt="2022-04-10T14:26:03.301" v="114"/>
          <ac:spMkLst>
            <pc:docMk/>
            <pc:sldMk cId="165279203" sldId="259"/>
            <ac:spMk id="16" creationId="{72F84B47-E267-4194-8194-831DB7B5547F}"/>
          </ac:spMkLst>
        </pc:spChg>
        <pc:picChg chg="mod">
          <ac:chgData name="Надежда Л. Иванова" userId="S::ni74715579@edu.mon.bg::b3b083f1-b8c5-4579-91ba-bc3a70824cb6" providerId="AD" clId="Web-{4F818EB5-A37F-4877-8301-FBFAFD92004B}" dt="2022-04-10T14:26:03.301" v="114"/>
          <ac:picMkLst>
            <pc:docMk/>
            <pc:sldMk cId="165279203" sldId="259"/>
            <ac:picMk id="4" creationId="{749AB30B-C412-2083-E88D-F3C913BF109D}"/>
          </ac:picMkLst>
        </pc:picChg>
        <pc:picChg chg="add mod">
          <ac:chgData name="Надежда Л. Иванова" userId="S::ni74715579@edu.mon.bg::b3b083f1-b8c5-4579-91ba-bc3a70824cb6" providerId="AD" clId="Web-{4F818EB5-A37F-4877-8301-FBFAFD92004B}" dt="2022-04-10T15:23:28.957" v="575" actId="1076"/>
          <ac:picMkLst>
            <pc:docMk/>
            <pc:sldMk cId="165279203" sldId="259"/>
            <ac:picMk id="5" creationId="{CCBE580D-5E40-70C2-CB9E-F60B9E83958E}"/>
          </ac:picMkLst>
        </pc:picChg>
        <pc:picChg chg="add mod">
          <ac:chgData name="Надежда Л. Иванова" userId="S::ni74715579@edu.mon.bg::b3b083f1-b8c5-4579-91ba-bc3a70824cb6" providerId="AD" clId="Web-{4F818EB5-A37F-4877-8301-FBFAFD92004B}" dt="2022-04-10T15:23:55.427" v="579" actId="14100"/>
          <ac:picMkLst>
            <pc:docMk/>
            <pc:sldMk cId="165279203" sldId="259"/>
            <ac:picMk id="6" creationId="{4F0BBDB0-42CA-B390-6DB8-8993876B2C40}"/>
          </ac:picMkLst>
        </pc:picChg>
      </pc:sldChg>
      <pc:sldChg chg="addSp delSp modSp mod modTransition setBg">
        <pc:chgData name="Надежда Л. Иванова" userId="S::ni74715579@edu.mon.bg::b3b083f1-b8c5-4579-91ba-bc3a70824cb6" providerId="AD" clId="Web-{4F818EB5-A37F-4877-8301-FBFAFD92004B}" dt="2022-04-10T15:29:15.717" v="619"/>
        <pc:sldMkLst>
          <pc:docMk/>
          <pc:sldMk cId="4121230331" sldId="260"/>
        </pc:sldMkLst>
        <pc:spChg chg="del">
          <ac:chgData name="Надежда Л. Иванова" userId="S::ni74715579@edu.mon.bg::b3b083f1-b8c5-4579-91ba-bc3a70824cb6" providerId="AD" clId="Web-{4F818EB5-A37F-4877-8301-FBFAFD92004B}" dt="2022-04-10T14:46:36.268" v="267"/>
          <ac:spMkLst>
            <pc:docMk/>
            <pc:sldMk cId="4121230331" sldId="260"/>
            <ac:spMk id="2" creationId="{248F6930-88B6-97BE-115C-ABC9D768EE80}"/>
          </ac:spMkLst>
        </pc:spChg>
        <pc:spChg chg="mod ord">
          <ac:chgData name="Надежда Л. Иванова" userId="S::ni74715579@edu.mon.bg::b3b083f1-b8c5-4579-91ba-bc3a70824cb6" providerId="AD" clId="Web-{4F818EB5-A37F-4877-8301-FBFAFD92004B}" dt="2022-04-10T14:47:37.367" v="273" actId="20577"/>
          <ac:spMkLst>
            <pc:docMk/>
            <pc:sldMk cId="4121230331" sldId="260"/>
            <ac:spMk id="3" creationId="{07F244A0-FA9F-B8DE-5872-D6C4E027BBCC}"/>
          </ac:spMkLst>
        </pc:spChg>
        <pc:spChg chg="add">
          <ac:chgData name="Надежда Л. Иванова" userId="S::ni74715579@edu.mon.bg::b3b083f1-b8c5-4579-91ba-bc3a70824cb6" providerId="AD" clId="Web-{4F818EB5-A37F-4877-8301-FBFAFD92004B}" dt="2022-04-10T14:47:13.835" v="268"/>
          <ac:spMkLst>
            <pc:docMk/>
            <pc:sldMk cId="4121230331" sldId="260"/>
            <ac:spMk id="10" creationId="{AFB5468C-305B-445A-A53B-93DB583365AE}"/>
          </ac:spMkLst>
        </pc:spChg>
        <pc:spChg chg="add">
          <ac:chgData name="Надежда Л. Иванова" userId="S::ni74715579@edu.mon.bg::b3b083f1-b8c5-4579-91ba-bc3a70824cb6" providerId="AD" clId="Web-{4F818EB5-A37F-4877-8301-FBFAFD92004B}" dt="2022-04-10T14:47:13.835" v="268"/>
          <ac:spMkLst>
            <pc:docMk/>
            <pc:sldMk cId="4121230331" sldId="260"/>
            <ac:spMk id="12" creationId="{A2CDF4EC-7B47-436E-927B-575404258573}"/>
          </ac:spMkLst>
        </pc:spChg>
        <pc:spChg chg="add">
          <ac:chgData name="Надежда Л. Иванова" userId="S::ni74715579@edu.mon.bg::b3b083f1-b8c5-4579-91ba-bc3a70824cb6" providerId="AD" clId="Web-{4F818EB5-A37F-4877-8301-FBFAFD92004B}" dt="2022-04-10T14:47:13.835" v="268"/>
          <ac:spMkLst>
            <pc:docMk/>
            <pc:sldMk cId="4121230331" sldId="260"/>
            <ac:spMk id="14" creationId="{EF273D9E-5BEA-459A-918F-AF5ACA258471}"/>
          </ac:spMkLst>
        </pc:spChg>
        <pc:spChg chg="add">
          <ac:chgData name="Надежда Л. Иванова" userId="S::ni74715579@edu.mon.bg::b3b083f1-b8c5-4579-91ba-bc3a70824cb6" providerId="AD" clId="Web-{4F818EB5-A37F-4877-8301-FBFAFD92004B}" dt="2022-04-10T14:47:13.835" v="268"/>
          <ac:spMkLst>
            <pc:docMk/>
            <pc:sldMk cId="4121230331" sldId="260"/>
            <ac:spMk id="16" creationId="{5DFA5EF5-56B1-49EE-B0BB-69B6399FAD9F}"/>
          </ac:spMkLst>
        </pc:spChg>
        <pc:picChg chg="mod modCrop">
          <ac:chgData name="Надежда Л. Иванова" userId="S::ni74715579@edu.mon.bg::b3b083f1-b8c5-4579-91ba-bc3a70824cb6" providerId="AD" clId="Web-{4F818EB5-A37F-4877-8301-FBFAFD92004B}" dt="2022-04-10T14:47:51.055" v="275"/>
          <ac:picMkLst>
            <pc:docMk/>
            <pc:sldMk cId="4121230331" sldId="260"/>
            <ac:picMk id="4" creationId="{029ECB65-4DAC-5B48-FF14-594165E7AA53}"/>
          </ac:picMkLst>
        </pc:picChg>
        <pc:picChg chg="mod">
          <ac:chgData name="Надежда Л. Иванова" userId="S::ni74715579@edu.mon.bg::b3b083f1-b8c5-4579-91ba-bc3a70824cb6" providerId="AD" clId="Web-{4F818EB5-A37F-4877-8301-FBFAFD92004B}" dt="2022-04-10T14:47:13.835" v="268"/>
          <ac:picMkLst>
            <pc:docMk/>
            <pc:sldMk cId="4121230331" sldId="260"/>
            <ac:picMk id="5" creationId="{C254A4E0-764A-53B6-0287-38682229A292}"/>
          </ac:picMkLst>
        </pc:picChg>
        <pc:picChg chg="add mod">
          <ac:chgData name="Надежда Л. Иванова" userId="S::ni74715579@edu.mon.bg::b3b083f1-b8c5-4579-91ba-bc3a70824cb6" providerId="AD" clId="Web-{4F818EB5-A37F-4877-8301-FBFAFD92004B}" dt="2022-04-10T15:24:19.287" v="583" actId="1076"/>
          <ac:picMkLst>
            <pc:docMk/>
            <pc:sldMk cId="4121230331" sldId="260"/>
            <ac:picMk id="6" creationId="{C27FF037-4E30-AEF5-635A-221FFC15861C}"/>
          </ac:picMkLst>
        </pc:picChg>
        <pc:picChg chg="add mod">
          <ac:chgData name="Надежда Л. Иванова" userId="S::ni74715579@edu.mon.bg::b3b083f1-b8c5-4579-91ba-bc3a70824cb6" providerId="AD" clId="Web-{4F818EB5-A37F-4877-8301-FBFAFD92004B}" dt="2022-04-10T15:24:56.727" v="587" actId="14100"/>
          <ac:picMkLst>
            <pc:docMk/>
            <pc:sldMk cId="4121230331" sldId="260"/>
            <ac:picMk id="7" creationId="{A85F5461-AC84-D216-9F24-76A201782C82}"/>
          </ac:picMkLst>
        </pc:picChg>
      </pc:sldChg>
      <pc:sldChg chg="addSp modSp mod modTransition setBg">
        <pc:chgData name="Надежда Л. Иванова" userId="S::ni74715579@edu.mon.bg::b3b083f1-b8c5-4579-91ba-bc3a70824cb6" providerId="AD" clId="Web-{4F818EB5-A37F-4877-8301-FBFAFD92004B}" dt="2022-04-10T15:29:18.576" v="620"/>
        <pc:sldMkLst>
          <pc:docMk/>
          <pc:sldMk cId="3767387461" sldId="261"/>
        </pc:sldMkLst>
        <pc:spChg chg="mod">
          <ac:chgData name="Надежда Л. Иванова" userId="S::ni74715579@edu.mon.bg::b3b083f1-b8c5-4579-91ba-bc3a70824cb6" providerId="AD" clId="Web-{4F818EB5-A37F-4877-8301-FBFAFD92004B}" dt="2022-04-10T15:02:30.936" v="405" actId="20577"/>
          <ac:spMkLst>
            <pc:docMk/>
            <pc:sldMk cId="3767387461" sldId="261"/>
            <ac:spMk id="2" creationId="{A93B54A1-19F9-6AC4-BDE4-FE6E3DF4911A}"/>
          </ac:spMkLst>
        </pc:spChg>
        <pc:spChg chg="mod">
          <ac:chgData name="Надежда Л. Иванова" userId="S::ni74715579@edu.mon.bg::b3b083f1-b8c5-4579-91ba-bc3a70824cb6" providerId="AD" clId="Web-{4F818EB5-A37F-4877-8301-FBFAFD92004B}" dt="2022-04-10T15:06:46.547" v="456" actId="1076"/>
          <ac:spMkLst>
            <pc:docMk/>
            <pc:sldMk cId="3767387461" sldId="261"/>
            <ac:spMk id="3" creationId="{5A83DD9E-10C9-8A5F-4302-B32419F8DDA7}"/>
          </ac:spMkLst>
        </pc:spChg>
        <pc:spChg chg="add">
          <ac:chgData name="Надежда Л. Иванова" userId="S::ni74715579@edu.mon.bg::b3b083f1-b8c5-4579-91ba-bc3a70824cb6" providerId="AD" clId="Web-{4F818EB5-A37F-4877-8301-FBFAFD92004B}" dt="2022-04-10T15:01:03.775" v="387"/>
          <ac:spMkLst>
            <pc:docMk/>
            <pc:sldMk cId="3767387461" sldId="261"/>
            <ac:spMk id="9" creationId="{5E39A796-BE83-48B1-B33F-35C4A32AAB57}"/>
          </ac:spMkLst>
        </pc:spChg>
        <pc:spChg chg="add">
          <ac:chgData name="Надежда Л. Иванова" userId="S::ni74715579@edu.mon.bg::b3b083f1-b8c5-4579-91ba-bc3a70824cb6" providerId="AD" clId="Web-{4F818EB5-A37F-4877-8301-FBFAFD92004B}" dt="2022-04-10T15:01:03.775" v="387"/>
          <ac:spMkLst>
            <pc:docMk/>
            <pc:sldMk cId="3767387461" sldId="261"/>
            <ac:spMk id="11" creationId="{72F84B47-E267-4194-8194-831DB7B5547F}"/>
          </ac:spMkLst>
        </pc:spChg>
        <pc:picChg chg="mod">
          <ac:chgData name="Надежда Л. Иванова" userId="S::ni74715579@edu.mon.bg::b3b083f1-b8c5-4579-91ba-bc3a70824cb6" providerId="AD" clId="Web-{4F818EB5-A37F-4877-8301-FBFAFD92004B}" dt="2022-04-10T15:01:03.775" v="387"/>
          <ac:picMkLst>
            <pc:docMk/>
            <pc:sldMk cId="3767387461" sldId="261"/>
            <ac:picMk id="4" creationId="{203115C4-DCF7-5105-1FFE-69AB9A88567B}"/>
          </ac:picMkLst>
        </pc:picChg>
        <pc:picChg chg="add mod">
          <ac:chgData name="Надежда Л. Иванова" userId="S::ni74715579@edu.mon.bg::b3b083f1-b8c5-4579-91ba-bc3a70824cb6" providerId="AD" clId="Web-{4F818EB5-A37F-4877-8301-FBFAFD92004B}" dt="2022-04-10T15:25:20.822" v="589" actId="1076"/>
          <ac:picMkLst>
            <pc:docMk/>
            <pc:sldMk cId="3767387461" sldId="261"/>
            <ac:picMk id="5" creationId="{4C0198EB-224F-C89F-2AA6-BF380DCB4A7B}"/>
          </ac:picMkLst>
        </pc:picChg>
        <pc:picChg chg="add mod">
          <ac:chgData name="Надежда Л. Иванова" userId="S::ni74715579@edu.mon.bg::b3b083f1-b8c5-4579-91ba-bc3a70824cb6" providerId="AD" clId="Web-{4F818EB5-A37F-4877-8301-FBFAFD92004B}" dt="2022-04-10T15:25:40.186" v="592" actId="1076"/>
          <ac:picMkLst>
            <pc:docMk/>
            <pc:sldMk cId="3767387461" sldId="261"/>
            <ac:picMk id="6" creationId="{8F02547B-C4ED-1E2E-3CEC-0D714DFBEE3B}"/>
          </ac:picMkLst>
        </pc:picChg>
      </pc:sldChg>
      <pc:sldChg chg="addSp modSp mod modTransition setBg">
        <pc:chgData name="Надежда Л. Иванова" userId="S::ni74715579@edu.mon.bg::b3b083f1-b8c5-4579-91ba-bc3a70824cb6" providerId="AD" clId="Web-{4F818EB5-A37F-4877-8301-FBFAFD92004B}" dt="2022-04-10T15:29:20.873" v="621"/>
        <pc:sldMkLst>
          <pc:docMk/>
          <pc:sldMk cId="4258274821" sldId="262"/>
        </pc:sldMkLst>
        <pc:spChg chg="mod">
          <ac:chgData name="Надежда Л. Иванова" userId="S::ni74715579@edu.mon.bg::b3b083f1-b8c5-4579-91ba-bc3a70824cb6" providerId="AD" clId="Web-{4F818EB5-A37F-4877-8301-FBFAFD92004B}" dt="2022-04-10T15:04:57.740" v="436" actId="20577"/>
          <ac:spMkLst>
            <pc:docMk/>
            <pc:sldMk cId="4258274821" sldId="262"/>
            <ac:spMk id="2" creationId="{11CEF175-BE9B-17D0-9472-19FF15F05199}"/>
          </ac:spMkLst>
        </pc:spChg>
        <pc:spChg chg="mod">
          <ac:chgData name="Надежда Л. Иванова" userId="S::ni74715579@edu.mon.bg::b3b083f1-b8c5-4579-91ba-bc3a70824cb6" providerId="AD" clId="Web-{4F818EB5-A37F-4877-8301-FBFAFD92004B}" dt="2022-04-10T15:04:42.255" v="430" actId="20577"/>
          <ac:spMkLst>
            <pc:docMk/>
            <pc:sldMk cId="4258274821" sldId="262"/>
            <ac:spMk id="3" creationId="{310912F5-B9DF-4D31-A52A-629521027BA8}"/>
          </ac:spMkLst>
        </pc:spChg>
        <pc:spChg chg="add">
          <ac:chgData name="Надежда Л. Иванова" userId="S::ni74715579@edu.mon.bg::b3b083f1-b8c5-4579-91ba-bc3a70824cb6" providerId="AD" clId="Web-{4F818EB5-A37F-4877-8301-FBFAFD92004B}" dt="2022-04-10T15:04:27.442" v="426"/>
          <ac:spMkLst>
            <pc:docMk/>
            <pc:sldMk cId="4258274821" sldId="262"/>
            <ac:spMk id="9" creationId="{5E39A796-BE83-48B1-B33F-35C4A32AAB57}"/>
          </ac:spMkLst>
        </pc:spChg>
        <pc:spChg chg="add">
          <ac:chgData name="Надежда Л. Иванова" userId="S::ni74715579@edu.mon.bg::b3b083f1-b8c5-4579-91ba-bc3a70824cb6" providerId="AD" clId="Web-{4F818EB5-A37F-4877-8301-FBFAFD92004B}" dt="2022-04-10T15:04:27.442" v="426"/>
          <ac:spMkLst>
            <pc:docMk/>
            <pc:sldMk cId="4258274821" sldId="262"/>
            <ac:spMk id="11" creationId="{72F84B47-E267-4194-8194-831DB7B5547F}"/>
          </ac:spMkLst>
        </pc:spChg>
        <pc:picChg chg="mod">
          <ac:chgData name="Надежда Л. Иванова" userId="S::ni74715579@edu.mon.bg::b3b083f1-b8c5-4579-91ba-bc3a70824cb6" providerId="AD" clId="Web-{4F818EB5-A37F-4877-8301-FBFAFD92004B}" dt="2022-04-10T15:04:27.442" v="426"/>
          <ac:picMkLst>
            <pc:docMk/>
            <pc:sldMk cId="4258274821" sldId="262"/>
            <ac:picMk id="4" creationId="{CBC85C05-09F8-98CA-747A-86DED7BB3388}"/>
          </ac:picMkLst>
        </pc:picChg>
        <pc:picChg chg="add mod">
          <ac:chgData name="Надежда Л. Иванова" userId="S::ni74715579@edu.mon.bg::b3b083f1-b8c5-4579-91ba-bc3a70824cb6" providerId="AD" clId="Web-{4F818EB5-A37F-4877-8301-FBFAFD92004B}" dt="2022-04-10T15:25:54.953" v="594" actId="1076"/>
          <ac:picMkLst>
            <pc:docMk/>
            <pc:sldMk cId="4258274821" sldId="262"/>
            <ac:picMk id="5" creationId="{69FCAAFF-35D5-D73E-AD88-DB3371AB7C0E}"/>
          </ac:picMkLst>
        </pc:picChg>
        <pc:picChg chg="add mod">
          <ac:chgData name="Надежда Л. Иванова" userId="S::ni74715579@edu.mon.bg::b3b083f1-b8c5-4579-91ba-bc3a70824cb6" providerId="AD" clId="Web-{4F818EB5-A37F-4877-8301-FBFAFD92004B}" dt="2022-04-10T15:26:10.141" v="597" actId="1076"/>
          <ac:picMkLst>
            <pc:docMk/>
            <pc:sldMk cId="4258274821" sldId="262"/>
            <ac:picMk id="6" creationId="{7EF92E43-68A0-C9A1-DE31-A3F241EAF708}"/>
          </ac:picMkLst>
        </pc:picChg>
      </pc:sldChg>
      <pc:sldChg chg="addSp modSp mod modTransition setBg">
        <pc:chgData name="Надежда Л. Иванова" userId="S::ni74715579@edu.mon.bg::b3b083f1-b8c5-4579-91ba-bc3a70824cb6" providerId="AD" clId="Web-{4F818EB5-A37F-4877-8301-FBFAFD92004B}" dt="2022-04-10T15:29:24.045" v="622"/>
        <pc:sldMkLst>
          <pc:docMk/>
          <pc:sldMk cId="925460384" sldId="263"/>
        </pc:sldMkLst>
        <pc:spChg chg="mod">
          <ac:chgData name="Надежда Л. Иванова" userId="S::ni74715579@edu.mon.bg::b3b083f1-b8c5-4579-91ba-bc3a70824cb6" providerId="AD" clId="Web-{4F818EB5-A37F-4877-8301-FBFAFD92004B}" dt="2022-04-10T15:03:53.877" v="420" actId="20577"/>
          <ac:spMkLst>
            <pc:docMk/>
            <pc:sldMk cId="925460384" sldId="263"/>
            <ac:spMk id="2" creationId="{B6F1D297-3B3C-0791-9956-512AAFCF1237}"/>
          </ac:spMkLst>
        </pc:spChg>
        <pc:spChg chg="mod">
          <ac:chgData name="Надежда Л. Иванова" userId="S::ni74715579@edu.mon.bg::b3b083f1-b8c5-4579-91ba-bc3a70824cb6" providerId="AD" clId="Web-{4F818EB5-A37F-4877-8301-FBFAFD92004B}" dt="2022-04-10T15:04:20.160" v="425" actId="20577"/>
          <ac:spMkLst>
            <pc:docMk/>
            <pc:sldMk cId="925460384" sldId="263"/>
            <ac:spMk id="3" creationId="{A59EE87E-A11E-1ACE-7FB4-DB1C337FE5EB}"/>
          </ac:spMkLst>
        </pc:spChg>
        <pc:spChg chg="add">
          <ac:chgData name="Надежда Л. Иванова" userId="S::ni74715579@edu.mon.bg::b3b083f1-b8c5-4579-91ba-bc3a70824cb6" providerId="AD" clId="Web-{4F818EB5-A37F-4877-8301-FBFAFD92004B}" dt="2022-04-10T15:03:29.611" v="416"/>
          <ac:spMkLst>
            <pc:docMk/>
            <pc:sldMk cId="925460384" sldId="263"/>
            <ac:spMk id="9" creationId="{5E39A796-BE83-48B1-B33F-35C4A32AAB57}"/>
          </ac:spMkLst>
        </pc:spChg>
        <pc:spChg chg="add">
          <ac:chgData name="Надежда Л. Иванова" userId="S::ni74715579@edu.mon.bg::b3b083f1-b8c5-4579-91ba-bc3a70824cb6" providerId="AD" clId="Web-{4F818EB5-A37F-4877-8301-FBFAFD92004B}" dt="2022-04-10T15:03:29.611" v="416"/>
          <ac:spMkLst>
            <pc:docMk/>
            <pc:sldMk cId="925460384" sldId="263"/>
            <ac:spMk id="11" creationId="{72F84B47-E267-4194-8194-831DB7B5547F}"/>
          </ac:spMkLst>
        </pc:spChg>
        <pc:picChg chg="mod">
          <ac:chgData name="Надежда Л. Иванова" userId="S::ni74715579@edu.mon.bg::b3b083f1-b8c5-4579-91ba-bc3a70824cb6" providerId="AD" clId="Web-{4F818EB5-A37F-4877-8301-FBFAFD92004B}" dt="2022-04-10T15:03:29.611" v="416"/>
          <ac:picMkLst>
            <pc:docMk/>
            <pc:sldMk cId="925460384" sldId="263"/>
            <ac:picMk id="4" creationId="{24F9F43E-28AE-EABB-C136-2F0E16CE556C}"/>
          </ac:picMkLst>
        </pc:picChg>
        <pc:picChg chg="add mod">
          <ac:chgData name="Надежда Л. Иванова" userId="S::ni74715579@edu.mon.bg::b3b083f1-b8c5-4579-91ba-bc3a70824cb6" providerId="AD" clId="Web-{4F818EB5-A37F-4877-8301-FBFAFD92004B}" dt="2022-04-10T15:26:23.782" v="599" actId="1076"/>
          <ac:picMkLst>
            <pc:docMk/>
            <pc:sldMk cId="925460384" sldId="263"/>
            <ac:picMk id="5" creationId="{38E4A7AA-30FE-CBEB-A88B-5E9EFE1697AA}"/>
          </ac:picMkLst>
        </pc:picChg>
        <pc:picChg chg="add mod">
          <ac:chgData name="Надежда Л. Иванова" userId="S::ni74715579@edu.mon.bg::b3b083f1-b8c5-4579-91ba-bc3a70824cb6" providerId="AD" clId="Web-{4F818EB5-A37F-4877-8301-FBFAFD92004B}" dt="2022-04-10T15:26:48.643" v="604" actId="14100"/>
          <ac:picMkLst>
            <pc:docMk/>
            <pc:sldMk cId="925460384" sldId="263"/>
            <ac:picMk id="6" creationId="{25FC6979-D390-0049-863C-C55579D3A143}"/>
          </ac:picMkLst>
        </pc:picChg>
      </pc:sldChg>
      <pc:sldChg chg="addSp modSp mod modTransition setBg">
        <pc:chgData name="Надежда Л. Иванова" userId="S::ni74715579@edu.mon.bg::b3b083f1-b8c5-4579-91ba-bc3a70824cb6" providerId="AD" clId="Web-{4F818EB5-A37F-4877-8301-FBFAFD92004B}" dt="2022-04-10T15:29:25.655" v="623"/>
        <pc:sldMkLst>
          <pc:docMk/>
          <pc:sldMk cId="2488630808" sldId="264"/>
        </pc:sldMkLst>
        <pc:spChg chg="mod">
          <ac:chgData name="Надежда Л. Иванова" userId="S::ni74715579@edu.mon.bg::b3b083f1-b8c5-4579-91ba-bc3a70824cb6" providerId="AD" clId="Web-{4F818EB5-A37F-4877-8301-FBFAFD92004B}" dt="2022-04-10T15:06:12.561" v="450" actId="20577"/>
          <ac:spMkLst>
            <pc:docMk/>
            <pc:sldMk cId="2488630808" sldId="264"/>
            <ac:spMk id="2" creationId="{4DEE0D2D-C99C-4C24-4B02-A2F01B6422F7}"/>
          </ac:spMkLst>
        </pc:spChg>
        <pc:spChg chg="mod">
          <ac:chgData name="Надежда Л. Иванова" userId="S::ni74715579@edu.mon.bg::b3b083f1-b8c5-4579-91ba-bc3a70824cb6" providerId="AD" clId="Web-{4F818EB5-A37F-4877-8301-FBFAFD92004B}" dt="2022-04-10T15:27:23.117" v="609" actId="1076"/>
          <ac:spMkLst>
            <pc:docMk/>
            <pc:sldMk cId="2488630808" sldId="264"/>
            <ac:spMk id="3" creationId="{7FE7C39A-2BEC-8B1A-5083-3026979A6799}"/>
          </ac:spMkLst>
        </pc:spChg>
        <pc:spChg chg="add">
          <ac:chgData name="Надежда Л. Иванова" userId="S::ni74715579@edu.mon.bg::b3b083f1-b8c5-4579-91ba-bc3a70824cb6" providerId="AD" clId="Web-{4F818EB5-A37F-4877-8301-FBFAFD92004B}" dt="2022-04-10T15:05:30.648" v="437"/>
          <ac:spMkLst>
            <pc:docMk/>
            <pc:sldMk cId="2488630808" sldId="264"/>
            <ac:spMk id="9" creationId="{5E39A796-BE83-48B1-B33F-35C4A32AAB57}"/>
          </ac:spMkLst>
        </pc:spChg>
        <pc:spChg chg="add">
          <ac:chgData name="Надежда Л. Иванова" userId="S::ni74715579@edu.mon.bg::b3b083f1-b8c5-4579-91ba-bc3a70824cb6" providerId="AD" clId="Web-{4F818EB5-A37F-4877-8301-FBFAFD92004B}" dt="2022-04-10T15:05:30.648" v="437"/>
          <ac:spMkLst>
            <pc:docMk/>
            <pc:sldMk cId="2488630808" sldId="264"/>
            <ac:spMk id="11" creationId="{72F84B47-E267-4194-8194-831DB7B5547F}"/>
          </ac:spMkLst>
        </pc:spChg>
        <pc:picChg chg="add mod">
          <ac:chgData name="Надежда Л. Иванова" userId="S::ni74715579@edu.mon.bg::b3b083f1-b8c5-4579-91ba-bc3a70824cb6" providerId="AD" clId="Web-{4F818EB5-A37F-4877-8301-FBFAFD92004B}" dt="2022-04-10T15:05:30.648" v="437"/>
          <ac:picMkLst>
            <pc:docMk/>
            <pc:sldMk cId="2488630808" sldId="264"/>
            <ac:picMk id="4" creationId="{185ADB48-6B9D-F3BF-3D11-F9CAB075ED55}"/>
          </ac:picMkLst>
        </pc:picChg>
        <pc:picChg chg="add mod">
          <ac:chgData name="Надежда Л. Иванова" userId="S::ni74715579@edu.mon.bg::b3b083f1-b8c5-4579-91ba-bc3a70824cb6" providerId="AD" clId="Web-{4F818EB5-A37F-4877-8301-FBFAFD92004B}" dt="2022-04-10T15:27:03.237" v="606" actId="1076"/>
          <ac:picMkLst>
            <pc:docMk/>
            <pc:sldMk cId="2488630808" sldId="264"/>
            <ac:picMk id="5" creationId="{131FCC19-2FEB-ABD9-FE1E-9FA0BEE04498}"/>
          </ac:picMkLst>
        </pc:picChg>
        <pc:picChg chg="add mod">
          <ac:chgData name="Надежда Л. Иванова" userId="S::ni74715579@edu.mon.bg::b3b083f1-b8c5-4579-91ba-bc3a70824cb6" providerId="AD" clId="Web-{4F818EB5-A37F-4877-8301-FBFAFD92004B}" dt="2022-04-10T15:27:29.586" v="610" actId="1076"/>
          <ac:picMkLst>
            <pc:docMk/>
            <pc:sldMk cId="2488630808" sldId="264"/>
            <ac:picMk id="6" creationId="{E6E256A1-6537-7FF0-8B28-6B4734636D47}"/>
          </ac:picMkLst>
        </pc:picChg>
      </pc:sldChg>
      <pc:sldChg chg="addSp delSp modSp new mod modTransition setBg">
        <pc:chgData name="Надежда Л. Иванова" userId="S::ni74715579@edu.mon.bg::b3b083f1-b8c5-4579-91ba-bc3a70824cb6" providerId="AD" clId="Web-{4F818EB5-A37F-4877-8301-FBFAFD92004B}" dt="2022-04-10T15:29:09.451" v="617"/>
        <pc:sldMkLst>
          <pc:docMk/>
          <pc:sldMk cId="3635285721" sldId="265"/>
        </pc:sldMkLst>
        <pc:spChg chg="mod">
          <ac:chgData name="Надежда Л. Иванова" userId="S::ni74715579@edu.mon.bg::b3b083f1-b8c5-4579-91ba-bc3a70824cb6" providerId="AD" clId="Web-{4F818EB5-A37F-4877-8301-FBFAFD92004B}" dt="2022-04-10T14:31:20.836" v="150" actId="1076"/>
          <ac:spMkLst>
            <pc:docMk/>
            <pc:sldMk cId="3635285721" sldId="265"/>
            <ac:spMk id="2" creationId="{0248CEE9-038C-7C9F-41CF-F07C43B32F2B}"/>
          </ac:spMkLst>
        </pc:spChg>
        <pc:spChg chg="mod ord">
          <ac:chgData name="Надежда Л. Иванова" userId="S::ni74715579@edu.mon.bg::b3b083f1-b8c5-4579-91ba-bc3a70824cb6" providerId="AD" clId="Web-{4F818EB5-A37F-4877-8301-FBFAFD92004B}" dt="2022-04-10T15:23:00.924" v="571" actId="1076"/>
          <ac:spMkLst>
            <pc:docMk/>
            <pc:sldMk cId="3635285721" sldId="265"/>
            <ac:spMk id="3" creationId="{321359EB-5008-A86E-CA17-7E56AE892BC3}"/>
          </ac:spMkLst>
        </pc:spChg>
        <pc:spChg chg="add del">
          <ac:chgData name="Надежда Л. Иванова" userId="S::ni74715579@edu.mon.bg::b3b083f1-b8c5-4579-91ba-bc3a70824cb6" providerId="AD" clId="Web-{4F818EB5-A37F-4877-8301-FBFAFD92004B}" dt="2022-04-10T15:23:10.597" v="573"/>
          <ac:spMkLst>
            <pc:docMk/>
            <pc:sldMk cId="3635285721" sldId="265"/>
            <ac:spMk id="9" creationId="{8FBE720C-8047-8668-0076-53C09BC459AC}"/>
          </ac:spMkLst>
        </pc:spChg>
        <pc:spChg chg="add del">
          <ac:chgData name="Надежда Л. Иванова" userId="S::ni74715579@edu.mon.bg::b3b083f1-b8c5-4579-91ba-bc3a70824cb6" providerId="AD" clId="Web-{4F818EB5-A37F-4877-8301-FBFAFD92004B}" dt="2022-04-10T14:21:38.753" v="56"/>
          <ac:spMkLst>
            <pc:docMk/>
            <pc:sldMk cId="3635285721" sldId="265"/>
            <ac:spMk id="11" creationId="{2B566528-1B12-4246-9431-5C2D7D081168}"/>
          </ac:spMkLst>
        </pc:spChg>
        <pc:spChg chg="add del">
          <ac:chgData name="Надежда Л. Иванова" userId="S::ni74715579@edu.mon.bg::b3b083f1-b8c5-4579-91ba-bc3a70824cb6" providerId="AD" clId="Web-{4F818EB5-A37F-4877-8301-FBFAFD92004B}" dt="2022-04-10T14:22:22.208" v="62"/>
          <ac:spMkLst>
            <pc:docMk/>
            <pc:sldMk cId="3635285721" sldId="265"/>
            <ac:spMk id="15" creationId="{A660F4F9-5DF5-4F15-BE6A-CD8648BB1148}"/>
          </ac:spMkLst>
        </pc:spChg>
        <pc:spChg chg="add del">
          <ac:chgData name="Надежда Л. Иванова" userId="S::ni74715579@edu.mon.bg::b3b083f1-b8c5-4579-91ba-bc3a70824cb6" providerId="AD" clId="Web-{4F818EB5-A37F-4877-8301-FBFAFD92004B}" dt="2022-04-10T14:21:57.847" v="58"/>
          <ac:spMkLst>
            <pc:docMk/>
            <pc:sldMk cId="3635285721" sldId="265"/>
            <ac:spMk id="21" creationId="{5E39A796-BE83-48B1-B33F-35C4A32AAB57}"/>
          </ac:spMkLst>
        </pc:spChg>
        <pc:spChg chg="add del">
          <ac:chgData name="Надежда Л. Иванова" userId="S::ni74715579@edu.mon.bg::b3b083f1-b8c5-4579-91ba-bc3a70824cb6" providerId="AD" clId="Web-{4F818EB5-A37F-4877-8301-FBFAFD92004B}" dt="2022-04-10T14:21:57.847" v="58"/>
          <ac:spMkLst>
            <pc:docMk/>
            <pc:sldMk cId="3635285721" sldId="265"/>
            <ac:spMk id="22" creationId="{72F84B47-E267-4194-8194-831DB7B5547F}"/>
          </ac:spMkLst>
        </pc:spChg>
        <pc:spChg chg="add del">
          <ac:chgData name="Надежда Л. Иванова" userId="S::ni74715579@edu.mon.bg::b3b083f1-b8c5-4579-91ba-bc3a70824cb6" providerId="AD" clId="Web-{4F818EB5-A37F-4877-8301-FBFAFD92004B}" dt="2022-04-10T14:22:04.113" v="60"/>
          <ac:spMkLst>
            <pc:docMk/>
            <pc:sldMk cId="3635285721" sldId="265"/>
            <ac:spMk id="24" creationId="{577D1452-F0B7-431E-9A24-D3F7103D8510}"/>
          </ac:spMkLst>
        </pc:spChg>
        <pc:spChg chg="add del">
          <ac:chgData name="Надежда Л. Иванова" userId="S::ni74715579@edu.mon.bg::b3b083f1-b8c5-4579-91ba-bc3a70824cb6" providerId="AD" clId="Web-{4F818EB5-A37F-4877-8301-FBFAFD92004B}" dt="2022-04-10T14:22:04.113" v="60"/>
          <ac:spMkLst>
            <pc:docMk/>
            <pc:sldMk cId="3635285721" sldId="265"/>
            <ac:spMk id="25" creationId="{A660F4F9-5DF5-4F15-BE6A-CD8648BB1148}"/>
          </ac:spMkLst>
        </pc:spChg>
        <pc:spChg chg="add del">
          <ac:chgData name="Надежда Л. Иванова" userId="S::ni74715579@edu.mon.bg::b3b083f1-b8c5-4579-91ba-bc3a70824cb6" providerId="AD" clId="Web-{4F818EB5-A37F-4877-8301-FBFAFD92004B}" dt="2022-04-10T14:22:22.208" v="62"/>
          <ac:spMkLst>
            <pc:docMk/>
            <pc:sldMk cId="3635285721" sldId="265"/>
            <ac:spMk id="27" creationId="{911BE883-46B4-412C-B6C3-88A2FF74BECF}"/>
          </ac:spMkLst>
        </pc:spChg>
        <pc:spChg chg="add del">
          <ac:chgData name="Надежда Л. Иванова" userId="S::ni74715579@edu.mon.bg::b3b083f1-b8c5-4579-91ba-bc3a70824cb6" providerId="AD" clId="Web-{4F818EB5-A37F-4877-8301-FBFAFD92004B}" dt="2022-04-10T14:22:22.208" v="62"/>
          <ac:spMkLst>
            <pc:docMk/>
            <pc:sldMk cId="3635285721" sldId="265"/>
            <ac:spMk id="28" creationId="{577D1452-F0B7-431E-9A24-D3F7103D8510}"/>
          </ac:spMkLst>
        </pc:spChg>
        <pc:spChg chg="add del">
          <ac:chgData name="Надежда Л. Иванова" userId="S::ni74715579@edu.mon.bg::b3b083f1-b8c5-4579-91ba-bc3a70824cb6" providerId="AD" clId="Web-{4F818EB5-A37F-4877-8301-FBFAFD92004B}" dt="2022-04-10T14:23:39.462" v="82"/>
          <ac:spMkLst>
            <pc:docMk/>
            <pc:sldMk cId="3635285721" sldId="265"/>
            <ac:spMk id="30" creationId="{43573EFB-E773-46FC-B866-B57ED2E3906B}"/>
          </ac:spMkLst>
        </pc:spChg>
        <pc:spChg chg="add del">
          <ac:chgData name="Надежда Л. Иванова" userId="S::ni74715579@edu.mon.bg::b3b083f1-b8c5-4579-91ba-bc3a70824cb6" providerId="AD" clId="Web-{4F818EB5-A37F-4877-8301-FBFAFD92004B}" dt="2022-04-10T14:24:06.635" v="88"/>
          <ac:spMkLst>
            <pc:docMk/>
            <pc:sldMk cId="3635285721" sldId="265"/>
            <ac:spMk id="35" creationId="{46F7435D-E3DB-47B1-BA61-B00ACC83A9DE}"/>
          </ac:spMkLst>
        </pc:spChg>
        <pc:spChg chg="add del">
          <ac:chgData name="Надежда Л. Иванова" userId="S::ni74715579@edu.mon.bg::b3b083f1-b8c5-4579-91ba-bc3a70824cb6" providerId="AD" clId="Web-{4F818EB5-A37F-4877-8301-FBFAFD92004B}" dt="2022-04-10T14:24:06.635" v="88"/>
          <ac:spMkLst>
            <pc:docMk/>
            <pc:sldMk cId="3635285721" sldId="265"/>
            <ac:spMk id="37" creationId="{F263A0B5-F8C4-4116-809F-78A768EA79A6}"/>
          </ac:spMkLst>
        </pc:spChg>
        <pc:spChg chg="add">
          <ac:chgData name="Надежда Л. Иванова" userId="S::ni74715579@edu.mon.bg::b3b083f1-b8c5-4579-91ba-bc3a70824cb6" providerId="AD" clId="Web-{4F818EB5-A37F-4877-8301-FBFAFD92004B}" dt="2022-04-10T14:24:06.635" v="88"/>
          <ac:spMkLst>
            <pc:docMk/>
            <pc:sldMk cId="3635285721" sldId="265"/>
            <ac:spMk id="42" creationId="{5E39A796-BE83-48B1-B33F-35C4A32AAB57}"/>
          </ac:spMkLst>
        </pc:spChg>
        <pc:spChg chg="add">
          <ac:chgData name="Надежда Л. Иванова" userId="S::ni74715579@edu.mon.bg::b3b083f1-b8c5-4579-91ba-bc3a70824cb6" providerId="AD" clId="Web-{4F818EB5-A37F-4877-8301-FBFAFD92004B}" dt="2022-04-10T14:24:06.635" v="88"/>
          <ac:spMkLst>
            <pc:docMk/>
            <pc:sldMk cId="3635285721" sldId="265"/>
            <ac:spMk id="44" creationId="{72F84B47-E267-4194-8194-831DB7B5547F}"/>
          </ac:spMkLst>
        </pc:spChg>
        <pc:grpChg chg="add del">
          <ac:chgData name="Надежда Л. Иванова" userId="S::ni74715579@edu.mon.bg::b3b083f1-b8c5-4579-91ba-bc3a70824cb6" providerId="AD" clId="Web-{4F818EB5-A37F-4877-8301-FBFAFD92004B}" dt="2022-04-10T14:21:38.753" v="56"/>
          <ac:grpSpMkLst>
            <pc:docMk/>
            <pc:sldMk cId="3635285721" sldId="265"/>
            <ac:grpSpMk id="13" creationId="{828A5161-06F1-46CF-8AD7-844680A59E13}"/>
          </ac:grpSpMkLst>
        </pc:grpChg>
        <pc:grpChg chg="add del">
          <ac:chgData name="Надежда Л. Иванова" userId="S::ni74715579@edu.mon.bg::b3b083f1-b8c5-4579-91ba-bc3a70824cb6" providerId="AD" clId="Web-{4F818EB5-A37F-4877-8301-FBFAFD92004B}" dt="2022-04-10T14:21:38.753" v="56"/>
          <ac:grpSpMkLst>
            <pc:docMk/>
            <pc:sldMk cId="3635285721" sldId="265"/>
            <ac:grpSpMk id="17" creationId="{5995D10D-E9C9-47DB-AE7E-801FEF38F5C9}"/>
          </ac:grpSpMkLst>
        </pc:grpChg>
        <pc:picChg chg="add del mod">
          <ac:chgData name="Надежда Л. Иванова" userId="S::ni74715579@edu.mon.bg::b3b083f1-b8c5-4579-91ba-bc3a70824cb6" providerId="AD" clId="Web-{4F818EB5-A37F-4877-8301-FBFAFD92004B}" dt="2022-04-10T14:21:30.877" v="54"/>
          <ac:picMkLst>
            <pc:docMk/>
            <pc:sldMk cId="3635285721" sldId="265"/>
            <ac:picMk id="4" creationId="{CC5C3E67-EA03-F201-7FC0-CC1D85B8B551}"/>
          </ac:picMkLst>
        </pc:picChg>
        <pc:picChg chg="add del mod">
          <ac:chgData name="Надежда Л. Иванова" userId="S::ni74715579@edu.mon.bg::b3b083f1-b8c5-4579-91ba-bc3a70824cb6" providerId="AD" clId="Web-{4F818EB5-A37F-4877-8301-FBFAFD92004B}" dt="2022-04-10T14:20:36.625" v="45"/>
          <ac:picMkLst>
            <pc:docMk/>
            <pc:sldMk cId="3635285721" sldId="265"/>
            <ac:picMk id="5" creationId="{8B18DEC3-23A4-77A9-4B87-909C5F3F2814}"/>
          </ac:picMkLst>
        </pc:picChg>
        <pc:picChg chg="add mod ord">
          <ac:chgData name="Надежда Л. Иванова" userId="S::ni74715579@edu.mon.bg::b3b083f1-b8c5-4579-91ba-bc3a70824cb6" providerId="AD" clId="Web-{4F818EB5-A37F-4877-8301-FBFAFD92004B}" dt="2022-04-10T14:24:06.635" v="88"/>
          <ac:picMkLst>
            <pc:docMk/>
            <pc:sldMk cId="3635285721" sldId="265"/>
            <ac:picMk id="6" creationId="{2E8795E5-56D1-65BB-78ED-0FE066D7E65E}"/>
          </ac:picMkLst>
        </pc:picChg>
        <pc:picChg chg="add mod">
          <ac:chgData name="Надежда Л. Иванова" userId="S::ni74715579@edu.mon.bg::b3b083f1-b8c5-4579-91ba-bc3a70824cb6" providerId="AD" clId="Web-{4F818EB5-A37F-4877-8301-FBFAFD92004B}" dt="2022-04-10T15:23:34.754" v="576" actId="1076"/>
          <ac:picMkLst>
            <pc:docMk/>
            <pc:sldMk cId="3635285721" sldId="265"/>
            <ac:picMk id="7" creationId="{1CF409D1-D589-5A77-A0F7-1F5911C8C1D0}"/>
          </ac:picMkLst>
        </pc:picChg>
        <pc:picChg chg="add mod">
          <ac:chgData name="Надежда Л. Иванова" userId="S::ni74715579@edu.mon.bg::b3b083f1-b8c5-4579-91ba-bc3a70824cb6" providerId="AD" clId="Web-{4F818EB5-A37F-4877-8301-FBFAFD92004B}" dt="2022-04-10T15:24:04.427" v="581" actId="14100"/>
          <ac:picMkLst>
            <pc:docMk/>
            <pc:sldMk cId="3635285721" sldId="265"/>
            <ac:picMk id="8" creationId="{A0D4BCE2-9466-6A66-9F39-6DA2E69F91AD}"/>
          </ac:picMkLst>
        </pc:picChg>
      </pc:sldChg>
      <pc:sldChg chg="addSp delSp modSp new mod modTransition setBg addAnim delAnim">
        <pc:chgData name="Надежда Л. Иванова" userId="S::ni74715579@edu.mon.bg::b3b083f1-b8c5-4579-91ba-bc3a70824cb6" providerId="AD" clId="Web-{4F818EB5-A37F-4877-8301-FBFAFD92004B}" dt="2022-04-10T15:29:28.092" v="624"/>
        <pc:sldMkLst>
          <pc:docMk/>
          <pc:sldMk cId="3817109722" sldId="266"/>
        </pc:sldMkLst>
        <pc:spChg chg="mod">
          <ac:chgData name="Надежда Л. Иванова" userId="S::ni74715579@edu.mon.bg::b3b083f1-b8c5-4579-91ba-bc3a70824cb6" providerId="AD" clId="Web-{4F818EB5-A37F-4877-8301-FBFAFD92004B}" dt="2022-04-10T15:17:18.907" v="512"/>
          <ac:spMkLst>
            <pc:docMk/>
            <pc:sldMk cId="3817109722" sldId="266"/>
            <ac:spMk id="2" creationId="{00435CAD-6728-EB80-F6F4-8D6E41540C3B}"/>
          </ac:spMkLst>
        </pc:spChg>
        <pc:spChg chg="mod">
          <ac:chgData name="Надежда Л. Иванова" userId="S::ni74715579@edu.mon.bg::b3b083f1-b8c5-4579-91ba-bc3a70824cb6" providerId="AD" clId="Web-{4F818EB5-A37F-4877-8301-FBFAFD92004B}" dt="2022-04-10T15:17:18.907" v="512"/>
          <ac:spMkLst>
            <pc:docMk/>
            <pc:sldMk cId="3817109722" sldId="266"/>
            <ac:spMk id="3" creationId="{2A623E3C-2D38-0498-8476-594DA83466F2}"/>
          </ac:spMkLst>
        </pc:spChg>
        <pc:spChg chg="add del">
          <ac:chgData name="Надежда Л. Иванова" userId="S::ni74715579@edu.mon.bg::b3b083f1-b8c5-4579-91ba-bc3a70824cb6" providerId="AD" clId="Web-{4F818EB5-A37F-4877-8301-FBFAFD92004B}" dt="2022-04-10T15:17:18.907" v="511"/>
          <ac:spMkLst>
            <pc:docMk/>
            <pc:sldMk cId="3817109722" sldId="266"/>
            <ac:spMk id="8" creationId="{6F5A5072-7B47-4D32-B52A-4EBBF590B8A5}"/>
          </ac:spMkLst>
        </pc:spChg>
        <pc:spChg chg="add del">
          <ac:chgData name="Надежда Л. Иванова" userId="S::ni74715579@edu.mon.bg::b3b083f1-b8c5-4579-91ba-bc3a70824cb6" providerId="AD" clId="Web-{4F818EB5-A37F-4877-8301-FBFAFD92004B}" dt="2022-04-10T15:17:18.907" v="511"/>
          <ac:spMkLst>
            <pc:docMk/>
            <pc:sldMk cId="3817109722" sldId="266"/>
            <ac:spMk id="10" creationId="{9715DAF0-AE1B-46C9-8A6B-DB2AA05AB91D}"/>
          </ac:spMkLst>
        </pc:spChg>
        <pc:spChg chg="add del">
          <ac:chgData name="Надежда Л. Иванова" userId="S::ni74715579@edu.mon.bg::b3b083f1-b8c5-4579-91ba-bc3a70824cb6" providerId="AD" clId="Web-{4F818EB5-A37F-4877-8301-FBFAFD92004B}" dt="2022-04-10T15:17:18.907" v="511"/>
          <ac:spMkLst>
            <pc:docMk/>
            <pc:sldMk cId="3817109722" sldId="266"/>
            <ac:spMk id="12" creationId="{6016219D-510E-4184-9090-6D5578A87BD1}"/>
          </ac:spMkLst>
        </pc:spChg>
        <pc:spChg chg="add del">
          <ac:chgData name="Надежда Л. Иванова" userId="S::ni74715579@edu.mon.bg::b3b083f1-b8c5-4579-91ba-bc3a70824cb6" providerId="AD" clId="Web-{4F818EB5-A37F-4877-8301-FBFAFD92004B}" dt="2022-04-10T15:17:18.907" v="511"/>
          <ac:spMkLst>
            <pc:docMk/>
            <pc:sldMk cId="3817109722" sldId="266"/>
            <ac:spMk id="14" creationId="{AFF4A713-7B75-4B21-90D7-5AB19547C728}"/>
          </ac:spMkLst>
        </pc:spChg>
        <pc:spChg chg="add del">
          <ac:chgData name="Надежда Л. Иванова" userId="S::ni74715579@edu.mon.bg::b3b083f1-b8c5-4579-91ba-bc3a70824cb6" providerId="AD" clId="Web-{4F818EB5-A37F-4877-8301-FBFAFD92004B}" dt="2022-04-10T15:17:18.907" v="511"/>
          <ac:spMkLst>
            <pc:docMk/>
            <pc:sldMk cId="3817109722" sldId="266"/>
            <ac:spMk id="16" creationId="{DC631C0B-6DA6-4E57-8231-CE32B3434A7E}"/>
          </ac:spMkLst>
        </pc:spChg>
        <pc:spChg chg="add del">
          <ac:chgData name="Надежда Л. Иванова" userId="S::ni74715579@edu.mon.bg::b3b083f1-b8c5-4579-91ba-bc3a70824cb6" providerId="AD" clId="Web-{4F818EB5-A37F-4877-8301-FBFAFD92004B}" dt="2022-04-10T15:17:18.907" v="511"/>
          <ac:spMkLst>
            <pc:docMk/>
            <pc:sldMk cId="3817109722" sldId="266"/>
            <ac:spMk id="18" creationId="{C29501E6-A978-4A61-9689-9085AF97A53A}"/>
          </ac:spMkLst>
        </pc:spChg>
        <pc:spChg chg="add">
          <ac:chgData name="Надежда Л. Иванова" userId="S::ni74715579@edu.mon.bg::b3b083f1-b8c5-4579-91ba-bc3a70824cb6" providerId="AD" clId="Web-{4F818EB5-A37F-4877-8301-FBFAFD92004B}" dt="2022-04-10T15:17:18.907" v="512"/>
          <ac:spMkLst>
            <pc:docMk/>
            <pc:sldMk cId="3817109722" sldId="266"/>
            <ac:spMk id="20" creationId="{D8386171-E87D-46AB-8718-4CE2A88748BD}"/>
          </ac:spMkLst>
        </pc:spChg>
        <pc:spChg chg="add">
          <ac:chgData name="Надежда Л. Иванова" userId="S::ni74715579@edu.mon.bg::b3b083f1-b8c5-4579-91ba-bc3a70824cb6" providerId="AD" clId="Web-{4F818EB5-A37F-4877-8301-FBFAFD92004B}" dt="2022-04-10T15:17:18.907" v="512"/>
          <ac:spMkLst>
            <pc:docMk/>
            <pc:sldMk cId="3817109722" sldId="266"/>
            <ac:spMk id="21" creationId="{207CB456-8849-413C-8210-B663779A32E0}"/>
          </ac:spMkLst>
        </pc:spChg>
        <pc:spChg chg="add">
          <ac:chgData name="Надежда Л. Иванова" userId="S::ni74715579@edu.mon.bg::b3b083f1-b8c5-4579-91ba-bc3a70824cb6" providerId="AD" clId="Web-{4F818EB5-A37F-4877-8301-FBFAFD92004B}" dt="2022-04-10T15:17:18.907" v="512"/>
          <ac:spMkLst>
            <pc:docMk/>
            <pc:sldMk cId="3817109722" sldId="266"/>
            <ac:spMk id="22" creationId="{E513936D-D1EB-4E42-A97F-942BA1F3DFA7}"/>
          </ac:spMkLst>
        </pc:spChg>
        <pc:picChg chg="add mod">
          <ac:chgData name="Надежда Л. Иванова" userId="S::ni74715579@edu.mon.bg::b3b083f1-b8c5-4579-91ba-bc3a70824cb6" providerId="AD" clId="Web-{4F818EB5-A37F-4877-8301-FBFAFD92004B}" dt="2022-04-10T15:27:46.353" v="612" actId="1076"/>
          <ac:picMkLst>
            <pc:docMk/>
            <pc:sldMk cId="3817109722" sldId="266"/>
            <ac:picMk id="4" creationId="{A259EE0A-66E3-92E8-B78F-A04721BDF9DC}"/>
          </ac:picMkLst>
        </pc:picChg>
        <pc:picChg chg="add mod">
          <ac:chgData name="Надежда Л. Иванова" userId="S::ni74715579@edu.mon.bg::b3b083f1-b8c5-4579-91ba-bc3a70824cb6" providerId="AD" clId="Web-{4F818EB5-A37F-4877-8301-FBFAFD92004B}" dt="2022-04-10T15:28:38.731" v="615" actId="1076"/>
          <ac:picMkLst>
            <pc:docMk/>
            <pc:sldMk cId="3817109722" sldId="266"/>
            <ac:picMk id="5" creationId="{4C87105D-8ECC-AC7E-8A1D-3E8538BC7A76}"/>
          </ac:picMkLst>
        </pc:picChg>
        <pc:cxnChg chg="add">
          <ac:chgData name="Надежда Л. Иванова" userId="S::ni74715579@edu.mon.bg::b3b083f1-b8c5-4579-91ba-bc3a70824cb6" providerId="AD" clId="Web-{4F818EB5-A37F-4877-8301-FBFAFD92004B}" dt="2022-04-10T15:17:18.907" v="512"/>
          <ac:cxnSpMkLst>
            <pc:docMk/>
            <pc:sldMk cId="3817109722" sldId="266"/>
            <ac:cxnSpMk id="23" creationId="{AFA75EE9-0DE4-4982-A870-290AD61EAAD7}"/>
          </ac:cxnSpMkLst>
        </pc:cxnChg>
      </pc:sldChg>
      <pc:sldChg chg="addSp delSp modSp new mod setBg addAnim delAnim">
        <pc:chgData name="Надежда Л. Иванова" userId="S::ni74715579@edu.mon.bg::b3b083f1-b8c5-4579-91ba-bc3a70824cb6" providerId="AD" clId="Web-{4F818EB5-A37F-4877-8301-FBFAFD92004B}" dt="2022-04-10T15:20:22.869" v="549" actId="1076"/>
        <pc:sldMkLst>
          <pc:docMk/>
          <pc:sldMk cId="3530181330" sldId="267"/>
        </pc:sldMkLst>
        <pc:spChg chg="mod">
          <ac:chgData name="Надежда Л. Иванова" userId="S::ni74715579@edu.mon.bg::b3b083f1-b8c5-4579-91ba-bc3a70824cb6" providerId="AD" clId="Web-{4F818EB5-A37F-4877-8301-FBFAFD92004B}" dt="2022-04-10T15:20:22.869" v="549" actId="1076"/>
          <ac:spMkLst>
            <pc:docMk/>
            <pc:sldMk cId="3530181330" sldId="267"/>
            <ac:spMk id="2" creationId="{92A3B7BE-AA35-1FF7-85BE-98B7D2D3D1C7}"/>
          </ac:spMkLst>
        </pc:spChg>
        <pc:spChg chg="mod">
          <ac:chgData name="Надежда Л. Иванова" userId="S::ni74715579@edu.mon.bg::b3b083f1-b8c5-4579-91ba-bc3a70824cb6" providerId="AD" clId="Web-{4F818EB5-A37F-4877-8301-FBFAFD92004B}" dt="2022-04-10T15:18:28.285" v="530"/>
          <ac:spMkLst>
            <pc:docMk/>
            <pc:sldMk cId="3530181330" sldId="267"/>
            <ac:spMk id="3" creationId="{9F92021F-7A01-5693-915A-32D06E9926F3}"/>
          </ac:spMkLst>
        </pc:spChg>
        <pc:spChg chg="add del">
          <ac:chgData name="Надежда Л. Иванова" userId="S::ni74715579@edu.mon.bg::b3b083f1-b8c5-4579-91ba-bc3a70824cb6" providerId="AD" clId="Web-{4F818EB5-A37F-4877-8301-FBFAFD92004B}" dt="2022-04-10T15:17:58.206" v="519"/>
          <ac:spMkLst>
            <pc:docMk/>
            <pc:sldMk cId="3530181330" sldId="267"/>
            <ac:spMk id="8" creationId="{D8386171-E87D-46AB-8718-4CE2A88748BD}"/>
          </ac:spMkLst>
        </pc:spChg>
        <pc:spChg chg="add del">
          <ac:chgData name="Надежда Л. Иванова" userId="S::ni74715579@edu.mon.bg::b3b083f1-b8c5-4579-91ba-bc3a70824cb6" providerId="AD" clId="Web-{4F818EB5-A37F-4877-8301-FBFAFD92004B}" dt="2022-04-10T15:17:58.206" v="519"/>
          <ac:spMkLst>
            <pc:docMk/>
            <pc:sldMk cId="3530181330" sldId="267"/>
            <ac:spMk id="10" creationId="{207CB456-8849-413C-8210-B663779A32E0}"/>
          </ac:spMkLst>
        </pc:spChg>
        <pc:spChg chg="add del">
          <ac:chgData name="Надежда Л. Иванова" userId="S::ni74715579@edu.mon.bg::b3b083f1-b8c5-4579-91ba-bc3a70824cb6" providerId="AD" clId="Web-{4F818EB5-A37F-4877-8301-FBFAFD92004B}" dt="2022-04-10T15:17:58.206" v="519"/>
          <ac:spMkLst>
            <pc:docMk/>
            <pc:sldMk cId="3530181330" sldId="267"/>
            <ac:spMk id="12" creationId="{E513936D-D1EB-4E42-A97F-942BA1F3DFA7}"/>
          </ac:spMkLst>
        </pc:spChg>
        <pc:spChg chg="add del">
          <ac:chgData name="Надежда Л. Иванова" userId="S::ni74715579@edu.mon.bg::b3b083f1-b8c5-4579-91ba-bc3a70824cb6" providerId="AD" clId="Web-{4F818EB5-A37F-4877-8301-FBFAFD92004B}" dt="2022-04-10T15:18:28.285" v="531"/>
          <ac:spMkLst>
            <pc:docMk/>
            <pc:sldMk cId="3530181330" sldId="267"/>
            <ac:spMk id="16" creationId="{D8386171-E87D-46AB-8718-4CE2A88748BD}"/>
          </ac:spMkLst>
        </pc:spChg>
        <pc:spChg chg="add del">
          <ac:chgData name="Надежда Л. Иванова" userId="S::ni74715579@edu.mon.bg::b3b083f1-b8c5-4579-91ba-bc3a70824cb6" providerId="AD" clId="Web-{4F818EB5-A37F-4877-8301-FBFAFD92004B}" dt="2022-04-10T15:18:28.285" v="531"/>
          <ac:spMkLst>
            <pc:docMk/>
            <pc:sldMk cId="3530181330" sldId="267"/>
            <ac:spMk id="17" creationId="{207CB456-8849-413C-8210-B663779A32E0}"/>
          </ac:spMkLst>
        </pc:spChg>
        <pc:spChg chg="add del">
          <ac:chgData name="Надежда Л. Иванова" userId="S::ni74715579@edu.mon.bg::b3b083f1-b8c5-4579-91ba-bc3a70824cb6" providerId="AD" clId="Web-{4F818EB5-A37F-4877-8301-FBFAFD92004B}" dt="2022-04-10T15:18:28.285" v="531"/>
          <ac:spMkLst>
            <pc:docMk/>
            <pc:sldMk cId="3530181330" sldId="267"/>
            <ac:spMk id="18" creationId="{E513936D-D1EB-4E42-A97F-942BA1F3DFA7}"/>
          </ac:spMkLst>
        </pc:spChg>
        <pc:spChg chg="add del">
          <ac:chgData name="Надежда Л. Иванова" userId="S::ni74715579@edu.mon.bg::b3b083f1-b8c5-4579-91ba-bc3a70824cb6" providerId="AD" clId="Web-{4F818EB5-A37F-4877-8301-FBFAFD92004B}" dt="2022-04-10T15:18:28.285" v="530"/>
          <ac:spMkLst>
            <pc:docMk/>
            <pc:sldMk cId="3530181330" sldId="267"/>
            <ac:spMk id="24" creationId="{D8386171-E87D-46AB-8718-4CE2A88748BD}"/>
          </ac:spMkLst>
        </pc:spChg>
        <pc:spChg chg="add del">
          <ac:chgData name="Надежда Л. Иванова" userId="S::ni74715579@edu.mon.bg::b3b083f1-b8c5-4579-91ba-bc3a70824cb6" providerId="AD" clId="Web-{4F818EB5-A37F-4877-8301-FBFAFD92004B}" dt="2022-04-10T15:18:28.285" v="530"/>
          <ac:spMkLst>
            <pc:docMk/>
            <pc:sldMk cId="3530181330" sldId="267"/>
            <ac:spMk id="26" creationId="{207CB456-8849-413C-8210-B663779A32E0}"/>
          </ac:spMkLst>
        </pc:spChg>
        <pc:spChg chg="add del">
          <ac:chgData name="Надежда Л. Иванова" userId="S::ni74715579@edu.mon.bg::b3b083f1-b8c5-4579-91ba-bc3a70824cb6" providerId="AD" clId="Web-{4F818EB5-A37F-4877-8301-FBFAFD92004B}" dt="2022-04-10T15:18:28.285" v="530"/>
          <ac:spMkLst>
            <pc:docMk/>
            <pc:sldMk cId="3530181330" sldId="267"/>
            <ac:spMk id="28" creationId="{E513936D-D1EB-4E42-A97F-942BA1F3DFA7}"/>
          </ac:spMkLst>
        </pc:spChg>
        <pc:spChg chg="add">
          <ac:chgData name="Надежда Л. Иванова" userId="S::ni74715579@edu.mon.bg::b3b083f1-b8c5-4579-91ba-bc3a70824cb6" providerId="AD" clId="Web-{4F818EB5-A37F-4877-8301-FBFAFD92004B}" dt="2022-04-10T15:18:28.285" v="531"/>
          <ac:spMkLst>
            <pc:docMk/>
            <pc:sldMk cId="3530181330" sldId="267"/>
            <ac:spMk id="32" creationId="{D8386171-E87D-46AB-8718-4CE2A88748BD}"/>
          </ac:spMkLst>
        </pc:spChg>
        <pc:spChg chg="add">
          <ac:chgData name="Надежда Л. Иванова" userId="S::ni74715579@edu.mon.bg::b3b083f1-b8c5-4579-91ba-bc3a70824cb6" providerId="AD" clId="Web-{4F818EB5-A37F-4877-8301-FBFAFD92004B}" dt="2022-04-10T15:18:28.285" v="531"/>
          <ac:spMkLst>
            <pc:docMk/>
            <pc:sldMk cId="3530181330" sldId="267"/>
            <ac:spMk id="33" creationId="{207CB456-8849-413C-8210-B663779A32E0}"/>
          </ac:spMkLst>
        </pc:spChg>
        <pc:spChg chg="add">
          <ac:chgData name="Надежда Л. Иванова" userId="S::ni74715579@edu.mon.bg::b3b083f1-b8c5-4579-91ba-bc3a70824cb6" providerId="AD" clId="Web-{4F818EB5-A37F-4877-8301-FBFAFD92004B}" dt="2022-04-10T15:18:28.285" v="531"/>
          <ac:spMkLst>
            <pc:docMk/>
            <pc:sldMk cId="3530181330" sldId="267"/>
            <ac:spMk id="34" creationId="{E513936D-D1EB-4E42-A97F-942BA1F3DFA7}"/>
          </ac:spMkLst>
        </pc:spChg>
        <pc:picChg chg="add mod">
          <ac:chgData name="Надежда Л. Иванова" userId="S::ni74715579@edu.mon.bg::b3b083f1-b8c5-4579-91ba-bc3a70824cb6" providerId="AD" clId="Web-{4F818EB5-A37F-4877-8301-FBFAFD92004B}" dt="2022-04-10T15:19:26.335" v="543" actId="1076"/>
          <ac:picMkLst>
            <pc:docMk/>
            <pc:sldMk cId="3530181330" sldId="267"/>
            <ac:picMk id="4" creationId="{4C7A0728-BAF6-B62F-A63F-346802EA48A4}"/>
          </ac:picMkLst>
        </pc:picChg>
        <pc:picChg chg="add mod">
          <ac:chgData name="Надежда Л. Иванова" userId="S::ni74715579@edu.mon.bg::b3b083f1-b8c5-4579-91ba-bc3a70824cb6" providerId="AD" clId="Web-{4F818EB5-A37F-4877-8301-FBFAFD92004B}" dt="2022-04-10T15:20:09.806" v="548" actId="1076"/>
          <ac:picMkLst>
            <pc:docMk/>
            <pc:sldMk cId="3530181330" sldId="267"/>
            <ac:picMk id="5" creationId="{2E9803CE-91FD-6CA6-1C79-F792BBD85008}"/>
          </ac:picMkLst>
        </pc:picChg>
        <pc:cxnChg chg="add del">
          <ac:chgData name="Надежда Л. Иванова" userId="S::ni74715579@edu.mon.bg::b3b083f1-b8c5-4579-91ba-bc3a70824cb6" providerId="AD" clId="Web-{4F818EB5-A37F-4877-8301-FBFAFD92004B}" dt="2022-04-10T15:17:58.206" v="519"/>
          <ac:cxnSpMkLst>
            <pc:docMk/>
            <pc:sldMk cId="3530181330" sldId="267"/>
            <ac:cxnSpMk id="14" creationId="{AFA75EE9-0DE4-4982-A870-290AD61EAAD7}"/>
          </ac:cxnSpMkLst>
        </pc:cxnChg>
        <pc:cxnChg chg="add del">
          <ac:chgData name="Надежда Л. Иванова" userId="S::ni74715579@edu.mon.bg::b3b083f1-b8c5-4579-91ba-bc3a70824cb6" providerId="AD" clId="Web-{4F818EB5-A37F-4877-8301-FBFAFD92004B}" dt="2022-04-10T15:18:28.285" v="531"/>
          <ac:cxnSpMkLst>
            <pc:docMk/>
            <pc:sldMk cId="3530181330" sldId="267"/>
            <ac:cxnSpMk id="19" creationId="{AFA75EE9-0DE4-4982-A870-290AD61EAAD7}"/>
          </ac:cxnSpMkLst>
        </pc:cxnChg>
        <pc:cxnChg chg="add del">
          <ac:chgData name="Надежда Л. Иванова" userId="S::ni74715579@edu.mon.bg::b3b083f1-b8c5-4579-91ba-bc3a70824cb6" providerId="AD" clId="Web-{4F818EB5-A37F-4877-8301-FBFAFD92004B}" dt="2022-04-10T15:18:28.285" v="530"/>
          <ac:cxnSpMkLst>
            <pc:docMk/>
            <pc:sldMk cId="3530181330" sldId="267"/>
            <ac:cxnSpMk id="30" creationId="{AFA75EE9-0DE4-4982-A870-290AD61EAAD7}"/>
          </ac:cxnSpMkLst>
        </pc:cxnChg>
        <pc:cxnChg chg="add">
          <ac:chgData name="Надежда Л. Иванова" userId="S::ni74715579@edu.mon.bg::b3b083f1-b8c5-4579-91ba-bc3a70824cb6" providerId="AD" clId="Web-{4F818EB5-A37F-4877-8301-FBFAFD92004B}" dt="2022-04-10T15:18:28.285" v="531"/>
          <ac:cxnSpMkLst>
            <pc:docMk/>
            <pc:sldMk cId="3530181330" sldId="267"/>
            <ac:cxnSpMk id="35" creationId="{AFA75EE9-0DE4-4982-A870-290AD61EAAD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xmlns="" id="{D8386171-E87D-46AB-8718-4CE2A88748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6">
            <a:extLst>
              <a:ext uri="{FF2B5EF4-FFF2-40B4-BE49-F238E27FC236}">
                <a16:creationId xmlns:a16="http://schemas.microsoft.com/office/drawing/2014/main" xmlns="" id="{207CB456-8849-413C-8210-B663779A32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7">
            <a:extLst>
              <a:ext uri="{FF2B5EF4-FFF2-40B4-BE49-F238E27FC236}">
                <a16:creationId xmlns:a16="http://schemas.microsoft.com/office/drawing/2014/main" xmlns="" id="{E513936D-D1EB-4E42-A97F-942BA1F3D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xmlns="" id="{92A3B7BE-AA35-1FF7-85BE-98B7D2D3D1C7}"/>
              </a:ext>
            </a:extLst>
          </p:cNvPr>
          <p:cNvSpPr>
            <a:spLocks noGrp="1"/>
          </p:cNvSpPr>
          <p:nvPr>
            <p:ph type="ctrTitle"/>
          </p:nvPr>
        </p:nvSpPr>
        <p:spPr>
          <a:xfrm>
            <a:off x="1524000" y="2374171"/>
            <a:ext cx="9273396" cy="2521594"/>
          </a:xfrm>
        </p:spPr>
        <p:txBody>
          <a:bodyPr vert="horz" lIns="91440" tIns="45720" rIns="91440" bIns="45720" rtlCol="0" anchor="b">
            <a:noAutofit/>
          </a:bodyPr>
          <a:lstStyle/>
          <a:p>
            <a:r>
              <a:rPr lang="de-DE" dirty="0"/>
              <a:t>BULGARISCHE VOLKSKLEIDUNG</a:t>
            </a:r>
            <a:endParaRPr lang="bg-BG" dirty="0"/>
          </a:p>
          <a:p>
            <a:endParaRPr lang="bg-BG" sz="5400" dirty="0">
              <a:cs typeface="Calibri Light"/>
            </a:endParaRPr>
          </a:p>
        </p:txBody>
      </p:sp>
      <p:sp>
        <p:nvSpPr>
          <p:cNvPr id="3" name="Подзаглавие 2">
            <a:extLst>
              <a:ext uri="{FF2B5EF4-FFF2-40B4-BE49-F238E27FC236}">
                <a16:creationId xmlns:a16="http://schemas.microsoft.com/office/drawing/2014/main" xmlns="" id="{9F92021F-7A01-5693-915A-32D06E9926F3}"/>
              </a:ext>
            </a:extLst>
          </p:cNvPr>
          <p:cNvSpPr>
            <a:spLocks noGrp="1"/>
          </p:cNvSpPr>
          <p:nvPr>
            <p:ph type="subTitle" idx="1"/>
          </p:nvPr>
        </p:nvSpPr>
        <p:spPr>
          <a:xfrm>
            <a:off x="1453120" y="4786279"/>
            <a:ext cx="9285760" cy="944339"/>
          </a:xfrm>
        </p:spPr>
        <p:txBody>
          <a:bodyPr vert="horz" lIns="91440" tIns="45720" rIns="91440" bIns="45720" rtlCol="0" anchor="t">
            <a:normAutofit fontScale="77500" lnSpcReduction="20000"/>
          </a:bodyPr>
          <a:lstStyle/>
          <a:p>
            <a:pPr algn="just"/>
            <a:r>
              <a:rPr lang="bg-BG" dirty="0">
                <a:ea typeface="+mn-lt"/>
                <a:cs typeface="+mn-lt"/>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 </a:t>
            </a:r>
            <a:endParaRPr lang="bg-BG" dirty="0">
              <a:cs typeface="Calibri" panose="020F0502020204030204"/>
            </a:endParaRPr>
          </a:p>
        </p:txBody>
      </p:sp>
      <p:cxnSp>
        <p:nvCxnSpPr>
          <p:cNvPr id="35" name="Straight Connector 29">
            <a:extLst>
              <a:ext uri="{FF2B5EF4-FFF2-40B4-BE49-F238E27FC236}">
                <a16:creationId xmlns:a16="http://schemas.microsoft.com/office/drawing/2014/main" xmlns="" id="{AFA75EE9-0DE4-4982-A870-290AD61EAA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Картина 4">
            <a:extLst>
              <a:ext uri="{FF2B5EF4-FFF2-40B4-BE49-F238E27FC236}">
                <a16:creationId xmlns:a16="http://schemas.microsoft.com/office/drawing/2014/main" xmlns="" id="{4C7A0728-BAF6-B62F-A63F-346802EA48A4}"/>
              </a:ext>
            </a:extLst>
          </p:cNvPr>
          <p:cNvPicPr>
            <a:picLocks noChangeAspect="1"/>
          </p:cNvPicPr>
          <p:nvPr/>
        </p:nvPicPr>
        <p:blipFill>
          <a:blip r:embed="rId2" cstate="print"/>
          <a:stretch>
            <a:fillRect/>
          </a:stretch>
        </p:blipFill>
        <p:spPr>
          <a:xfrm>
            <a:off x="971909" y="893215"/>
            <a:ext cx="1650522" cy="1160927"/>
          </a:xfrm>
          <a:prstGeom prst="rect">
            <a:avLst/>
          </a:prstGeom>
        </p:spPr>
      </p:pic>
      <p:pic>
        <p:nvPicPr>
          <p:cNvPr id="5" name="Картина 5">
            <a:extLst>
              <a:ext uri="{FF2B5EF4-FFF2-40B4-BE49-F238E27FC236}">
                <a16:creationId xmlns:a16="http://schemas.microsoft.com/office/drawing/2014/main" xmlns="" id="{2E9803CE-91FD-6CA6-1C79-F792BBD85008}"/>
              </a:ext>
            </a:extLst>
          </p:cNvPr>
          <p:cNvPicPr>
            <a:picLocks noChangeAspect="1"/>
          </p:cNvPicPr>
          <p:nvPr/>
        </p:nvPicPr>
        <p:blipFill>
          <a:blip r:embed="rId3" cstate="print"/>
          <a:stretch>
            <a:fillRect/>
          </a:stretch>
        </p:blipFill>
        <p:spPr>
          <a:xfrm>
            <a:off x="8405004" y="890455"/>
            <a:ext cx="3174520" cy="648863"/>
          </a:xfrm>
          <a:prstGeom prst="rect">
            <a:avLst/>
          </a:prstGeom>
        </p:spPr>
      </p:pic>
    </p:spTree>
    <p:extLst>
      <p:ext uri="{BB962C8B-B14F-4D97-AF65-F5344CB8AC3E}">
        <p14:creationId xmlns="" xmlns:p14="http://schemas.microsoft.com/office/powerpoint/2010/main" val="35301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xmlns="" id="{D8386171-E87D-46AB-8718-4CE2A88748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6">
            <a:extLst>
              <a:ext uri="{FF2B5EF4-FFF2-40B4-BE49-F238E27FC236}">
                <a16:creationId xmlns:a16="http://schemas.microsoft.com/office/drawing/2014/main" xmlns="" id="{207CB456-8849-413C-8210-B663779A32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xmlns="" id="{E513936D-D1EB-4E42-A97F-942BA1F3D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xmlns="" id="{00435CAD-6728-EB80-F6F4-8D6E41540C3B}"/>
              </a:ext>
            </a:extLst>
          </p:cNvPr>
          <p:cNvSpPr>
            <a:spLocks noGrp="1"/>
          </p:cNvSpPr>
          <p:nvPr>
            <p:ph type="ctrTitle"/>
          </p:nvPr>
        </p:nvSpPr>
        <p:spPr>
          <a:xfrm>
            <a:off x="1524000" y="1337641"/>
            <a:ext cx="9144000" cy="2330002"/>
          </a:xfrm>
        </p:spPr>
        <p:txBody>
          <a:bodyPr>
            <a:normAutofit/>
          </a:bodyPr>
          <a:lstStyle/>
          <a:p>
            <a:r>
              <a:rPr lang="bg-BG" sz="5400">
                <a:cs typeface="Calibri Light"/>
              </a:rPr>
              <a:t>Danke sehr für Ihre Aufmerksamkeit!</a:t>
            </a:r>
            <a:endParaRPr lang="bg-BG" sz="5400"/>
          </a:p>
        </p:txBody>
      </p:sp>
      <p:sp>
        <p:nvSpPr>
          <p:cNvPr id="3" name="Подзаглавие 2">
            <a:extLst>
              <a:ext uri="{FF2B5EF4-FFF2-40B4-BE49-F238E27FC236}">
                <a16:creationId xmlns:a16="http://schemas.microsoft.com/office/drawing/2014/main" xmlns="" id="{2A623E3C-2D38-0498-8476-594DA83466F2}"/>
              </a:ext>
            </a:extLst>
          </p:cNvPr>
          <p:cNvSpPr>
            <a:spLocks noGrp="1"/>
          </p:cNvSpPr>
          <p:nvPr>
            <p:ph type="subTitle" idx="1"/>
          </p:nvPr>
        </p:nvSpPr>
        <p:spPr>
          <a:xfrm>
            <a:off x="1524000" y="3990165"/>
            <a:ext cx="9144000" cy="1279432"/>
          </a:xfrm>
        </p:spPr>
        <p:txBody>
          <a:bodyPr vert="horz" lIns="91440" tIns="45720" rIns="91440" bIns="45720" rtlCol="0">
            <a:normAutofit/>
          </a:bodyPr>
          <a:lstStyle/>
          <a:p>
            <a:r>
              <a:rPr lang="bg-BG" dirty="0" err="1">
                <a:cs typeface="Calibri"/>
              </a:rPr>
              <a:t>Boyana</a:t>
            </a:r>
            <a:r>
              <a:rPr lang="bg-BG" dirty="0">
                <a:cs typeface="Calibri"/>
              </a:rPr>
              <a:t> </a:t>
            </a:r>
            <a:r>
              <a:rPr lang="bg-BG" dirty="0" err="1">
                <a:cs typeface="Calibri"/>
              </a:rPr>
              <a:t>Petsova</a:t>
            </a:r>
            <a:r>
              <a:rPr lang="bg-BG" dirty="0">
                <a:cs typeface="Calibri"/>
              </a:rPr>
              <a:t> </a:t>
            </a:r>
            <a:r>
              <a:rPr lang="bg-BG" dirty="0" err="1">
                <a:cs typeface="Calibri"/>
              </a:rPr>
              <a:t>und</a:t>
            </a:r>
            <a:r>
              <a:rPr lang="bg-BG" dirty="0">
                <a:cs typeface="Calibri"/>
              </a:rPr>
              <a:t> </a:t>
            </a:r>
            <a:r>
              <a:rPr lang="bg-BG" dirty="0" err="1">
                <a:cs typeface="Calibri"/>
              </a:rPr>
              <a:t>Nadezhda</a:t>
            </a:r>
            <a:r>
              <a:rPr lang="bg-BG" dirty="0">
                <a:cs typeface="Calibri"/>
              </a:rPr>
              <a:t> </a:t>
            </a:r>
            <a:r>
              <a:rPr lang="bg-BG" dirty="0" err="1">
                <a:cs typeface="Calibri"/>
              </a:rPr>
              <a:t>Ivanova</a:t>
            </a:r>
            <a:endParaRPr lang="bg-BG" dirty="0" err="1"/>
          </a:p>
        </p:txBody>
      </p:sp>
      <p:cxnSp>
        <p:nvCxnSpPr>
          <p:cNvPr id="23" name="Straight Connector 13">
            <a:extLst>
              <a:ext uri="{FF2B5EF4-FFF2-40B4-BE49-F238E27FC236}">
                <a16:creationId xmlns:a16="http://schemas.microsoft.com/office/drawing/2014/main" xmlns="" id="{AFA75EE9-0DE4-4982-A870-290AD61EAA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Картина 4">
            <a:extLst>
              <a:ext uri="{FF2B5EF4-FFF2-40B4-BE49-F238E27FC236}">
                <a16:creationId xmlns:a16="http://schemas.microsoft.com/office/drawing/2014/main" xmlns="" id="{A259EE0A-66E3-92E8-B78F-A04721BDF9DC}"/>
              </a:ext>
            </a:extLst>
          </p:cNvPr>
          <p:cNvPicPr>
            <a:picLocks noChangeAspect="1"/>
          </p:cNvPicPr>
          <p:nvPr/>
        </p:nvPicPr>
        <p:blipFill>
          <a:blip r:embed="rId2" cstate="print"/>
          <a:stretch>
            <a:fillRect/>
          </a:stretch>
        </p:blipFill>
        <p:spPr>
          <a:xfrm>
            <a:off x="1302589" y="5103022"/>
            <a:ext cx="2743200" cy="562599"/>
          </a:xfrm>
          <a:prstGeom prst="rect">
            <a:avLst/>
          </a:prstGeom>
        </p:spPr>
      </p:pic>
      <p:pic>
        <p:nvPicPr>
          <p:cNvPr id="5" name="Картина 5">
            <a:extLst>
              <a:ext uri="{FF2B5EF4-FFF2-40B4-BE49-F238E27FC236}">
                <a16:creationId xmlns:a16="http://schemas.microsoft.com/office/drawing/2014/main" xmlns="" id="{4C87105D-8ECC-AC7E-8A1D-3E8538BC7A76}"/>
              </a:ext>
            </a:extLst>
          </p:cNvPr>
          <p:cNvPicPr>
            <a:picLocks noChangeAspect="1"/>
          </p:cNvPicPr>
          <p:nvPr/>
        </p:nvPicPr>
        <p:blipFill>
          <a:blip r:embed="rId3" cstate="print"/>
          <a:stretch>
            <a:fillRect/>
          </a:stretch>
        </p:blipFill>
        <p:spPr>
          <a:xfrm>
            <a:off x="9037607" y="4343783"/>
            <a:ext cx="1880559" cy="1319077"/>
          </a:xfrm>
          <a:prstGeom prst="rect">
            <a:avLst/>
          </a:prstGeom>
        </p:spPr>
      </p:pic>
    </p:spTree>
    <p:extLst>
      <p:ext uri="{BB962C8B-B14F-4D97-AF65-F5344CB8AC3E}">
        <p14:creationId xmlns="" xmlns:p14="http://schemas.microsoft.com/office/powerpoint/2010/main" val="38171097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19AC668D-46A6-D618-9DBA-3200F3B15C13}"/>
              </a:ext>
            </a:extLst>
          </p:cNvPr>
          <p:cNvSpPr>
            <a:spLocks noGrp="1"/>
          </p:cNvSpPr>
          <p:nvPr>
            <p:ph type="title"/>
          </p:nvPr>
        </p:nvSpPr>
        <p:spPr>
          <a:xfrm>
            <a:off x="777240" y="731519"/>
            <a:ext cx="2845191" cy="3237579"/>
          </a:xfrm>
        </p:spPr>
        <p:txBody>
          <a:bodyPr>
            <a:normAutofit/>
          </a:bodyPr>
          <a:lstStyle/>
          <a:p>
            <a:r>
              <a:rPr lang="en-US" sz="3800">
                <a:solidFill>
                  <a:srgbClr val="FFFFFF"/>
                </a:solidFill>
                <a:latin typeface="Consolas"/>
                <a:ea typeface="Calibri Light"/>
                <a:cs typeface="Calibri Light"/>
              </a:rPr>
              <a:t>INHALT</a:t>
            </a:r>
            <a:endParaRPr lang="en-US" sz="3800">
              <a:solidFill>
                <a:srgbClr val="FFFFFF"/>
              </a:solidFill>
              <a:latin typeface="Consolas"/>
            </a:endParaRPr>
          </a:p>
        </p:txBody>
      </p:sp>
      <p:sp>
        <p:nvSpPr>
          <p:cNvPr id="10" name="Rectangle 9">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3E13804-3139-4567-F9F6-54DCB6CF09B8}"/>
              </a:ext>
            </a:extLst>
          </p:cNvPr>
          <p:cNvSpPr>
            <a:spLocks noGrp="1"/>
          </p:cNvSpPr>
          <p:nvPr>
            <p:ph idx="1"/>
          </p:nvPr>
        </p:nvSpPr>
        <p:spPr>
          <a:xfrm>
            <a:off x="4379709" y="686862"/>
            <a:ext cx="7037591" cy="5475129"/>
          </a:xfrm>
        </p:spPr>
        <p:txBody>
          <a:bodyPr vert="horz" lIns="91440" tIns="45720" rIns="91440" bIns="45720" rtlCol="0" anchor="ctr">
            <a:normAutofit/>
          </a:bodyPr>
          <a:lstStyle/>
          <a:p>
            <a:r>
              <a:rPr lang="en-US" sz="2600" dirty="0" err="1">
                <a:latin typeface="Consolas"/>
                <a:cs typeface="Calibri"/>
              </a:rPr>
              <a:t>Bulgarien</a:t>
            </a:r>
            <a:endParaRPr lang="en-US" sz="2600" dirty="0">
              <a:latin typeface="Consolas"/>
              <a:cs typeface="Calibri"/>
            </a:endParaRPr>
          </a:p>
          <a:p>
            <a:r>
              <a:rPr lang="de" sz="2600" dirty="0">
                <a:solidFill>
                  <a:schemeClr val="tx1">
                    <a:lumMod val="95000"/>
                    <a:lumOff val="5000"/>
                  </a:schemeClr>
                </a:solidFill>
                <a:ea typeface="+mn-lt"/>
                <a:cs typeface="+mn-lt"/>
              </a:rPr>
              <a:t>Herkunft der bulgarischen Volkstracht</a:t>
            </a:r>
          </a:p>
          <a:p>
            <a:r>
              <a:rPr lang="en-US" sz="2600" dirty="0">
                <a:solidFill>
                  <a:schemeClr val="tx1">
                    <a:lumMod val="95000"/>
                    <a:lumOff val="5000"/>
                  </a:schemeClr>
                </a:solidFill>
                <a:ea typeface="+mn-lt"/>
                <a:cs typeface="+mn-lt"/>
              </a:rPr>
              <a:t>Die </a:t>
            </a:r>
            <a:r>
              <a:rPr lang="en-US" sz="2600" dirty="0" err="1" smtClean="0">
                <a:solidFill>
                  <a:schemeClr val="tx1">
                    <a:lumMod val="95000"/>
                    <a:lumOff val="5000"/>
                  </a:schemeClr>
                </a:solidFill>
                <a:ea typeface="+mn-lt"/>
                <a:cs typeface="+mn-lt"/>
              </a:rPr>
              <a:t>ethnographischen</a:t>
            </a:r>
            <a:r>
              <a:rPr lang="en-US" sz="2600" dirty="0">
                <a:solidFill>
                  <a:schemeClr val="tx1">
                    <a:lumMod val="95000"/>
                    <a:lumOff val="5000"/>
                  </a:schemeClr>
                </a:solidFill>
                <a:ea typeface="+mn-lt"/>
                <a:cs typeface="+mn-lt"/>
              </a:rPr>
              <a:t> </a:t>
            </a:r>
            <a:r>
              <a:rPr lang="en-US" sz="2600" dirty="0" err="1" smtClean="0">
                <a:solidFill>
                  <a:schemeClr val="tx1">
                    <a:lumMod val="95000"/>
                    <a:lumOff val="5000"/>
                  </a:schemeClr>
                </a:solidFill>
                <a:ea typeface="+mn-lt"/>
                <a:cs typeface="+mn-lt"/>
              </a:rPr>
              <a:t>Gebiete</a:t>
            </a:r>
            <a:endParaRPr lang="de" sz="2600" dirty="0">
              <a:solidFill>
                <a:schemeClr val="tx1">
                  <a:lumMod val="95000"/>
                  <a:lumOff val="5000"/>
                </a:schemeClr>
              </a:solidFill>
              <a:latin typeface="Calibri"/>
              <a:cs typeface="Calibri"/>
            </a:endParaRPr>
          </a:p>
          <a:p>
            <a:r>
              <a:rPr lang="de" sz="2600" dirty="0">
                <a:solidFill>
                  <a:schemeClr val="tx1">
                    <a:lumMod val="95000"/>
                    <a:lumOff val="5000"/>
                  </a:schemeClr>
                </a:solidFill>
                <a:latin typeface="Calibri"/>
                <a:cs typeface="Calibri"/>
              </a:rPr>
              <a:t>Beispiele für </a:t>
            </a:r>
            <a:r>
              <a:rPr lang="de" sz="2600" dirty="0" smtClean="0">
                <a:solidFill>
                  <a:schemeClr val="tx1">
                    <a:lumMod val="95000"/>
                    <a:lumOff val="5000"/>
                  </a:schemeClr>
                </a:solidFill>
                <a:latin typeface="Calibri"/>
                <a:cs typeface="Calibri"/>
              </a:rPr>
              <a:t>bulgarische </a:t>
            </a:r>
            <a:r>
              <a:rPr lang="de" sz="2600" dirty="0">
                <a:solidFill>
                  <a:schemeClr val="tx1">
                    <a:lumMod val="95000"/>
                    <a:lumOff val="5000"/>
                  </a:schemeClr>
                </a:solidFill>
                <a:latin typeface="Calibri"/>
                <a:cs typeface="Calibri"/>
              </a:rPr>
              <a:t>Volkstracht</a:t>
            </a:r>
          </a:p>
          <a:p>
            <a:r>
              <a:rPr lang="de" sz="2600" dirty="0">
                <a:solidFill>
                  <a:schemeClr val="tx1">
                    <a:lumMod val="95000"/>
                    <a:lumOff val="5000"/>
                  </a:schemeClr>
                </a:solidFill>
                <a:latin typeface="Calibri"/>
                <a:cs typeface="Calibri"/>
              </a:rPr>
              <a:t>Nestinarstvo</a:t>
            </a:r>
          </a:p>
          <a:p>
            <a:endParaRPr lang="de" sz="2600" dirty="0">
              <a:latin typeface="Calibri"/>
              <a:cs typeface="Calibri"/>
            </a:endParaRPr>
          </a:p>
        </p:txBody>
      </p:sp>
      <p:pic>
        <p:nvPicPr>
          <p:cNvPr id="4" name="Картина 4">
            <a:extLst>
              <a:ext uri="{FF2B5EF4-FFF2-40B4-BE49-F238E27FC236}">
                <a16:creationId xmlns:a16="http://schemas.microsoft.com/office/drawing/2014/main" xmlns="" id="{2D8BA617-100E-9AC7-3FEE-2FDAD1788EB4}"/>
              </a:ext>
            </a:extLst>
          </p:cNvPr>
          <p:cNvPicPr>
            <a:picLocks noChangeAspect="1"/>
          </p:cNvPicPr>
          <p:nvPr/>
        </p:nvPicPr>
        <p:blipFill>
          <a:blip r:embed="rId2" cstate="print"/>
          <a:stretch>
            <a:fillRect/>
          </a:stretch>
        </p:blipFill>
        <p:spPr>
          <a:xfrm>
            <a:off x="10072776" y="4415669"/>
            <a:ext cx="1593013" cy="1103417"/>
          </a:xfrm>
          <a:prstGeom prst="rect">
            <a:avLst/>
          </a:prstGeom>
        </p:spPr>
      </p:pic>
      <p:pic>
        <p:nvPicPr>
          <p:cNvPr id="5" name="Картина 5">
            <a:extLst>
              <a:ext uri="{FF2B5EF4-FFF2-40B4-BE49-F238E27FC236}">
                <a16:creationId xmlns:a16="http://schemas.microsoft.com/office/drawing/2014/main" xmlns="" id="{E4748845-0A1B-9048-612A-C331BA37E0D1}"/>
              </a:ext>
            </a:extLst>
          </p:cNvPr>
          <p:cNvPicPr>
            <a:picLocks noChangeAspect="1"/>
          </p:cNvPicPr>
          <p:nvPr/>
        </p:nvPicPr>
        <p:blipFill>
          <a:blip r:embed="rId3" cstate="print"/>
          <a:stretch>
            <a:fillRect/>
          </a:stretch>
        </p:blipFill>
        <p:spPr>
          <a:xfrm>
            <a:off x="8922589" y="5706870"/>
            <a:ext cx="2743200" cy="562599"/>
          </a:xfrm>
          <a:prstGeom prst="rect">
            <a:avLst/>
          </a:prstGeom>
        </p:spPr>
      </p:pic>
    </p:spTree>
    <p:extLst>
      <p:ext uri="{BB962C8B-B14F-4D97-AF65-F5344CB8AC3E}">
        <p14:creationId xmlns="" xmlns:p14="http://schemas.microsoft.com/office/powerpoint/2010/main" val="29268527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0248CEE9-038C-7C9F-41CF-F07C43B32F2B}"/>
              </a:ext>
            </a:extLst>
          </p:cNvPr>
          <p:cNvSpPr>
            <a:spLocks noGrp="1"/>
          </p:cNvSpPr>
          <p:nvPr>
            <p:ph type="title"/>
          </p:nvPr>
        </p:nvSpPr>
        <p:spPr>
          <a:xfrm>
            <a:off x="349126" y="629266"/>
            <a:ext cx="3505495" cy="1622321"/>
          </a:xfrm>
        </p:spPr>
        <p:txBody>
          <a:bodyPr>
            <a:normAutofit/>
          </a:bodyPr>
          <a:lstStyle/>
          <a:p>
            <a:r>
              <a:rPr lang="bg-BG" dirty="0" err="1">
                <a:latin typeface="Calibri"/>
                <a:cs typeface="Calibri Light"/>
              </a:rPr>
              <a:t>Bulgarien</a:t>
            </a:r>
            <a:endParaRPr lang="bg-BG">
              <a:latin typeface="Calibri"/>
              <a:cs typeface="Calibri Light"/>
            </a:endParaRPr>
          </a:p>
        </p:txBody>
      </p:sp>
      <p:sp>
        <p:nvSpPr>
          <p:cNvPr id="3" name="Контейнер за съдържание 2">
            <a:extLst>
              <a:ext uri="{FF2B5EF4-FFF2-40B4-BE49-F238E27FC236}">
                <a16:creationId xmlns:a16="http://schemas.microsoft.com/office/drawing/2014/main" xmlns="" id="{321359EB-5008-A86E-CA17-7E56AE892BC3}"/>
              </a:ext>
            </a:extLst>
          </p:cNvPr>
          <p:cNvSpPr>
            <a:spLocks noGrp="1"/>
          </p:cNvSpPr>
          <p:nvPr>
            <p:ph idx="1"/>
          </p:nvPr>
        </p:nvSpPr>
        <p:spPr>
          <a:xfrm>
            <a:off x="347006" y="2050211"/>
            <a:ext cx="4008700" cy="3785419"/>
          </a:xfrm>
        </p:spPr>
        <p:txBody>
          <a:bodyPr vert="horz" lIns="91440" tIns="45720" rIns="91440" bIns="45720" rtlCol="0" anchor="t">
            <a:noAutofit/>
          </a:bodyPr>
          <a:lstStyle/>
          <a:p>
            <a:pPr marL="0" indent="0">
              <a:buNone/>
            </a:pPr>
            <a:r>
              <a:rPr lang="bg-BG" sz="2400" dirty="0" err="1">
                <a:ea typeface="+mn-lt"/>
                <a:cs typeface="+mn-lt"/>
              </a:rPr>
              <a:t>Bulgarien</a:t>
            </a:r>
            <a:r>
              <a:rPr lang="bg-BG" sz="2400" dirty="0">
                <a:ea typeface="+mn-lt"/>
                <a:cs typeface="+mn-lt"/>
              </a:rPr>
              <a:t> </a:t>
            </a:r>
            <a:r>
              <a:rPr lang="bg-BG" sz="2400" dirty="0" err="1">
                <a:ea typeface="+mn-lt"/>
                <a:cs typeface="+mn-lt"/>
              </a:rPr>
              <a:t>ist</a:t>
            </a:r>
            <a:r>
              <a:rPr lang="bg-BG" sz="2400" dirty="0">
                <a:ea typeface="+mn-lt"/>
                <a:cs typeface="+mn-lt"/>
              </a:rPr>
              <a:t> </a:t>
            </a:r>
            <a:r>
              <a:rPr lang="bg-BG" sz="2400" dirty="0" err="1">
                <a:ea typeface="+mn-lt"/>
                <a:cs typeface="+mn-lt"/>
              </a:rPr>
              <a:t>eine</a:t>
            </a:r>
            <a:r>
              <a:rPr lang="bg-BG" sz="2400" dirty="0">
                <a:ea typeface="+mn-lt"/>
                <a:cs typeface="+mn-lt"/>
              </a:rPr>
              <a:t> </a:t>
            </a:r>
            <a:r>
              <a:rPr lang="bg-BG" sz="2400" dirty="0" err="1">
                <a:ea typeface="+mn-lt"/>
                <a:cs typeface="+mn-lt"/>
              </a:rPr>
              <a:t>Republik</a:t>
            </a:r>
            <a:r>
              <a:rPr lang="bg-BG" sz="2400" dirty="0">
                <a:ea typeface="+mn-lt"/>
                <a:cs typeface="+mn-lt"/>
              </a:rPr>
              <a:t> </a:t>
            </a:r>
            <a:r>
              <a:rPr lang="bg-BG" sz="2400" dirty="0" err="1">
                <a:ea typeface="+mn-lt"/>
                <a:cs typeface="+mn-lt"/>
              </a:rPr>
              <a:t>in</a:t>
            </a:r>
            <a:r>
              <a:rPr lang="bg-BG" sz="2400" dirty="0">
                <a:ea typeface="+mn-lt"/>
                <a:cs typeface="+mn-lt"/>
              </a:rPr>
              <a:t> </a:t>
            </a:r>
            <a:r>
              <a:rPr lang="bg-BG" sz="2400" dirty="0" err="1">
                <a:ea typeface="+mn-lt"/>
                <a:cs typeface="+mn-lt"/>
              </a:rPr>
              <a:t>Südosteuropa</a:t>
            </a:r>
            <a:r>
              <a:rPr lang="bg-BG" sz="2400" dirty="0">
                <a:ea typeface="+mn-lt"/>
                <a:cs typeface="+mn-lt"/>
              </a:rPr>
              <a:t> </a:t>
            </a:r>
            <a:r>
              <a:rPr lang="bg-BG" sz="2400" dirty="0" err="1">
                <a:ea typeface="+mn-lt"/>
                <a:cs typeface="+mn-lt"/>
              </a:rPr>
              <a:t>mit</a:t>
            </a:r>
            <a:r>
              <a:rPr lang="bg-BG" sz="2400" dirty="0">
                <a:ea typeface="+mn-lt"/>
                <a:cs typeface="+mn-lt"/>
              </a:rPr>
              <a:t> </a:t>
            </a:r>
            <a:r>
              <a:rPr lang="bg-BG" sz="2400" dirty="0" err="1">
                <a:ea typeface="+mn-lt"/>
                <a:cs typeface="+mn-lt"/>
              </a:rPr>
              <a:t>etwa</a:t>
            </a:r>
            <a:r>
              <a:rPr lang="bg-BG" sz="2400" dirty="0">
                <a:ea typeface="+mn-lt"/>
                <a:cs typeface="+mn-lt"/>
              </a:rPr>
              <a:t> 6,5 </a:t>
            </a:r>
            <a:r>
              <a:rPr lang="bg-BG" sz="2400" dirty="0" err="1">
                <a:ea typeface="+mn-lt"/>
                <a:cs typeface="+mn-lt"/>
              </a:rPr>
              <a:t>Millionen</a:t>
            </a:r>
            <a:r>
              <a:rPr lang="bg-BG" sz="2400" dirty="0">
                <a:ea typeface="+mn-lt"/>
                <a:cs typeface="+mn-lt"/>
              </a:rPr>
              <a:t> </a:t>
            </a:r>
            <a:r>
              <a:rPr lang="bg-BG" sz="2400" dirty="0" err="1">
                <a:ea typeface="+mn-lt"/>
                <a:cs typeface="+mn-lt"/>
              </a:rPr>
              <a:t>Einwohnern</a:t>
            </a:r>
            <a:r>
              <a:rPr lang="bg-BG" sz="2400" dirty="0">
                <a:ea typeface="+mn-lt"/>
                <a:cs typeface="+mn-lt"/>
              </a:rPr>
              <a:t>. </a:t>
            </a:r>
            <a:r>
              <a:rPr lang="bg-BG" sz="2400" dirty="0" err="1">
                <a:ea typeface="+mn-lt"/>
                <a:cs typeface="+mn-lt"/>
              </a:rPr>
              <a:t>Das</a:t>
            </a:r>
            <a:r>
              <a:rPr lang="bg-BG" sz="2400" dirty="0">
                <a:ea typeface="+mn-lt"/>
                <a:cs typeface="+mn-lt"/>
              </a:rPr>
              <a:t> </a:t>
            </a:r>
            <a:r>
              <a:rPr lang="bg-BG" sz="2400" dirty="0" err="1">
                <a:ea typeface="+mn-lt"/>
                <a:cs typeface="+mn-lt"/>
              </a:rPr>
              <a:t>Land</a:t>
            </a:r>
            <a:r>
              <a:rPr lang="bg-BG" sz="2400" dirty="0">
                <a:ea typeface="+mn-lt"/>
                <a:cs typeface="+mn-lt"/>
              </a:rPr>
              <a:t> </a:t>
            </a:r>
            <a:r>
              <a:rPr lang="bg-BG" sz="2400" dirty="0" err="1">
                <a:ea typeface="+mn-lt"/>
                <a:cs typeface="+mn-lt"/>
              </a:rPr>
              <a:t>nimmt</a:t>
            </a:r>
            <a:r>
              <a:rPr lang="bg-BG" sz="2400" dirty="0">
                <a:ea typeface="+mn-lt"/>
                <a:cs typeface="+mn-lt"/>
              </a:rPr>
              <a:t> </a:t>
            </a:r>
            <a:r>
              <a:rPr lang="bg-BG" sz="2400" dirty="0" err="1">
                <a:ea typeface="+mn-lt"/>
                <a:cs typeface="+mn-lt"/>
              </a:rPr>
              <a:t>den</a:t>
            </a:r>
            <a:r>
              <a:rPr lang="bg-BG" sz="2400" dirty="0">
                <a:ea typeface="+mn-lt"/>
                <a:cs typeface="+mn-lt"/>
              </a:rPr>
              <a:t> </a:t>
            </a:r>
            <a:r>
              <a:rPr lang="bg-BG" sz="2400" dirty="0" err="1">
                <a:ea typeface="+mn-lt"/>
                <a:cs typeface="+mn-lt"/>
              </a:rPr>
              <a:t>gesamten</a:t>
            </a:r>
            <a:r>
              <a:rPr lang="bg-BG" sz="2400" dirty="0">
                <a:ea typeface="+mn-lt"/>
                <a:cs typeface="+mn-lt"/>
              </a:rPr>
              <a:t> </a:t>
            </a:r>
            <a:r>
              <a:rPr lang="bg-BG" sz="2400" dirty="0" err="1">
                <a:ea typeface="+mn-lt"/>
                <a:cs typeface="+mn-lt"/>
              </a:rPr>
              <a:t>östlichen</a:t>
            </a:r>
            <a:r>
              <a:rPr lang="bg-BG" sz="2400" dirty="0">
                <a:ea typeface="+mn-lt"/>
                <a:cs typeface="+mn-lt"/>
              </a:rPr>
              <a:t> </a:t>
            </a:r>
            <a:r>
              <a:rPr lang="bg-BG" sz="2400" dirty="0" err="1">
                <a:ea typeface="+mn-lt"/>
                <a:cs typeface="+mn-lt"/>
              </a:rPr>
              <a:t>Teil</a:t>
            </a:r>
            <a:r>
              <a:rPr lang="bg-BG" sz="2400" dirty="0">
                <a:ea typeface="+mn-lt"/>
                <a:cs typeface="+mn-lt"/>
              </a:rPr>
              <a:t> </a:t>
            </a:r>
            <a:r>
              <a:rPr lang="bg-BG" sz="2400" dirty="0" err="1">
                <a:ea typeface="+mn-lt"/>
                <a:cs typeface="+mn-lt"/>
              </a:rPr>
              <a:t>der</a:t>
            </a:r>
            <a:r>
              <a:rPr lang="bg-BG" sz="2400" dirty="0">
                <a:ea typeface="+mn-lt"/>
                <a:cs typeface="+mn-lt"/>
              </a:rPr>
              <a:t> </a:t>
            </a:r>
            <a:r>
              <a:rPr lang="bg-BG" sz="2400" dirty="0" err="1">
                <a:ea typeface="+mn-lt"/>
                <a:cs typeface="+mn-lt"/>
              </a:rPr>
              <a:t>Balkanhalbinsel</a:t>
            </a:r>
            <a:r>
              <a:rPr lang="bg-BG" sz="2400" dirty="0">
                <a:ea typeface="+mn-lt"/>
                <a:cs typeface="+mn-lt"/>
              </a:rPr>
              <a:t> </a:t>
            </a:r>
            <a:r>
              <a:rPr lang="bg-BG" sz="2400" dirty="0" err="1">
                <a:ea typeface="+mn-lt"/>
                <a:cs typeface="+mn-lt"/>
              </a:rPr>
              <a:t>ein</a:t>
            </a:r>
            <a:r>
              <a:rPr lang="bg-BG" sz="2400" dirty="0">
                <a:ea typeface="+mn-lt"/>
                <a:cs typeface="+mn-lt"/>
              </a:rPr>
              <a:t>.  Sofia ist die Hauptstadt und gleichzeitig die größte Stadt des </a:t>
            </a:r>
            <a:r>
              <a:rPr lang="bg-BG" sz="2400" dirty="0" smtClean="0">
                <a:ea typeface="+mn-lt"/>
                <a:cs typeface="+mn-lt"/>
              </a:rPr>
              <a:t>Landes</a:t>
            </a:r>
            <a:r>
              <a:rPr lang="de-DE" sz="2400" dirty="0" smtClean="0">
                <a:ea typeface="+mn-lt"/>
                <a:cs typeface="+mn-lt"/>
              </a:rPr>
              <a:t>.</a:t>
            </a:r>
            <a:endParaRPr lang="bg-BG" sz="2400" dirty="0">
              <a:cs typeface="Calibri" panose="020F0502020204030204"/>
            </a:endParaRPr>
          </a:p>
        </p:txBody>
      </p:sp>
      <p:sp>
        <p:nvSpPr>
          <p:cNvPr id="42" name="Rectangle 41">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Картина 6" descr="Картина, която съдържа карта&#10;&#10;Описанието е генерирано автоматично">
            <a:extLst>
              <a:ext uri="{FF2B5EF4-FFF2-40B4-BE49-F238E27FC236}">
                <a16:creationId xmlns:a16="http://schemas.microsoft.com/office/drawing/2014/main" xmlns="" id="{2E8795E5-56D1-65BB-78ED-0FE066D7E65E}"/>
              </a:ext>
            </a:extLst>
          </p:cNvPr>
          <p:cNvPicPr>
            <a:picLocks noChangeAspect="1"/>
          </p:cNvPicPr>
          <p:nvPr/>
        </p:nvPicPr>
        <p:blipFill>
          <a:blip r:embed="rId2" cstate="print"/>
          <a:stretch>
            <a:fillRect/>
          </a:stretch>
        </p:blipFill>
        <p:spPr>
          <a:xfrm>
            <a:off x="5405862" y="1222797"/>
            <a:ext cx="6019331" cy="4409159"/>
          </a:xfrm>
          <a:prstGeom prst="rect">
            <a:avLst/>
          </a:prstGeom>
          <a:effectLst/>
        </p:spPr>
      </p:pic>
      <p:pic>
        <p:nvPicPr>
          <p:cNvPr id="7" name="Картина 7">
            <a:extLst>
              <a:ext uri="{FF2B5EF4-FFF2-40B4-BE49-F238E27FC236}">
                <a16:creationId xmlns:a16="http://schemas.microsoft.com/office/drawing/2014/main" xmlns="" id="{1CF409D1-D589-5A77-A0F7-1F5911C8C1D0}"/>
              </a:ext>
            </a:extLst>
          </p:cNvPr>
          <p:cNvPicPr>
            <a:picLocks noChangeAspect="1"/>
          </p:cNvPicPr>
          <p:nvPr/>
        </p:nvPicPr>
        <p:blipFill>
          <a:blip r:embed="rId3" cstate="print"/>
          <a:stretch>
            <a:fillRect/>
          </a:stretch>
        </p:blipFill>
        <p:spPr>
          <a:xfrm>
            <a:off x="-5751" y="-941"/>
            <a:ext cx="2743200" cy="562599"/>
          </a:xfrm>
          <a:prstGeom prst="rect">
            <a:avLst/>
          </a:prstGeom>
        </p:spPr>
      </p:pic>
      <p:pic>
        <p:nvPicPr>
          <p:cNvPr id="8" name="Картина 8">
            <a:extLst>
              <a:ext uri="{FF2B5EF4-FFF2-40B4-BE49-F238E27FC236}">
                <a16:creationId xmlns:a16="http://schemas.microsoft.com/office/drawing/2014/main" xmlns="" id="{A0D4BCE2-9466-6A66-9F39-6DA2E69F91AD}"/>
              </a:ext>
            </a:extLst>
          </p:cNvPr>
          <p:cNvPicPr>
            <a:picLocks noChangeAspect="1"/>
          </p:cNvPicPr>
          <p:nvPr/>
        </p:nvPicPr>
        <p:blipFill>
          <a:blip r:embed="rId4" cstate="print"/>
          <a:stretch>
            <a:fillRect/>
          </a:stretch>
        </p:blipFill>
        <p:spPr>
          <a:xfrm>
            <a:off x="2737449" y="5524546"/>
            <a:ext cx="1866181" cy="1333454"/>
          </a:xfrm>
          <a:prstGeom prst="rect">
            <a:avLst/>
          </a:prstGeom>
        </p:spPr>
      </p:pic>
    </p:spTree>
    <p:extLst>
      <p:ext uri="{BB962C8B-B14F-4D97-AF65-F5344CB8AC3E}">
        <p14:creationId xmlns="" xmlns:p14="http://schemas.microsoft.com/office/powerpoint/2010/main" val="36352857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40FA2-9906-FA85-76C4-E9440A186F1B}"/>
              </a:ext>
            </a:extLst>
          </p:cNvPr>
          <p:cNvSpPr>
            <a:spLocks noGrp="1"/>
          </p:cNvSpPr>
          <p:nvPr>
            <p:ph type="title"/>
          </p:nvPr>
        </p:nvSpPr>
        <p:spPr>
          <a:xfrm>
            <a:off x="160099" y="557379"/>
            <a:ext cx="4477969" cy="1622321"/>
          </a:xfrm>
        </p:spPr>
        <p:txBody>
          <a:bodyPr>
            <a:noAutofit/>
          </a:bodyPr>
          <a:lstStyle/>
          <a:p>
            <a:pPr algn="ctr"/>
            <a:r>
              <a:rPr lang="de" sz="3300" dirty="0">
                <a:latin typeface="Calibri"/>
                <a:ea typeface="+mj-lt"/>
                <a:cs typeface="+mj-lt"/>
              </a:rPr>
              <a:t>Herkunft der bulgarischen Volkstracht</a:t>
            </a:r>
            <a:endParaRPr lang="bg-BG" sz="3300" dirty="0" err="1">
              <a:latin typeface="Calibri"/>
              <a:cs typeface="Calibri"/>
            </a:endParaRPr>
          </a:p>
        </p:txBody>
      </p:sp>
      <p:sp>
        <p:nvSpPr>
          <p:cNvPr id="3" name="Content Placeholder 2">
            <a:extLst>
              <a:ext uri="{FF2B5EF4-FFF2-40B4-BE49-F238E27FC236}">
                <a16:creationId xmlns:a16="http://schemas.microsoft.com/office/drawing/2014/main" xmlns="" id="{446901D4-A4C9-81CC-E0C1-DE8A7CB102E0}"/>
              </a:ext>
            </a:extLst>
          </p:cNvPr>
          <p:cNvSpPr>
            <a:spLocks noGrp="1"/>
          </p:cNvSpPr>
          <p:nvPr>
            <p:ph idx="1"/>
          </p:nvPr>
        </p:nvSpPr>
        <p:spPr>
          <a:xfrm>
            <a:off x="599226" y="2378261"/>
            <a:ext cx="3735531" cy="3785419"/>
          </a:xfrm>
        </p:spPr>
        <p:txBody>
          <a:bodyPr vert="horz" lIns="91440" tIns="45720" rIns="91440" bIns="45720" rtlCol="0" anchor="t">
            <a:normAutofit/>
          </a:bodyPr>
          <a:lstStyle/>
          <a:p>
            <a:pPr marL="0" indent="0">
              <a:buNone/>
            </a:pPr>
            <a:r>
              <a:rPr lang="de-DE" sz="2400" dirty="0" smtClean="0">
                <a:solidFill>
                  <a:schemeClr val="tx1">
                    <a:lumMod val="95000"/>
                    <a:lumOff val="5000"/>
                  </a:schemeClr>
                </a:solidFill>
                <a:latin typeface="Calibri"/>
                <a:cs typeface="Calibri"/>
              </a:rPr>
              <a:t>Die </a:t>
            </a:r>
            <a:r>
              <a:rPr lang="de-DE" sz="2400" dirty="0" smtClean="0">
                <a:solidFill>
                  <a:schemeClr val="tx1">
                    <a:lumMod val="95000"/>
                    <a:lumOff val="5000"/>
                  </a:schemeClr>
                </a:solidFill>
                <a:latin typeface="Calibri"/>
                <a:cs typeface="Calibri"/>
              </a:rPr>
              <a:t>Ethnographen </a:t>
            </a:r>
            <a:r>
              <a:rPr lang="de-DE" sz="2400" dirty="0" smtClean="0">
                <a:solidFill>
                  <a:schemeClr val="tx1">
                    <a:lumMod val="95000"/>
                    <a:lumOff val="5000"/>
                  </a:schemeClr>
                </a:solidFill>
                <a:latin typeface="Calibri"/>
                <a:cs typeface="Calibri"/>
              </a:rPr>
              <a:t>denken</a:t>
            </a:r>
            <a:r>
              <a:rPr lang="en-US" sz="2400" dirty="0" smtClean="0">
                <a:solidFill>
                  <a:schemeClr val="tx1">
                    <a:lumMod val="95000"/>
                    <a:lumOff val="5000"/>
                  </a:schemeClr>
                </a:solidFill>
                <a:latin typeface="Calibri"/>
                <a:cs typeface="Calibri"/>
              </a:rPr>
              <a:t>, </a:t>
            </a:r>
            <a:r>
              <a:rPr lang="en-US" sz="2400" dirty="0" err="1" smtClean="0">
                <a:solidFill>
                  <a:schemeClr val="tx1">
                    <a:lumMod val="95000"/>
                    <a:lumOff val="5000"/>
                  </a:schemeClr>
                </a:solidFill>
                <a:latin typeface="Calibri"/>
                <a:cs typeface="Calibri"/>
              </a:rPr>
              <a:t>dass</a:t>
            </a:r>
            <a:r>
              <a:rPr lang="en-US" sz="2400" dirty="0" smtClean="0">
                <a:solidFill>
                  <a:schemeClr val="tx1">
                    <a:lumMod val="95000"/>
                    <a:lumOff val="5000"/>
                  </a:schemeClr>
                </a:solidFill>
                <a:latin typeface="Calibri"/>
                <a:cs typeface="Calibri"/>
              </a:rPr>
              <a:t> die </a:t>
            </a:r>
            <a:r>
              <a:rPr lang="en-US" sz="2400" dirty="0" err="1" smtClean="0">
                <a:solidFill>
                  <a:schemeClr val="tx1">
                    <a:lumMod val="95000"/>
                    <a:lumOff val="5000"/>
                  </a:schemeClr>
                </a:solidFill>
                <a:latin typeface="Calibri"/>
                <a:cs typeface="Calibri"/>
              </a:rPr>
              <a:t>Volkstrachten</a:t>
            </a:r>
            <a:r>
              <a:rPr lang="en-US" sz="2400" dirty="0" smtClean="0">
                <a:solidFill>
                  <a:schemeClr val="tx1">
                    <a:lumMod val="95000"/>
                    <a:lumOff val="5000"/>
                  </a:schemeClr>
                </a:solidFill>
                <a:latin typeface="Calibri"/>
                <a:cs typeface="Calibri"/>
              </a:rPr>
              <a:t> </a:t>
            </a:r>
            <a:r>
              <a:rPr lang="en-US" sz="2400" dirty="0" err="1" smtClean="0">
                <a:solidFill>
                  <a:schemeClr val="tx1">
                    <a:lumMod val="95000"/>
                    <a:lumOff val="5000"/>
                  </a:schemeClr>
                </a:solidFill>
                <a:latin typeface="Calibri"/>
                <a:cs typeface="Calibri"/>
              </a:rPr>
              <a:t>aus</a:t>
            </a:r>
            <a:r>
              <a:rPr lang="en-US" sz="2400" dirty="0" smtClean="0">
                <a:solidFill>
                  <a:schemeClr val="tx1">
                    <a:lumMod val="95000"/>
                    <a:lumOff val="5000"/>
                  </a:schemeClr>
                </a:solidFill>
                <a:latin typeface="Calibri"/>
                <a:cs typeface="Calibri"/>
              </a:rPr>
              <a:t> </a:t>
            </a:r>
            <a:r>
              <a:rPr lang="en-US" sz="2400" dirty="0" err="1" smtClean="0">
                <a:solidFill>
                  <a:schemeClr val="tx1">
                    <a:lumMod val="95000"/>
                    <a:lumOff val="5000"/>
                  </a:schemeClr>
                </a:solidFill>
                <a:latin typeface="Calibri"/>
                <a:cs typeface="Calibri"/>
              </a:rPr>
              <a:t>dem</a:t>
            </a:r>
            <a:r>
              <a:rPr lang="en-US" sz="2400" dirty="0" smtClean="0">
                <a:solidFill>
                  <a:schemeClr val="tx1">
                    <a:lumMod val="95000"/>
                    <a:lumOff val="5000"/>
                  </a:schemeClr>
                </a:solidFill>
                <a:latin typeface="Calibri"/>
                <a:cs typeface="Calibri"/>
              </a:rPr>
              <a:t> Balkan </a:t>
            </a:r>
            <a:r>
              <a:rPr lang="en-US" sz="2400" dirty="0" err="1" smtClean="0">
                <a:solidFill>
                  <a:schemeClr val="tx1">
                    <a:lumMod val="95000"/>
                    <a:lumOff val="5000"/>
                  </a:schemeClr>
                </a:solidFill>
                <a:latin typeface="Calibri"/>
                <a:cs typeface="Calibri"/>
              </a:rPr>
              <a:t>kommen</a:t>
            </a:r>
            <a:r>
              <a:rPr lang="en-US" sz="2400" dirty="0" smtClean="0">
                <a:solidFill>
                  <a:schemeClr val="tx1">
                    <a:lumMod val="95000"/>
                    <a:lumOff val="5000"/>
                  </a:schemeClr>
                </a:solidFill>
                <a:latin typeface="Calibri"/>
                <a:cs typeface="Calibri"/>
              </a:rPr>
              <a:t>, </a:t>
            </a:r>
            <a:r>
              <a:rPr lang="de-DE" sz="2400" dirty="0" smtClean="0">
                <a:solidFill>
                  <a:schemeClr val="tx1">
                    <a:lumMod val="95000"/>
                    <a:lumOff val="5000"/>
                  </a:schemeClr>
                </a:solidFill>
                <a:latin typeface="Calibri"/>
                <a:cs typeface="Calibri"/>
              </a:rPr>
              <a:t>aber es kann eine Spur gefunden sein</a:t>
            </a:r>
            <a:r>
              <a:rPr lang="en-US" sz="2400" dirty="0" smtClean="0">
                <a:solidFill>
                  <a:schemeClr val="tx1">
                    <a:lumMod val="95000"/>
                    <a:lumOff val="5000"/>
                  </a:schemeClr>
                </a:solidFill>
                <a:latin typeface="Calibri"/>
                <a:cs typeface="Calibri"/>
              </a:rPr>
              <a:t>, von den </a:t>
            </a:r>
            <a:r>
              <a:rPr lang="en-US" sz="2400" dirty="0" err="1" smtClean="0">
                <a:solidFill>
                  <a:schemeClr val="tx1">
                    <a:lumMod val="95000"/>
                    <a:lumOff val="5000"/>
                  </a:schemeClr>
                </a:solidFill>
                <a:latin typeface="Calibri"/>
                <a:cs typeface="Calibri"/>
              </a:rPr>
              <a:t>Völkern</a:t>
            </a:r>
            <a:r>
              <a:rPr lang="en-US" sz="2400" dirty="0" smtClean="0">
                <a:solidFill>
                  <a:schemeClr val="tx1">
                    <a:lumMod val="95000"/>
                    <a:lumOff val="5000"/>
                  </a:schemeClr>
                </a:solidFill>
                <a:latin typeface="Calibri"/>
                <a:cs typeface="Calibri"/>
              </a:rPr>
              <a:t>, </a:t>
            </a:r>
            <a:r>
              <a:rPr lang="de-DE" sz="2400" dirty="0" smtClean="0">
                <a:solidFill>
                  <a:schemeClr val="tx1">
                    <a:lumMod val="95000"/>
                    <a:lumOff val="5000"/>
                  </a:schemeClr>
                </a:solidFill>
                <a:latin typeface="Calibri"/>
                <a:cs typeface="Calibri"/>
              </a:rPr>
              <a:t>mit denen Bulgarien </a:t>
            </a:r>
            <a:r>
              <a:rPr lang="de-DE" sz="2400" dirty="0" err="1" smtClean="0">
                <a:solidFill>
                  <a:schemeClr val="tx1">
                    <a:lumMod val="95000"/>
                    <a:lumOff val="5000"/>
                  </a:schemeClr>
                </a:solidFill>
                <a:latin typeface="Calibri"/>
                <a:cs typeface="Calibri"/>
              </a:rPr>
              <a:t>kummuniziert</a:t>
            </a:r>
            <a:r>
              <a:rPr lang="de-DE" sz="2400" dirty="0" smtClean="0">
                <a:solidFill>
                  <a:schemeClr val="tx1">
                    <a:lumMod val="95000"/>
                    <a:lumOff val="5000"/>
                  </a:schemeClr>
                </a:solidFill>
                <a:latin typeface="Calibri"/>
                <a:cs typeface="Calibri"/>
              </a:rPr>
              <a:t> </a:t>
            </a:r>
            <a:r>
              <a:rPr lang="de-DE" sz="2400" dirty="0" smtClean="0">
                <a:solidFill>
                  <a:schemeClr val="tx1">
                    <a:lumMod val="95000"/>
                    <a:lumOff val="5000"/>
                  </a:schemeClr>
                </a:solidFill>
                <a:latin typeface="Calibri"/>
                <a:cs typeface="Calibri"/>
              </a:rPr>
              <a:t>hat.</a:t>
            </a:r>
            <a:endParaRPr lang="en-US" sz="2400" dirty="0">
              <a:solidFill>
                <a:schemeClr val="tx1">
                  <a:lumMod val="95000"/>
                  <a:lumOff val="5000"/>
                </a:schemeClr>
              </a:solidFill>
              <a:latin typeface="Calibri"/>
              <a:cs typeface="Calibri"/>
            </a:endParaRPr>
          </a:p>
        </p:txBody>
      </p:sp>
      <p:sp>
        <p:nvSpPr>
          <p:cNvPr id="15" name="Rectangle 8">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749AB30B-C412-2083-E88D-F3C913BF109D}"/>
              </a:ext>
            </a:extLst>
          </p:cNvPr>
          <p:cNvPicPr>
            <a:picLocks noChangeAspect="1"/>
          </p:cNvPicPr>
          <p:nvPr/>
        </p:nvPicPr>
        <p:blipFill>
          <a:blip r:embed="rId2" cstate="print"/>
          <a:stretch>
            <a:fillRect/>
          </a:stretch>
        </p:blipFill>
        <p:spPr>
          <a:xfrm>
            <a:off x="5405862" y="1734440"/>
            <a:ext cx="6019331" cy="3385873"/>
          </a:xfrm>
          <a:prstGeom prst="rect">
            <a:avLst/>
          </a:prstGeom>
          <a:effectLst/>
        </p:spPr>
      </p:pic>
      <p:pic>
        <p:nvPicPr>
          <p:cNvPr id="5" name="Картина 5">
            <a:extLst>
              <a:ext uri="{FF2B5EF4-FFF2-40B4-BE49-F238E27FC236}">
                <a16:creationId xmlns:a16="http://schemas.microsoft.com/office/drawing/2014/main" xmlns="" id="{CCBE580D-5E40-70C2-CB9E-F60B9E83958E}"/>
              </a:ext>
            </a:extLst>
          </p:cNvPr>
          <p:cNvPicPr>
            <a:picLocks noChangeAspect="1"/>
          </p:cNvPicPr>
          <p:nvPr/>
        </p:nvPicPr>
        <p:blipFill>
          <a:blip r:embed="rId3" cstate="print"/>
          <a:stretch>
            <a:fillRect/>
          </a:stretch>
        </p:blipFill>
        <p:spPr>
          <a:xfrm>
            <a:off x="-5751" y="-941"/>
            <a:ext cx="2743200" cy="562599"/>
          </a:xfrm>
          <a:prstGeom prst="rect">
            <a:avLst/>
          </a:prstGeom>
        </p:spPr>
      </p:pic>
      <p:pic>
        <p:nvPicPr>
          <p:cNvPr id="6" name="Картина 6">
            <a:extLst>
              <a:ext uri="{FF2B5EF4-FFF2-40B4-BE49-F238E27FC236}">
                <a16:creationId xmlns:a16="http://schemas.microsoft.com/office/drawing/2014/main" xmlns="" id="{4F0BBDB0-42CA-B390-6DB8-8993876B2C40}"/>
              </a:ext>
            </a:extLst>
          </p:cNvPr>
          <p:cNvPicPr>
            <a:picLocks noChangeAspect="1"/>
          </p:cNvPicPr>
          <p:nvPr/>
        </p:nvPicPr>
        <p:blipFill>
          <a:blip r:embed="rId4" cstate="print"/>
          <a:stretch>
            <a:fillRect/>
          </a:stretch>
        </p:blipFill>
        <p:spPr>
          <a:xfrm>
            <a:off x="2587859" y="5463639"/>
            <a:ext cx="1923691" cy="1347832"/>
          </a:xfrm>
          <a:prstGeom prst="rect">
            <a:avLst/>
          </a:prstGeom>
        </p:spPr>
      </p:pic>
    </p:spTree>
    <p:extLst>
      <p:ext uri="{BB962C8B-B14F-4D97-AF65-F5344CB8AC3E}">
        <p14:creationId xmlns="" xmlns:p14="http://schemas.microsoft.com/office/powerpoint/2010/main" val="1652792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FB5468C-305B-445A-A53B-93DB583365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029ECB65-4DAC-5B48-FF14-594165E7AA53}"/>
              </a:ext>
            </a:extLst>
          </p:cNvPr>
          <p:cNvPicPr>
            <a:picLocks noChangeAspect="1"/>
          </p:cNvPicPr>
          <p:nvPr/>
        </p:nvPicPr>
        <p:blipFill rotWithShape="1">
          <a:blip r:embed="rId2" cstate="print"/>
          <a:srcRect t="16000" b="27555"/>
          <a:stretch/>
        </p:blipFill>
        <p:spPr>
          <a:xfrm>
            <a:off x="-1" y="3184849"/>
            <a:ext cx="4317409" cy="3650786"/>
          </a:xfrm>
          <a:prstGeom prst="rect">
            <a:avLst/>
          </a:prstGeom>
        </p:spPr>
      </p:pic>
      <p:sp>
        <p:nvSpPr>
          <p:cNvPr id="12" name="Rectangle 11">
            <a:extLst>
              <a:ext uri="{FF2B5EF4-FFF2-40B4-BE49-F238E27FC236}">
                <a16:creationId xmlns:a16="http://schemas.microsoft.com/office/drawing/2014/main" xmlns="" id="{A2CDF4EC-7B47-436E-927B-5754042585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52841"/>
            <a:ext cx="431749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F273D9E-5BEA-459A-918F-AF5ACA2584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920494"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7F244A0-FA9F-B8DE-5872-D6C4E027BBCC}"/>
              </a:ext>
            </a:extLst>
          </p:cNvPr>
          <p:cNvSpPr>
            <a:spLocks noGrp="1"/>
          </p:cNvSpPr>
          <p:nvPr>
            <p:ph idx="1"/>
          </p:nvPr>
        </p:nvSpPr>
        <p:spPr>
          <a:xfrm>
            <a:off x="4907921" y="397565"/>
            <a:ext cx="3378708" cy="5715383"/>
          </a:xfrm>
        </p:spPr>
        <p:txBody>
          <a:bodyPr vert="horz" lIns="91440" tIns="45720" rIns="91440" bIns="45720" rtlCol="0" anchor="ctr">
            <a:normAutofit/>
          </a:bodyPr>
          <a:lstStyle/>
          <a:p>
            <a:pPr marL="0" indent="0">
              <a:buNone/>
            </a:pPr>
            <a:r>
              <a:rPr lang="en-US" sz="2400" dirty="0" smtClean="0">
                <a:latin typeface="Calibri"/>
                <a:ea typeface="Calibri"/>
                <a:cs typeface="Calibri"/>
              </a:rPr>
              <a:t>Die </a:t>
            </a:r>
            <a:r>
              <a:rPr lang="en-US" sz="2400" dirty="0" err="1" smtClean="0">
                <a:latin typeface="Calibri"/>
                <a:ea typeface="Calibri"/>
                <a:cs typeface="Calibri"/>
              </a:rPr>
              <a:t>Volksracht</a:t>
            </a:r>
            <a:r>
              <a:rPr lang="en-US" sz="2400" dirty="0" smtClean="0">
                <a:latin typeface="Calibri"/>
                <a:ea typeface="Calibri"/>
                <a:cs typeface="Calibri"/>
              </a:rPr>
              <a:t> </a:t>
            </a:r>
            <a:r>
              <a:rPr lang="en-US" sz="2400" dirty="0" err="1" smtClean="0">
                <a:latin typeface="Calibri"/>
                <a:ea typeface="Calibri"/>
                <a:cs typeface="Calibri"/>
              </a:rPr>
              <a:t>ist</a:t>
            </a:r>
            <a:r>
              <a:rPr lang="en-US" sz="2400" dirty="0" smtClean="0">
                <a:latin typeface="Calibri"/>
                <a:ea typeface="Calibri"/>
                <a:cs typeface="Calibri"/>
              </a:rPr>
              <a:t> </a:t>
            </a:r>
            <a:r>
              <a:rPr lang="en-US" sz="2400" dirty="0" err="1" smtClean="0">
                <a:latin typeface="Calibri"/>
                <a:ea typeface="Calibri"/>
                <a:cs typeface="Calibri"/>
              </a:rPr>
              <a:t>Alltagskleidung</a:t>
            </a:r>
            <a:r>
              <a:rPr lang="en-US" sz="2400" dirty="0" smtClean="0">
                <a:latin typeface="Calibri"/>
                <a:ea typeface="Calibri"/>
                <a:cs typeface="Calibri"/>
              </a:rPr>
              <a:t> </a:t>
            </a:r>
            <a:r>
              <a:rPr lang="de-DE" sz="2400" dirty="0" smtClean="0">
                <a:latin typeface="Calibri"/>
                <a:ea typeface="Calibri"/>
                <a:cs typeface="Calibri"/>
              </a:rPr>
              <a:t>mit </a:t>
            </a:r>
            <a:r>
              <a:rPr lang="de-DE" sz="2400" dirty="0" smtClean="0">
                <a:latin typeface="Calibri"/>
                <a:ea typeface="Calibri"/>
                <a:cs typeface="Calibri"/>
              </a:rPr>
              <a:t>feierlichem </a:t>
            </a:r>
            <a:r>
              <a:rPr lang="de-DE" sz="2400" dirty="0" smtClean="0">
                <a:latin typeface="Calibri"/>
                <a:ea typeface="Calibri"/>
                <a:cs typeface="Calibri"/>
              </a:rPr>
              <a:t>Aussehen. Sie ist sehr praktisch für Arbeit, Rituale und Feiern.</a:t>
            </a:r>
            <a:endParaRPr lang="en-US" sz="2400" dirty="0">
              <a:latin typeface="Calibri"/>
              <a:ea typeface="Calibri"/>
              <a:cs typeface="Calibri"/>
            </a:endParaRPr>
          </a:p>
        </p:txBody>
      </p:sp>
      <p:pic>
        <p:nvPicPr>
          <p:cNvPr id="5" name="Picture 5" descr="A picture containing person&#10;&#10;Description automatically generated">
            <a:extLst>
              <a:ext uri="{FF2B5EF4-FFF2-40B4-BE49-F238E27FC236}">
                <a16:creationId xmlns:a16="http://schemas.microsoft.com/office/drawing/2014/main" xmlns="" id="{C254A4E0-764A-53B6-0287-38682229A292}"/>
              </a:ext>
            </a:extLst>
          </p:cNvPr>
          <p:cNvPicPr>
            <a:picLocks noChangeAspect="1"/>
          </p:cNvPicPr>
          <p:nvPr/>
        </p:nvPicPr>
        <p:blipFill rotWithShape="1">
          <a:blip r:embed="rId3" cstate="print"/>
          <a:srcRect l="4162" r="21911"/>
          <a:stretch/>
        </p:blipFill>
        <p:spPr>
          <a:xfrm>
            <a:off x="8807838" y="-6"/>
            <a:ext cx="3384162" cy="6858002"/>
          </a:xfrm>
          <a:prstGeom prst="rect">
            <a:avLst/>
          </a:prstGeom>
        </p:spPr>
      </p:pic>
      <p:sp>
        <p:nvSpPr>
          <p:cNvPr id="16" name="Rectangle 15">
            <a:extLst>
              <a:ext uri="{FF2B5EF4-FFF2-40B4-BE49-F238E27FC236}">
                <a16:creationId xmlns:a16="http://schemas.microsoft.com/office/drawing/2014/main" xmlns="" id="{5DFA5EF5-56B1-49EE-B0BB-69B6399FAD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5305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Картина 6">
            <a:extLst>
              <a:ext uri="{FF2B5EF4-FFF2-40B4-BE49-F238E27FC236}">
                <a16:creationId xmlns:a16="http://schemas.microsoft.com/office/drawing/2014/main" xmlns="" id="{C27FF037-4E30-AEF5-635A-221FFC15861C}"/>
              </a:ext>
            </a:extLst>
          </p:cNvPr>
          <p:cNvPicPr>
            <a:picLocks noChangeAspect="1"/>
          </p:cNvPicPr>
          <p:nvPr/>
        </p:nvPicPr>
        <p:blipFill>
          <a:blip r:embed="rId4" cstate="print"/>
          <a:stretch>
            <a:fillRect/>
          </a:stretch>
        </p:blipFill>
        <p:spPr>
          <a:xfrm>
            <a:off x="-5751" y="-941"/>
            <a:ext cx="2743200" cy="562599"/>
          </a:xfrm>
          <a:prstGeom prst="rect">
            <a:avLst/>
          </a:prstGeom>
        </p:spPr>
      </p:pic>
      <p:pic>
        <p:nvPicPr>
          <p:cNvPr id="7" name="Картина 7">
            <a:extLst>
              <a:ext uri="{FF2B5EF4-FFF2-40B4-BE49-F238E27FC236}">
                <a16:creationId xmlns:a16="http://schemas.microsoft.com/office/drawing/2014/main" xmlns="" id="{A85F5461-AC84-D216-9F24-76A201782C82}"/>
              </a:ext>
            </a:extLst>
          </p:cNvPr>
          <p:cNvPicPr>
            <a:picLocks noChangeAspect="1"/>
          </p:cNvPicPr>
          <p:nvPr/>
        </p:nvPicPr>
        <p:blipFill>
          <a:blip r:embed="rId5" cstate="print"/>
          <a:stretch>
            <a:fillRect/>
          </a:stretch>
        </p:blipFill>
        <p:spPr>
          <a:xfrm>
            <a:off x="1908543" y="1400029"/>
            <a:ext cx="2268748" cy="1621001"/>
          </a:xfrm>
          <a:prstGeom prst="rect">
            <a:avLst/>
          </a:prstGeom>
        </p:spPr>
      </p:pic>
    </p:spTree>
    <p:extLst>
      <p:ext uri="{BB962C8B-B14F-4D97-AF65-F5344CB8AC3E}">
        <p14:creationId xmlns="" xmlns:p14="http://schemas.microsoft.com/office/powerpoint/2010/main" val="41212303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B54A1-19F9-6AC4-BDE4-FE6E3DF4911A}"/>
              </a:ext>
            </a:extLst>
          </p:cNvPr>
          <p:cNvSpPr>
            <a:spLocks noGrp="1"/>
          </p:cNvSpPr>
          <p:nvPr>
            <p:ph type="title"/>
          </p:nvPr>
        </p:nvSpPr>
        <p:spPr>
          <a:xfrm>
            <a:off x="648929" y="705394"/>
            <a:ext cx="3648751" cy="1546193"/>
          </a:xfrm>
        </p:spPr>
        <p:txBody>
          <a:bodyPr>
            <a:normAutofit fontScale="90000"/>
          </a:bodyPr>
          <a:lstStyle/>
          <a:p>
            <a:pPr algn="ctr"/>
            <a:r>
              <a:rPr lang="en-US" sz="3700" dirty="0">
                <a:cs typeface="Calibri Light"/>
              </a:rPr>
              <a:t>Die </a:t>
            </a:r>
            <a:r>
              <a:rPr lang="en-US" sz="3700" dirty="0" err="1" smtClean="0">
                <a:cs typeface="Calibri Light"/>
              </a:rPr>
              <a:t>ethnographischen</a:t>
            </a:r>
            <a:r>
              <a:rPr lang="en-US" sz="3700" dirty="0" smtClean="0">
                <a:cs typeface="Calibri Light"/>
              </a:rPr>
              <a:t> </a:t>
            </a:r>
            <a:r>
              <a:rPr lang="en-US" sz="3700" dirty="0" err="1" smtClean="0">
                <a:cs typeface="Calibri Light"/>
              </a:rPr>
              <a:t>Gebiete</a:t>
            </a:r>
            <a:endParaRPr lang="en-US" sz="3700" dirty="0">
              <a:cs typeface="Calibri Light"/>
            </a:endParaRPr>
          </a:p>
        </p:txBody>
      </p:sp>
      <p:sp>
        <p:nvSpPr>
          <p:cNvPr id="3" name="Content Placeholder 2">
            <a:extLst>
              <a:ext uri="{FF2B5EF4-FFF2-40B4-BE49-F238E27FC236}">
                <a16:creationId xmlns:a16="http://schemas.microsoft.com/office/drawing/2014/main" xmlns="" id="{5A83DD9E-10C9-8A5F-4302-B32419F8DDA7}"/>
              </a:ext>
            </a:extLst>
          </p:cNvPr>
          <p:cNvSpPr>
            <a:spLocks noGrp="1"/>
          </p:cNvSpPr>
          <p:nvPr>
            <p:ph idx="1"/>
          </p:nvPr>
        </p:nvSpPr>
        <p:spPr>
          <a:xfrm>
            <a:off x="289497" y="2452776"/>
            <a:ext cx="4224360" cy="3627269"/>
          </a:xfrm>
        </p:spPr>
        <p:txBody>
          <a:bodyPr vert="horz" lIns="91440" tIns="45720" rIns="91440" bIns="45720" rtlCol="0" anchor="t">
            <a:normAutofit/>
          </a:bodyPr>
          <a:lstStyle/>
          <a:p>
            <a:pPr marL="0" indent="0">
              <a:buNone/>
            </a:pPr>
            <a:endParaRPr lang="de" sz="2000" dirty="0">
              <a:latin typeface="Calibri"/>
              <a:ea typeface="Calibri"/>
              <a:cs typeface="Calibri"/>
            </a:endParaRPr>
          </a:p>
          <a:p>
            <a:pPr marL="0" indent="0">
              <a:buNone/>
            </a:pPr>
            <a:r>
              <a:rPr lang="de" sz="2400" dirty="0">
                <a:latin typeface="Calibri"/>
                <a:ea typeface="Calibri"/>
                <a:cs typeface="Calibri"/>
              </a:rPr>
              <a:t>Es gibt sieben </a:t>
            </a:r>
            <a:r>
              <a:rPr lang="de" sz="2400" dirty="0" smtClean="0">
                <a:latin typeface="Calibri"/>
                <a:ea typeface="Calibri"/>
                <a:cs typeface="Calibri"/>
              </a:rPr>
              <a:t>ethnographische Gebiete, </a:t>
            </a:r>
            <a:r>
              <a:rPr lang="de" sz="2400" dirty="0">
                <a:latin typeface="Calibri"/>
                <a:ea typeface="Calibri"/>
                <a:cs typeface="Calibri"/>
              </a:rPr>
              <a:t>wo verschiedene Trachten zu sehen sind. (Nördliche Region, </a:t>
            </a:r>
            <a:r>
              <a:rPr lang="de" sz="2400" dirty="0" err="1">
                <a:latin typeface="Calibri"/>
                <a:ea typeface="Calibri"/>
                <a:cs typeface="Calibri"/>
              </a:rPr>
              <a:t>Dobrudzha</a:t>
            </a:r>
            <a:r>
              <a:rPr lang="de" sz="2400" dirty="0">
                <a:latin typeface="Calibri"/>
                <a:ea typeface="Calibri"/>
                <a:cs typeface="Calibri"/>
              </a:rPr>
              <a:t>, </a:t>
            </a:r>
            <a:r>
              <a:rPr lang="de" sz="2400" dirty="0" err="1">
                <a:latin typeface="Calibri"/>
                <a:ea typeface="Calibri"/>
                <a:cs typeface="Calibri"/>
              </a:rPr>
              <a:t>Strandzha</a:t>
            </a:r>
            <a:r>
              <a:rPr lang="de" sz="2400" dirty="0">
                <a:latin typeface="Calibri"/>
                <a:ea typeface="Calibri"/>
                <a:cs typeface="Calibri"/>
              </a:rPr>
              <a:t>, thrakische Region, </a:t>
            </a:r>
            <a:r>
              <a:rPr lang="de" sz="2400" dirty="0" err="1">
                <a:latin typeface="Calibri"/>
                <a:ea typeface="Calibri"/>
                <a:cs typeface="Calibri"/>
              </a:rPr>
              <a:t>Shopska</a:t>
            </a:r>
            <a:r>
              <a:rPr lang="de" sz="2400" dirty="0">
                <a:latin typeface="Calibri"/>
                <a:ea typeface="Calibri"/>
                <a:cs typeface="Calibri"/>
              </a:rPr>
              <a:t>-Region, </a:t>
            </a:r>
            <a:r>
              <a:rPr lang="de" sz="2400" dirty="0" err="1">
                <a:latin typeface="Calibri"/>
                <a:ea typeface="Calibri"/>
                <a:cs typeface="Calibri"/>
              </a:rPr>
              <a:t>Pirin</a:t>
            </a:r>
            <a:r>
              <a:rPr lang="de" sz="2400" dirty="0">
                <a:latin typeface="Calibri"/>
                <a:ea typeface="Calibri"/>
                <a:cs typeface="Calibri"/>
              </a:rPr>
              <a:t> und Rhodopen)</a:t>
            </a:r>
            <a:endParaRPr lang="de" sz="2400" dirty="0">
              <a:latin typeface="Calibri"/>
              <a:ea typeface="+mn-lt"/>
              <a:cs typeface="+mn-lt"/>
            </a:endParaRPr>
          </a:p>
          <a:p>
            <a:pPr marL="0" indent="0">
              <a:buNone/>
            </a:pPr>
            <a:endParaRPr lang="de" sz="2000" dirty="0">
              <a:latin typeface="Calibri"/>
              <a:ea typeface="Calibri"/>
              <a:cs typeface="Calibri"/>
            </a:endParaRPr>
          </a:p>
        </p:txBody>
      </p:sp>
      <p:sp>
        <p:nvSpPr>
          <p:cNvPr id="9" name="Rectangle 8">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posing for a photo&#10;&#10;Description automatically generated">
            <a:extLst>
              <a:ext uri="{FF2B5EF4-FFF2-40B4-BE49-F238E27FC236}">
                <a16:creationId xmlns:a16="http://schemas.microsoft.com/office/drawing/2014/main" xmlns="" id="{203115C4-DCF7-5105-1FFE-69AB9A88567B}"/>
              </a:ext>
            </a:extLst>
          </p:cNvPr>
          <p:cNvPicPr>
            <a:picLocks noChangeAspect="1"/>
          </p:cNvPicPr>
          <p:nvPr/>
        </p:nvPicPr>
        <p:blipFill>
          <a:blip r:embed="rId2" cstate="print"/>
          <a:stretch>
            <a:fillRect/>
          </a:stretch>
        </p:blipFill>
        <p:spPr>
          <a:xfrm>
            <a:off x="5405862" y="1418425"/>
            <a:ext cx="6019331" cy="4017903"/>
          </a:xfrm>
          <a:prstGeom prst="rect">
            <a:avLst/>
          </a:prstGeom>
          <a:effectLst/>
        </p:spPr>
      </p:pic>
      <p:pic>
        <p:nvPicPr>
          <p:cNvPr id="5" name="Картина 5">
            <a:extLst>
              <a:ext uri="{FF2B5EF4-FFF2-40B4-BE49-F238E27FC236}">
                <a16:creationId xmlns:a16="http://schemas.microsoft.com/office/drawing/2014/main" xmlns="" id="{4C0198EB-224F-C89F-2AA6-BF380DCB4A7B}"/>
              </a:ext>
            </a:extLst>
          </p:cNvPr>
          <p:cNvPicPr>
            <a:picLocks noChangeAspect="1"/>
          </p:cNvPicPr>
          <p:nvPr/>
        </p:nvPicPr>
        <p:blipFill>
          <a:blip r:embed="rId3" cstate="print"/>
          <a:stretch>
            <a:fillRect/>
          </a:stretch>
        </p:blipFill>
        <p:spPr>
          <a:xfrm>
            <a:off x="-5751" y="-941"/>
            <a:ext cx="2743200" cy="562599"/>
          </a:xfrm>
          <a:prstGeom prst="rect">
            <a:avLst/>
          </a:prstGeom>
        </p:spPr>
      </p:pic>
      <p:pic>
        <p:nvPicPr>
          <p:cNvPr id="6" name="Картина 6">
            <a:extLst>
              <a:ext uri="{FF2B5EF4-FFF2-40B4-BE49-F238E27FC236}">
                <a16:creationId xmlns:a16="http://schemas.microsoft.com/office/drawing/2014/main" xmlns="" id="{8F02547B-C4ED-1E2E-3CEC-0D714DFBEE3B}"/>
              </a:ext>
            </a:extLst>
          </p:cNvPr>
          <p:cNvPicPr>
            <a:picLocks noChangeAspect="1"/>
          </p:cNvPicPr>
          <p:nvPr/>
        </p:nvPicPr>
        <p:blipFill>
          <a:blip r:embed="rId4" cstate="print"/>
          <a:stretch>
            <a:fillRect/>
          </a:stretch>
        </p:blipFill>
        <p:spPr>
          <a:xfrm>
            <a:off x="2508991" y="5395149"/>
            <a:ext cx="2067465" cy="1462851"/>
          </a:xfrm>
          <a:prstGeom prst="rect">
            <a:avLst/>
          </a:prstGeom>
        </p:spPr>
      </p:pic>
    </p:spTree>
    <p:extLst>
      <p:ext uri="{BB962C8B-B14F-4D97-AF65-F5344CB8AC3E}">
        <p14:creationId xmlns="" xmlns:p14="http://schemas.microsoft.com/office/powerpoint/2010/main" val="37673874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EF175-BE9B-17D0-9472-19FF15F05199}"/>
              </a:ext>
            </a:extLst>
          </p:cNvPr>
          <p:cNvSpPr>
            <a:spLocks noGrp="1"/>
          </p:cNvSpPr>
          <p:nvPr>
            <p:ph type="title"/>
          </p:nvPr>
        </p:nvSpPr>
        <p:spPr>
          <a:xfrm>
            <a:off x="648929" y="629266"/>
            <a:ext cx="3505495" cy="1622321"/>
          </a:xfrm>
        </p:spPr>
        <p:txBody>
          <a:bodyPr>
            <a:normAutofit/>
          </a:bodyPr>
          <a:lstStyle/>
          <a:p>
            <a:r>
              <a:rPr lang="de" sz="3100" dirty="0">
                <a:latin typeface="Calibri"/>
                <a:ea typeface="Calibri"/>
                <a:cs typeface="Calibri"/>
              </a:rPr>
              <a:t>Das Zwei-Schürzen-Kostüm für Damen besteht aus:</a:t>
            </a:r>
            <a:endParaRPr lang="en-US" sz="3100" dirty="0">
              <a:latin typeface="Calibri"/>
              <a:ea typeface="Calibri"/>
              <a:cs typeface="Calibri"/>
            </a:endParaRPr>
          </a:p>
        </p:txBody>
      </p:sp>
      <p:sp>
        <p:nvSpPr>
          <p:cNvPr id="3" name="Content Placeholder 2">
            <a:extLst>
              <a:ext uri="{FF2B5EF4-FFF2-40B4-BE49-F238E27FC236}">
                <a16:creationId xmlns:a16="http://schemas.microsoft.com/office/drawing/2014/main" xmlns="" id="{310912F5-B9DF-4D31-A52A-629521027BA8}"/>
              </a:ext>
            </a:extLst>
          </p:cNvPr>
          <p:cNvSpPr>
            <a:spLocks noGrp="1"/>
          </p:cNvSpPr>
          <p:nvPr>
            <p:ph idx="1"/>
          </p:nvPr>
        </p:nvSpPr>
        <p:spPr>
          <a:xfrm>
            <a:off x="648931" y="2438400"/>
            <a:ext cx="3505494" cy="3785419"/>
          </a:xfrm>
        </p:spPr>
        <p:txBody>
          <a:bodyPr vert="horz" lIns="91440" tIns="45720" rIns="91440" bIns="45720" rtlCol="0" anchor="t">
            <a:normAutofit/>
          </a:bodyPr>
          <a:lstStyle/>
          <a:p>
            <a:pPr algn="just"/>
            <a:r>
              <a:rPr lang="en-US" sz="2400" dirty="0">
                <a:solidFill>
                  <a:schemeClr val="tx1">
                    <a:lumMod val="95000"/>
                    <a:lumOff val="5000"/>
                  </a:schemeClr>
                </a:solidFill>
                <a:ea typeface="Calibri"/>
                <a:cs typeface="Calibri"/>
              </a:rPr>
              <a:t>Einem </a:t>
            </a:r>
            <a:r>
              <a:rPr lang="en-US" sz="2400" dirty="0" err="1">
                <a:solidFill>
                  <a:schemeClr val="tx1">
                    <a:lumMod val="95000"/>
                    <a:lumOff val="5000"/>
                  </a:schemeClr>
                </a:solidFill>
                <a:ea typeface="Calibri"/>
                <a:cs typeface="Calibri"/>
              </a:rPr>
              <a:t>weißen</a:t>
            </a:r>
            <a:r>
              <a:rPr lang="en-US" sz="2400" dirty="0">
                <a:solidFill>
                  <a:schemeClr val="tx1">
                    <a:lumMod val="95000"/>
                    <a:lumOff val="5000"/>
                  </a:schemeClr>
                </a:solidFill>
                <a:ea typeface="Calibri"/>
                <a:cs typeface="Calibri"/>
              </a:rPr>
              <a:t> </a:t>
            </a:r>
            <a:r>
              <a:rPr lang="en-US" sz="2400" dirty="0" err="1">
                <a:solidFill>
                  <a:schemeClr val="tx1">
                    <a:lumMod val="95000"/>
                    <a:lumOff val="5000"/>
                  </a:schemeClr>
                </a:solidFill>
                <a:ea typeface="Calibri"/>
                <a:cs typeface="Calibri"/>
              </a:rPr>
              <a:t>Hemd</a:t>
            </a:r>
            <a:endParaRPr lang="bg-BG" sz="2400" dirty="0">
              <a:solidFill>
                <a:schemeClr val="tx1">
                  <a:lumMod val="95000"/>
                  <a:lumOff val="5000"/>
                </a:schemeClr>
              </a:solidFill>
              <a:cs typeface="Calibri"/>
            </a:endParaRPr>
          </a:p>
          <a:p>
            <a:pPr algn="just"/>
            <a:r>
              <a:rPr lang="en-US" sz="2400" dirty="0">
                <a:solidFill>
                  <a:schemeClr val="tx1">
                    <a:lumMod val="95000"/>
                    <a:lumOff val="5000"/>
                  </a:schemeClr>
                </a:solidFill>
                <a:ea typeface="Calibri"/>
                <a:cs typeface="Calibri"/>
              </a:rPr>
              <a:t>Einer Falten</a:t>
            </a:r>
          </a:p>
          <a:p>
            <a:pPr algn="just"/>
            <a:r>
              <a:rPr lang="de" sz="2400" dirty="0">
                <a:solidFill>
                  <a:schemeClr val="tx1">
                    <a:lumMod val="95000"/>
                    <a:lumOff val="5000"/>
                  </a:schemeClr>
                </a:solidFill>
                <a:latin typeface="Calibri"/>
                <a:ea typeface="Calibri"/>
                <a:cs typeface="Calibri"/>
              </a:rPr>
              <a:t>einer Vorderschürze</a:t>
            </a:r>
          </a:p>
          <a:p>
            <a:pPr algn="just"/>
            <a:r>
              <a:rPr lang="de" sz="2400" dirty="0">
                <a:solidFill>
                  <a:schemeClr val="tx1">
                    <a:lumMod val="95000"/>
                    <a:lumOff val="5000"/>
                  </a:schemeClr>
                </a:solidFill>
                <a:latin typeface="Calibri"/>
                <a:ea typeface="Calibri"/>
                <a:cs typeface="Calibri"/>
              </a:rPr>
              <a:t>einem Gürtel mit Schnallen</a:t>
            </a:r>
          </a:p>
        </p:txBody>
      </p:sp>
      <p:sp>
        <p:nvSpPr>
          <p:cNvPr id="9" name="Rectangle 8">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BC85C05-09F8-98CA-747A-86DED7BB3388}"/>
              </a:ext>
            </a:extLst>
          </p:cNvPr>
          <p:cNvPicPr>
            <a:picLocks noChangeAspect="1"/>
          </p:cNvPicPr>
          <p:nvPr/>
        </p:nvPicPr>
        <p:blipFill>
          <a:blip r:embed="rId2" cstate="print"/>
          <a:stretch>
            <a:fillRect/>
          </a:stretch>
        </p:blipFill>
        <p:spPr>
          <a:xfrm>
            <a:off x="6450689" y="807593"/>
            <a:ext cx="3929676" cy="5239568"/>
          </a:xfrm>
          <a:prstGeom prst="rect">
            <a:avLst/>
          </a:prstGeom>
          <a:effectLst/>
        </p:spPr>
      </p:pic>
      <p:pic>
        <p:nvPicPr>
          <p:cNvPr id="5" name="Картина 5">
            <a:extLst>
              <a:ext uri="{FF2B5EF4-FFF2-40B4-BE49-F238E27FC236}">
                <a16:creationId xmlns:a16="http://schemas.microsoft.com/office/drawing/2014/main" xmlns="" id="{69FCAAFF-35D5-D73E-AD88-DB3371AB7C0E}"/>
              </a:ext>
            </a:extLst>
          </p:cNvPr>
          <p:cNvPicPr>
            <a:picLocks noChangeAspect="1"/>
          </p:cNvPicPr>
          <p:nvPr/>
        </p:nvPicPr>
        <p:blipFill>
          <a:blip r:embed="rId3" cstate="print"/>
          <a:stretch>
            <a:fillRect/>
          </a:stretch>
        </p:blipFill>
        <p:spPr>
          <a:xfrm>
            <a:off x="-5751" y="-941"/>
            <a:ext cx="2743200" cy="562599"/>
          </a:xfrm>
          <a:prstGeom prst="rect">
            <a:avLst/>
          </a:prstGeom>
        </p:spPr>
      </p:pic>
      <p:pic>
        <p:nvPicPr>
          <p:cNvPr id="6" name="Картина 6">
            <a:extLst>
              <a:ext uri="{FF2B5EF4-FFF2-40B4-BE49-F238E27FC236}">
                <a16:creationId xmlns:a16="http://schemas.microsoft.com/office/drawing/2014/main" xmlns="" id="{7EF92E43-68A0-C9A1-DE31-A3F241EAF708}"/>
              </a:ext>
            </a:extLst>
          </p:cNvPr>
          <p:cNvPicPr>
            <a:picLocks noChangeAspect="1"/>
          </p:cNvPicPr>
          <p:nvPr/>
        </p:nvPicPr>
        <p:blipFill>
          <a:blip r:embed="rId4" cstate="print"/>
          <a:stretch>
            <a:fillRect/>
          </a:stretch>
        </p:blipFill>
        <p:spPr>
          <a:xfrm>
            <a:off x="2401676" y="5352017"/>
            <a:ext cx="2139351" cy="1505983"/>
          </a:xfrm>
          <a:prstGeom prst="rect">
            <a:avLst/>
          </a:prstGeom>
        </p:spPr>
      </p:pic>
    </p:spTree>
    <p:extLst>
      <p:ext uri="{BB962C8B-B14F-4D97-AF65-F5344CB8AC3E}">
        <p14:creationId xmlns="" xmlns:p14="http://schemas.microsoft.com/office/powerpoint/2010/main" val="42582748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1D297-3B3C-0791-9956-512AAFCF1237}"/>
              </a:ext>
            </a:extLst>
          </p:cNvPr>
          <p:cNvSpPr>
            <a:spLocks noGrp="1"/>
          </p:cNvSpPr>
          <p:nvPr>
            <p:ph type="title"/>
          </p:nvPr>
        </p:nvSpPr>
        <p:spPr>
          <a:xfrm>
            <a:off x="648929" y="629266"/>
            <a:ext cx="3505495" cy="1622321"/>
          </a:xfrm>
        </p:spPr>
        <p:txBody>
          <a:bodyPr>
            <a:normAutofit/>
          </a:bodyPr>
          <a:lstStyle/>
          <a:p>
            <a:pPr algn="ctr"/>
            <a:r>
              <a:rPr lang="de" sz="3600" dirty="0">
                <a:latin typeface="Calibri"/>
                <a:ea typeface="Calibri"/>
                <a:cs typeface="Calibri"/>
              </a:rPr>
              <a:t>Das Herrenkostüm</a:t>
            </a:r>
            <a:endParaRPr lang="en-US" sz="3600">
              <a:latin typeface="Calibri"/>
              <a:ea typeface="Calibri"/>
              <a:cs typeface="Calibri"/>
            </a:endParaRPr>
          </a:p>
        </p:txBody>
      </p:sp>
      <p:sp>
        <p:nvSpPr>
          <p:cNvPr id="3" name="Content Placeholder 2">
            <a:extLst>
              <a:ext uri="{FF2B5EF4-FFF2-40B4-BE49-F238E27FC236}">
                <a16:creationId xmlns:a16="http://schemas.microsoft.com/office/drawing/2014/main" xmlns="" id="{A59EE87E-A11E-1ACE-7FB4-DB1C337FE5EB}"/>
              </a:ext>
            </a:extLst>
          </p:cNvPr>
          <p:cNvSpPr>
            <a:spLocks noGrp="1"/>
          </p:cNvSpPr>
          <p:nvPr>
            <p:ph idx="1"/>
          </p:nvPr>
        </p:nvSpPr>
        <p:spPr>
          <a:xfrm>
            <a:off x="648931" y="2438400"/>
            <a:ext cx="3505494" cy="3785419"/>
          </a:xfrm>
        </p:spPr>
        <p:txBody>
          <a:bodyPr vert="horz" lIns="91440" tIns="45720" rIns="91440" bIns="45720" rtlCol="0" anchor="t">
            <a:normAutofit/>
          </a:bodyPr>
          <a:lstStyle/>
          <a:p>
            <a:pPr algn="just">
              <a:buFont typeface="Wingdings" panose="020B0604020202020204" pitchFamily="34" charset="0"/>
              <a:buChar char="v"/>
            </a:pPr>
            <a:r>
              <a:rPr lang="de" sz="2400" dirty="0">
                <a:latin typeface="Calibri"/>
                <a:ea typeface="Calibri"/>
                <a:cs typeface="Calibri"/>
              </a:rPr>
              <a:t>weiß mit langem Shirt</a:t>
            </a:r>
            <a:endParaRPr lang="en-US" sz="2400">
              <a:latin typeface="Calibri"/>
              <a:ea typeface="Calibri"/>
              <a:cs typeface="Calibri"/>
            </a:endParaRPr>
          </a:p>
          <a:p>
            <a:pPr algn="just">
              <a:buFont typeface="Wingdings" panose="020B0604020202020204" pitchFamily="34" charset="0"/>
              <a:buChar char="v"/>
            </a:pPr>
            <a:r>
              <a:rPr lang="de" sz="2400" dirty="0">
                <a:latin typeface="Calibri"/>
                <a:ea typeface="Calibri"/>
                <a:cs typeface="Calibri"/>
              </a:rPr>
              <a:t>Weißer Leggings</a:t>
            </a:r>
          </a:p>
          <a:p>
            <a:pPr algn="just">
              <a:buFont typeface="Wingdings" panose="020B0604020202020204" pitchFamily="34" charset="0"/>
              <a:buChar char="v"/>
            </a:pPr>
            <a:r>
              <a:rPr lang="de" sz="2400" dirty="0">
                <a:latin typeface="Calibri"/>
                <a:ea typeface="Calibri"/>
                <a:cs typeface="Calibri"/>
              </a:rPr>
              <a:t>ein Obergewand</a:t>
            </a:r>
          </a:p>
          <a:p>
            <a:pPr algn="just">
              <a:buFont typeface="Wingdings" panose="020B0604020202020204" pitchFamily="34" charset="0"/>
              <a:buChar char="v"/>
            </a:pPr>
            <a:r>
              <a:rPr lang="de" sz="2400" dirty="0">
                <a:latin typeface="Calibri"/>
                <a:ea typeface="Calibri"/>
                <a:cs typeface="Calibri"/>
              </a:rPr>
              <a:t>ein roter Gürtel</a:t>
            </a:r>
          </a:p>
          <a:p>
            <a:pPr algn="just">
              <a:buFont typeface="Wingdings" panose="020B0604020202020204" pitchFamily="34" charset="0"/>
              <a:buChar char="v"/>
            </a:pPr>
            <a:r>
              <a:rPr lang="de" sz="2400" dirty="0">
                <a:latin typeface="Calibri"/>
                <a:ea typeface="Calibri"/>
                <a:cs typeface="Calibri"/>
              </a:rPr>
              <a:t>ein Hut</a:t>
            </a:r>
          </a:p>
          <a:p>
            <a:endParaRPr lang="de" sz="2000">
              <a:latin typeface="Calibri"/>
              <a:ea typeface="Calibri"/>
              <a:cs typeface="Calibri"/>
            </a:endParaRPr>
          </a:p>
        </p:txBody>
      </p:sp>
      <p:sp>
        <p:nvSpPr>
          <p:cNvPr id="9" name="Rectangle 8">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lothing&#10;&#10;Description automatically generated">
            <a:extLst>
              <a:ext uri="{FF2B5EF4-FFF2-40B4-BE49-F238E27FC236}">
                <a16:creationId xmlns:a16="http://schemas.microsoft.com/office/drawing/2014/main" xmlns="" id="{24F9F43E-28AE-EABB-C136-2F0E16CE556C}"/>
              </a:ext>
            </a:extLst>
          </p:cNvPr>
          <p:cNvPicPr>
            <a:picLocks noChangeAspect="1"/>
          </p:cNvPicPr>
          <p:nvPr/>
        </p:nvPicPr>
        <p:blipFill>
          <a:blip r:embed="rId2" cstate="print"/>
          <a:stretch>
            <a:fillRect/>
          </a:stretch>
        </p:blipFill>
        <p:spPr>
          <a:xfrm>
            <a:off x="7072888" y="807593"/>
            <a:ext cx="2685279" cy="5239568"/>
          </a:xfrm>
          <a:prstGeom prst="rect">
            <a:avLst/>
          </a:prstGeom>
          <a:effectLst/>
        </p:spPr>
      </p:pic>
      <p:pic>
        <p:nvPicPr>
          <p:cNvPr id="5" name="Картина 5">
            <a:extLst>
              <a:ext uri="{FF2B5EF4-FFF2-40B4-BE49-F238E27FC236}">
                <a16:creationId xmlns:a16="http://schemas.microsoft.com/office/drawing/2014/main" xmlns="" id="{38E4A7AA-30FE-CBEB-A88B-5E9EFE1697AA}"/>
              </a:ext>
            </a:extLst>
          </p:cNvPr>
          <p:cNvPicPr>
            <a:picLocks noChangeAspect="1"/>
          </p:cNvPicPr>
          <p:nvPr/>
        </p:nvPicPr>
        <p:blipFill>
          <a:blip r:embed="rId3" cstate="print"/>
          <a:stretch>
            <a:fillRect/>
          </a:stretch>
        </p:blipFill>
        <p:spPr>
          <a:xfrm>
            <a:off x="-5751" y="-941"/>
            <a:ext cx="2743200" cy="562599"/>
          </a:xfrm>
          <a:prstGeom prst="rect">
            <a:avLst/>
          </a:prstGeom>
        </p:spPr>
      </p:pic>
      <p:pic>
        <p:nvPicPr>
          <p:cNvPr id="6" name="Картина 6">
            <a:extLst>
              <a:ext uri="{FF2B5EF4-FFF2-40B4-BE49-F238E27FC236}">
                <a16:creationId xmlns:a16="http://schemas.microsoft.com/office/drawing/2014/main" xmlns="" id="{25FC6979-D390-0049-863C-C55579D3A143}"/>
              </a:ext>
            </a:extLst>
          </p:cNvPr>
          <p:cNvPicPr>
            <a:picLocks noChangeAspect="1"/>
          </p:cNvPicPr>
          <p:nvPr/>
        </p:nvPicPr>
        <p:blipFill>
          <a:blip r:embed="rId4" cstate="print"/>
          <a:stretch>
            <a:fillRect/>
          </a:stretch>
        </p:blipFill>
        <p:spPr>
          <a:xfrm>
            <a:off x="2311524" y="5293710"/>
            <a:ext cx="2225616" cy="1563492"/>
          </a:xfrm>
          <a:prstGeom prst="rect">
            <a:avLst/>
          </a:prstGeom>
        </p:spPr>
      </p:pic>
    </p:spTree>
    <p:extLst>
      <p:ext uri="{BB962C8B-B14F-4D97-AF65-F5344CB8AC3E}">
        <p14:creationId xmlns="" xmlns:p14="http://schemas.microsoft.com/office/powerpoint/2010/main" val="925460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E0D2D-C99C-4C24-4B02-A2F01B6422F7}"/>
              </a:ext>
            </a:extLst>
          </p:cNvPr>
          <p:cNvSpPr>
            <a:spLocks noGrp="1"/>
          </p:cNvSpPr>
          <p:nvPr>
            <p:ph type="title"/>
          </p:nvPr>
        </p:nvSpPr>
        <p:spPr>
          <a:xfrm>
            <a:off x="562664" y="557784"/>
            <a:ext cx="3505495" cy="1622321"/>
          </a:xfrm>
        </p:spPr>
        <p:txBody>
          <a:bodyPr>
            <a:normAutofit/>
          </a:bodyPr>
          <a:lstStyle/>
          <a:p>
            <a:pPr algn="ctr"/>
            <a:r>
              <a:rPr lang="en-US" dirty="0" err="1">
                <a:cs typeface="Calibri Light"/>
              </a:rPr>
              <a:t>Nestinarstvo</a:t>
            </a:r>
            <a:endParaRPr lang="en-US" dirty="0">
              <a:cs typeface="Calibri Light"/>
            </a:endParaRPr>
          </a:p>
        </p:txBody>
      </p:sp>
      <p:sp>
        <p:nvSpPr>
          <p:cNvPr id="3" name="Content Placeholder 2">
            <a:extLst>
              <a:ext uri="{FF2B5EF4-FFF2-40B4-BE49-F238E27FC236}">
                <a16:creationId xmlns:a16="http://schemas.microsoft.com/office/drawing/2014/main" xmlns="" id="{7FE7C39A-2BEC-8B1A-5083-3026979A6799}"/>
              </a:ext>
            </a:extLst>
          </p:cNvPr>
          <p:cNvSpPr>
            <a:spLocks noGrp="1"/>
          </p:cNvSpPr>
          <p:nvPr>
            <p:ph idx="1"/>
          </p:nvPr>
        </p:nvSpPr>
        <p:spPr>
          <a:xfrm>
            <a:off x="379352" y="2078940"/>
            <a:ext cx="3872118" cy="3785419"/>
          </a:xfrm>
        </p:spPr>
        <p:txBody>
          <a:bodyPr vert="horz" lIns="91440" tIns="45720" rIns="91440" bIns="45720" rtlCol="0" anchor="t">
            <a:noAutofit/>
          </a:bodyPr>
          <a:lstStyle/>
          <a:p>
            <a:pPr marL="0" indent="0">
              <a:buNone/>
            </a:pPr>
            <a:r>
              <a:rPr lang="en-US" sz="2400" dirty="0">
                <a:solidFill>
                  <a:schemeClr val="tx1">
                    <a:lumMod val="95000"/>
                    <a:lumOff val="5000"/>
                  </a:schemeClr>
                </a:solidFill>
                <a:ea typeface="+mn-lt"/>
                <a:cs typeface="+mn-lt"/>
              </a:rPr>
              <a:t>Die Tradition des </a:t>
            </a:r>
            <a:r>
              <a:rPr lang="en-US" sz="2400" dirty="0" err="1">
                <a:solidFill>
                  <a:schemeClr val="tx1">
                    <a:lumMod val="95000"/>
                    <a:lumOff val="5000"/>
                  </a:schemeClr>
                </a:solidFill>
                <a:ea typeface="+mn-lt"/>
                <a:cs typeface="+mn-lt"/>
              </a:rPr>
              <a:t>Feuertanzes</a:t>
            </a:r>
            <a:r>
              <a:rPr lang="en-US" sz="2400" dirty="0">
                <a:solidFill>
                  <a:schemeClr val="tx1">
                    <a:lumMod val="95000"/>
                    <a:lumOff val="5000"/>
                  </a:schemeClr>
                </a:solidFill>
                <a:ea typeface="+mn-lt"/>
                <a:cs typeface="+mn-lt"/>
              </a:rPr>
              <a:t> (</a:t>
            </a:r>
            <a:r>
              <a:rPr lang="en-US" sz="2400" dirty="0" err="1">
                <a:solidFill>
                  <a:schemeClr val="tx1">
                    <a:lumMod val="95000"/>
                    <a:lumOff val="5000"/>
                  </a:schemeClr>
                </a:solidFill>
                <a:ea typeface="+mn-lt"/>
                <a:cs typeface="+mn-lt"/>
              </a:rPr>
              <a:t>Nestinarstvo</a:t>
            </a:r>
            <a:r>
              <a:rPr lang="en-US" sz="2400" dirty="0">
                <a:solidFill>
                  <a:schemeClr val="tx1">
                    <a:lumMod val="95000"/>
                    <a:lumOff val="5000"/>
                  </a:schemeClr>
                </a:solidFill>
                <a:ea typeface="+mn-lt"/>
                <a:cs typeface="+mn-lt"/>
              </a:rPr>
              <a:t>) </a:t>
            </a:r>
            <a:r>
              <a:rPr lang="en-US" sz="2400" dirty="0" err="1">
                <a:solidFill>
                  <a:schemeClr val="tx1">
                    <a:lumMod val="95000"/>
                    <a:lumOff val="5000"/>
                  </a:schemeClr>
                </a:solidFill>
                <a:ea typeface="+mn-lt"/>
                <a:cs typeface="+mn-lt"/>
              </a:rPr>
              <a:t>ist</a:t>
            </a:r>
            <a:r>
              <a:rPr lang="en-US" sz="2400" dirty="0">
                <a:solidFill>
                  <a:schemeClr val="tx1">
                    <a:lumMod val="95000"/>
                    <a:lumOff val="5000"/>
                  </a:schemeClr>
                </a:solidFill>
                <a:ea typeface="+mn-lt"/>
                <a:cs typeface="+mn-lt"/>
              </a:rPr>
              <a:t> </a:t>
            </a:r>
            <a:r>
              <a:rPr lang="en-US" sz="2400" dirty="0" err="1">
                <a:solidFill>
                  <a:schemeClr val="tx1">
                    <a:lumMod val="95000"/>
                    <a:lumOff val="5000"/>
                  </a:schemeClr>
                </a:solidFill>
                <a:ea typeface="+mn-lt"/>
                <a:cs typeface="+mn-lt"/>
              </a:rPr>
              <a:t>einer</a:t>
            </a:r>
            <a:r>
              <a:rPr lang="en-US" sz="2400" dirty="0">
                <a:solidFill>
                  <a:schemeClr val="tx1">
                    <a:lumMod val="95000"/>
                    <a:lumOff val="5000"/>
                  </a:schemeClr>
                </a:solidFill>
                <a:ea typeface="+mn-lt"/>
                <a:cs typeface="+mn-lt"/>
              </a:rPr>
              <a:t> der </a:t>
            </a:r>
            <a:r>
              <a:rPr lang="en-US" sz="2400" dirty="0" err="1">
                <a:solidFill>
                  <a:schemeClr val="tx1">
                    <a:lumMod val="95000"/>
                    <a:lumOff val="5000"/>
                  </a:schemeClr>
                </a:solidFill>
                <a:ea typeface="+mn-lt"/>
                <a:cs typeface="+mn-lt"/>
              </a:rPr>
              <a:t>ältesten</a:t>
            </a:r>
            <a:r>
              <a:rPr lang="en-US" sz="2400" dirty="0">
                <a:solidFill>
                  <a:schemeClr val="tx1">
                    <a:lumMod val="95000"/>
                    <a:lumOff val="5000"/>
                  </a:schemeClr>
                </a:solidFill>
                <a:ea typeface="+mn-lt"/>
                <a:cs typeface="+mn-lt"/>
              </a:rPr>
              <a:t> </a:t>
            </a:r>
            <a:r>
              <a:rPr lang="en-US" sz="2400" dirty="0" err="1">
                <a:solidFill>
                  <a:schemeClr val="tx1">
                    <a:lumMod val="95000"/>
                    <a:lumOff val="5000"/>
                  </a:schemeClr>
                </a:solidFill>
                <a:ea typeface="+mn-lt"/>
                <a:cs typeface="+mn-lt"/>
              </a:rPr>
              <a:t>bulgarischen</a:t>
            </a:r>
            <a:r>
              <a:rPr lang="en-US" sz="2400" dirty="0">
                <a:solidFill>
                  <a:schemeClr val="tx1">
                    <a:lumMod val="95000"/>
                    <a:lumOff val="5000"/>
                  </a:schemeClr>
                </a:solidFill>
                <a:ea typeface="+mn-lt"/>
                <a:cs typeface="+mn-lt"/>
              </a:rPr>
              <a:t> </a:t>
            </a:r>
            <a:r>
              <a:rPr lang="en-US" sz="2400" dirty="0" err="1">
                <a:solidFill>
                  <a:schemeClr val="tx1">
                    <a:lumMod val="95000"/>
                    <a:lumOff val="5000"/>
                  </a:schemeClr>
                </a:solidFill>
                <a:ea typeface="+mn-lt"/>
                <a:cs typeface="+mn-lt"/>
              </a:rPr>
              <a:t>Bräuche</a:t>
            </a:r>
            <a:r>
              <a:rPr lang="en-US" sz="2400" dirty="0">
                <a:solidFill>
                  <a:schemeClr val="tx1">
                    <a:lumMod val="95000"/>
                    <a:lumOff val="5000"/>
                  </a:schemeClr>
                </a:solidFill>
                <a:ea typeface="+mn-lt"/>
                <a:cs typeface="+mn-lt"/>
              </a:rPr>
              <a:t>. </a:t>
            </a:r>
            <a:r>
              <a:rPr lang="en-US" sz="2400" dirty="0" err="1" smtClean="0">
                <a:solidFill>
                  <a:schemeClr val="tx1">
                    <a:lumMod val="95000"/>
                    <a:lumOff val="5000"/>
                  </a:schemeClr>
                </a:solidFill>
                <a:ea typeface="+mn-lt"/>
                <a:cs typeface="+mn-lt"/>
              </a:rPr>
              <a:t>Im</a:t>
            </a:r>
            <a:r>
              <a:rPr lang="en-US" sz="2400" dirty="0" smtClean="0">
                <a:solidFill>
                  <a:schemeClr val="tx1">
                    <a:lumMod val="95000"/>
                    <a:lumOff val="5000"/>
                  </a:schemeClr>
                </a:solidFill>
                <a:ea typeface="+mn-lt"/>
                <a:cs typeface="+mn-lt"/>
              </a:rPr>
              <a:t> </a:t>
            </a:r>
            <a:r>
              <a:rPr lang="en-US" sz="2400" dirty="0">
                <a:solidFill>
                  <a:schemeClr val="tx1">
                    <a:lumMod val="95000"/>
                    <a:lumOff val="5000"/>
                  </a:schemeClr>
                </a:solidFill>
                <a:ea typeface="+mn-lt"/>
                <a:cs typeface="+mn-lt"/>
              </a:rPr>
              <a:t>Jahr 2009 </a:t>
            </a:r>
            <a:r>
              <a:rPr lang="en-US" sz="2400" dirty="0" err="1">
                <a:solidFill>
                  <a:schemeClr val="tx1">
                    <a:lumMod val="95000"/>
                    <a:lumOff val="5000"/>
                  </a:schemeClr>
                </a:solidFill>
                <a:ea typeface="+mn-lt"/>
                <a:cs typeface="+mn-lt"/>
              </a:rPr>
              <a:t>wurde</a:t>
            </a:r>
            <a:r>
              <a:rPr lang="en-US" sz="2400" dirty="0">
                <a:solidFill>
                  <a:schemeClr val="tx1">
                    <a:lumMod val="95000"/>
                    <a:lumOff val="5000"/>
                  </a:schemeClr>
                </a:solidFill>
                <a:ea typeface="+mn-lt"/>
                <a:cs typeface="+mn-lt"/>
              </a:rPr>
              <a:t> der Brauch des </a:t>
            </a:r>
            <a:r>
              <a:rPr lang="en-US" sz="2400" dirty="0" err="1" smtClean="0">
                <a:solidFill>
                  <a:schemeClr val="tx1">
                    <a:lumMod val="95000"/>
                    <a:lumOff val="5000"/>
                  </a:schemeClr>
                </a:solidFill>
                <a:ea typeface="+mn-lt"/>
                <a:cs typeface="+mn-lt"/>
              </a:rPr>
              <a:t>Feuertanzes</a:t>
            </a:r>
            <a:r>
              <a:rPr lang="en-US" sz="2400" dirty="0" smtClean="0">
                <a:solidFill>
                  <a:schemeClr val="tx1">
                    <a:lumMod val="95000"/>
                    <a:lumOff val="5000"/>
                  </a:schemeClr>
                </a:solidFill>
                <a:ea typeface="+mn-lt"/>
                <a:cs typeface="+mn-lt"/>
              </a:rPr>
              <a:t> </a:t>
            </a:r>
            <a:r>
              <a:rPr lang="en-US" sz="2400" dirty="0">
                <a:solidFill>
                  <a:schemeClr val="tx1">
                    <a:lumMod val="95000"/>
                    <a:lumOff val="5000"/>
                  </a:schemeClr>
                </a:solidFill>
                <a:ea typeface="+mn-lt"/>
                <a:cs typeface="+mn-lt"/>
              </a:rPr>
              <a:t>in die UNESCO-</a:t>
            </a:r>
            <a:r>
              <a:rPr lang="en-US" sz="2400" dirty="0" err="1">
                <a:solidFill>
                  <a:schemeClr val="tx1">
                    <a:lumMod val="95000"/>
                    <a:lumOff val="5000"/>
                  </a:schemeClr>
                </a:solidFill>
                <a:ea typeface="+mn-lt"/>
                <a:cs typeface="+mn-lt"/>
              </a:rPr>
              <a:t>Liste</a:t>
            </a:r>
            <a:r>
              <a:rPr lang="en-US" sz="2400" dirty="0">
                <a:solidFill>
                  <a:schemeClr val="tx1">
                    <a:lumMod val="95000"/>
                    <a:lumOff val="5000"/>
                  </a:schemeClr>
                </a:solidFill>
                <a:ea typeface="+mn-lt"/>
                <a:cs typeface="+mn-lt"/>
              </a:rPr>
              <a:t> </a:t>
            </a:r>
            <a:r>
              <a:rPr lang="en-US" sz="2400" dirty="0" smtClean="0">
                <a:solidFill>
                  <a:schemeClr val="tx1">
                    <a:lumMod val="95000"/>
                    <a:lumOff val="5000"/>
                  </a:schemeClr>
                </a:solidFill>
                <a:ea typeface="+mn-lt"/>
                <a:cs typeface="+mn-lt"/>
              </a:rPr>
              <a:t>des </a:t>
            </a:r>
            <a:r>
              <a:rPr lang="en-US" sz="2400" dirty="0" err="1" smtClean="0">
                <a:solidFill>
                  <a:schemeClr val="tx1">
                    <a:lumMod val="95000"/>
                    <a:lumOff val="5000"/>
                  </a:schemeClr>
                </a:solidFill>
                <a:ea typeface="+mn-lt"/>
                <a:cs typeface="+mn-lt"/>
              </a:rPr>
              <a:t>Kulturerbes</a:t>
            </a:r>
            <a:r>
              <a:rPr lang="en-US" sz="2400" dirty="0" smtClean="0">
                <a:solidFill>
                  <a:schemeClr val="tx1">
                    <a:lumMod val="95000"/>
                    <a:lumOff val="5000"/>
                  </a:schemeClr>
                </a:solidFill>
                <a:ea typeface="+mn-lt"/>
                <a:cs typeface="+mn-lt"/>
              </a:rPr>
              <a:t> </a:t>
            </a:r>
            <a:r>
              <a:rPr lang="en-US" sz="2400" dirty="0" err="1">
                <a:solidFill>
                  <a:schemeClr val="tx1">
                    <a:lumMod val="95000"/>
                    <a:lumOff val="5000"/>
                  </a:schemeClr>
                </a:solidFill>
                <a:ea typeface="+mn-lt"/>
                <a:cs typeface="+mn-lt"/>
              </a:rPr>
              <a:t>aufgenommen</a:t>
            </a:r>
            <a:r>
              <a:rPr lang="en-US" sz="2400" dirty="0">
                <a:ea typeface="+mn-lt"/>
                <a:cs typeface="+mn-lt"/>
              </a:rPr>
              <a:t>. </a:t>
            </a:r>
            <a:endParaRPr lang="en-US" sz="1800" dirty="0">
              <a:cs typeface="Calibri" panose="020F0502020204030204"/>
            </a:endParaRPr>
          </a:p>
        </p:txBody>
      </p:sp>
      <p:sp>
        <p:nvSpPr>
          <p:cNvPr id="9" name="Rectangle 8">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4" descr="Картина, която съдържа лице, открито, тълпа, хора&#10;&#10;Описанието е генерирано автоматично">
            <a:extLst>
              <a:ext uri="{FF2B5EF4-FFF2-40B4-BE49-F238E27FC236}">
                <a16:creationId xmlns:a16="http://schemas.microsoft.com/office/drawing/2014/main" xmlns="" id="{185ADB48-6B9D-F3BF-3D11-F9CAB075ED55}"/>
              </a:ext>
            </a:extLst>
          </p:cNvPr>
          <p:cNvPicPr>
            <a:picLocks noChangeAspect="1"/>
          </p:cNvPicPr>
          <p:nvPr/>
        </p:nvPicPr>
        <p:blipFill>
          <a:blip r:embed="rId2" cstate="print"/>
          <a:stretch>
            <a:fillRect/>
          </a:stretch>
        </p:blipFill>
        <p:spPr>
          <a:xfrm>
            <a:off x="5405862" y="1516239"/>
            <a:ext cx="6019331" cy="3822275"/>
          </a:xfrm>
          <a:prstGeom prst="rect">
            <a:avLst/>
          </a:prstGeom>
          <a:effectLst/>
        </p:spPr>
      </p:pic>
      <p:pic>
        <p:nvPicPr>
          <p:cNvPr id="5" name="Картина 5">
            <a:extLst>
              <a:ext uri="{FF2B5EF4-FFF2-40B4-BE49-F238E27FC236}">
                <a16:creationId xmlns:a16="http://schemas.microsoft.com/office/drawing/2014/main" xmlns="" id="{131FCC19-2FEB-ABD9-FE1E-9FA0BEE04498}"/>
              </a:ext>
            </a:extLst>
          </p:cNvPr>
          <p:cNvPicPr>
            <a:picLocks noChangeAspect="1"/>
          </p:cNvPicPr>
          <p:nvPr/>
        </p:nvPicPr>
        <p:blipFill>
          <a:blip r:embed="rId3" cstate="print"/>
          <a:stretch>
            <a:fillRect/>
          </a:stretch>
        </p:blipFill>
        <p:spPr>
          <a:xfrm>
            <a:off x="-5751" y="-941"/>
            <a:ext cx="2743200" cy="562599"/>
          </a:xfrm>
          <a:prstGeom prst="rect">
            <a:avLst/>
          </a:prstGeom>
        </p:spPr>
      </p:pic>
      <p:pic>
        <p:nvPicPr>
          <p:cNvPr id="6" name="Картина 6">
            <a:extLst>
              <a:ext uri="{FF2B5EF4-FFF2-40B4-BE49-F238E27FC236}">
                <a16:creationId xmlns:a16="http://schemas.microsoft.com/office/drawing/2014/main" xmlns="" id="{E6E256A1-6537-7FF0-8B28-6B4734636D47}"/>
              </a:ext>
            </a:extLst>
          </p:cNvPr>
          <p:cNvPicPr>
            <a:picLocks noChangeAspect="1"/>
          </p:cNvPicPr>
          <p:nvPr/>
        </p:nvPicPr>
        <p:blipFill>
          <a:blip r:embed="rId4" cstate="print"/>
          <a:stretch>
            <a:fillRect/>
          </a:stretch>
        </p:blipFill>
        <p:spPr>
          <a:xfrm>
            <a:off x="2875745" y="5589432"/>
            <a:ext cx="1617832" cy="1138454"/>
          </a:xfrm>
          <a:prstGeom prst="rect">
            <a:avLst/>
          </a:prstGeom>
        </p:spPr>
      </p:pic>
    </p:spTree>
    <p:extLst>
      <p:ext uri="{BB962C8B-B14F-4D97-AF65-F5344CB8AC3E}">
        <p14:creationId xmlns="" xmlns:p14="http://schemas.microsoft.com/office/powerpoint/2010/main" val="24886308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183</Words>
  <Application>Microsoft Office PowerPoint</Application>
  <PresentationFormat>По избор</PresentationFormat>
  <Paragraphs>31</Paragraphs>
  <Slides>10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10</vt:i4>
      </vt:variant>
    </vt:vector>
  </HeadingPairs>
  <TitlesOfParts>
    <vt:vector size="11" baseType="lpstr">
      <vt:lpstr>office theme</vt:lpstr>
      <vt:lpstr>BULGARISCHE VOLKSKLEIDUNG </vt:lpstr>
      <vt:lpstr>INHALT</vt:lpstr>
      <vt:lpstr>Bulgarien</vt:lpstr>
      <vt:lpstr>Herkunft der bulgarischen Volkstracht</vt:lpstr>
      <vt:lpstr>Слайд 5</vt:lpstr>
      <vt:lpstr>Die ethnographischen Gebiete</vt:lpstr>
      <vt:lpstr>Das Zwei-Schürzen-Kostüm für Damen besteht aus:</vt:lpstr>
      <vt:lpstr>Das Herrenkostüm</vt:lpstr>
      <vt:lpstr>Nestinarstvo</vt:lpstr>
      <vt:lpstr>Danke sehr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ASPIRE</dc:creator>
  <cp:lastModifiedBy>ASPIRE</cp:lastModifiedBy>
  <cp:revision>367</cp:revision>
  <dcterms:created xsi:type="dcterms:W3CDTF">2022-04-10T08:34:47Z</dcterms:created>
  <dcterms:modified xsi:type="dcterms:W3CDTF">2022-05-20T14:38:25Z</dcterms:modified>
</cp:coreProperties>
</file>