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57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CBE8C-87CE-9E3D-DF51-69F22BE33B4C}" v="13" dt="2022-02-06T22:27:56.747"/>
    <p1510:client id="{3818EFA0-2864-E9AC-0ABC-52CC03B5F4EE}" v="1" dt="2022-02-14T18:35:41.639"/>
    <p1510:client id="{5C06AEB7-1792-1E7C-A748-224B2B81ABE7}" v="23" dt="2022-01-25T18:16:05.091"/>
    <p1510:client id="{5E0EF44C-D011-C936-FC46-2C2E3A1F980A}" v="6" dt="2022-02-02T12:48:06.200"/>
    <p1510:client id="{62FF50EC-69CB-6DF4-967E-4996141774EC}" v="6" dt="2022-02-09T08:12:13.823"/>
    <p1510:client id="{66924E6C-2BED-43B8-358B-2C4D3C29C514}" v="1" dt="2022-02-14T15:49:55.255"/>
    <p1510:client id="{71F323DF-15BF-26AE-CD23-379546EF532C}" v="11" dt="2022-02-19T20:35:04.630"/>
    <p1510:client id="{859412A0-6F7F-33AE-8CED-AA4C07D13109}" v="15" dt="2022-02-06T16:40:19.616"/>
    <p1510:client id="{ACB2EF8E-35DE-25C7-C6E1-689D8F0518A8}" v="20" dt="2022-02-06T08:22:26.975"/>
    <p1510:client id="{AF53F9B3-14D4-5C34-D42C-8F98778EC60C}" v="156" dt="2022-02-01T11:32:39.008"/>
    <p1510:client id="{B762BE5F-1317-21F3-CC96-CC41A2304EB6}" v="144" dt="2022-01-28T15:38:00.947"/>
    <p1510:client id="{D639FC08-552A-7397-DC85-F7131ACB2123}" v="145" dt="2022-02-03T20:40:12.263"/>
    <p1510:client id="{F48887FE-7691-76FA-AABE-2F917411E1B9}" v="5" dt="2022-01-28T15:38:17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TPZwXf5hUI?feature=oembe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SJp1RbesHIU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C7487A-8F32-3947-9348-8D11ABBA9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9093723" cy="1818744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Unsere</a:t>
            </a:r>
            <a:r>
              <a:rPr lang="pl-PL" dirty="0"/>
              <a:t> </a:t>
            </a:r>
            <a:r>
              <a:rPr lang="pl-PL" dirty="0" err="1"/>
              <a:t>talente</a:t>
            </a:r>
            <a:br>
              <a:rPr lang="pl-PL" dirty="0"/>
            </a:br>
            <a:br>
              <a:rPr lang="en-US" dirty="0"/>
            </a:br>
            <a:r>
              <a:rPr lang="pl-PL" dirty="0">
                <a:solidFill>
                  <a:srgbClr val="202124"/>
                </a:solidFill>
                <a:latin typeface="TW Cen MT"/>
              </a:rPr>
              <a:t>[</a:t>
            </a:r>
            <a:r>
              <a:rPr lang="pl-PL" dirty="0" err="1">
                <a:solidFill>
                  <a:srgbClr val="202124"/>
                </a:solidFill>
                <a:latin typeface="Gill Sans MT"/>
              </a:rPr>
              <a:t>kɔmunikaˈt͡si̯oːn</a:t>
            </a:r>
            <a:r>
              <a:rPr lang="pl-PL" dirty="0">
                <a:solidFill>
                  <a:srgbClr val="202124"/>
                </a:solidFill>
                <a:latin typeface="TW Cen MT"/>
              </a:rPr>
              <a:t>]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A043719-DEA2-514F-9966-ED72A6275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072" y="4368255"/>
            <a:ext cx="11295053" cy="18762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800" dirty="0">
                <a:solidFill>
                  <a:schemeClr val="bg1"/>
                </a:solidFill>
                <a:ea typeface="+mn-lt"/>
                <a:cs typeface="+mn-lt"/>
              </a:rPr>
              <a:t>Das 5. </a:t>
            </a:r>
            <a:r>
              <a:rPr lang="pl-PL" sz="2800" dirty="0" err="1">
                <a:solidFill>
                  <a:schemeClr val="bg1"/>
                </a:solidFill>
                <a:ea typeface="+mn-lt"/>
                <a:cs typeface="+mn-lt"/>
              </a:rPr>
              <a:t>Treffen</a:t>
            </a:r>
            <a:r>
              <a:rPr lang="pl-PL" sz="2800" dirty="0">
                <a:solidFill>
                  <a:schemeClr val="bg1"/>
                </a:solidFill>
                <a:ea typeface="+mn-lt"/>
                <a:cs typeface="+mn-lt"/>
              </a:rPr>
              <a:t> in </a:t>
            </a:r>
            <a:r>
              <a:rPr lang="pl-PL" sz="2800" dirty="0" err="1">
                <a:solidFill>
                  <a:schemeClr val="bg1"/>
                </a:solidFill>
                <a:ea typeface="+mn-lt"/>
                <a:cs typeface="+mn-lt"/>
              </a:rPr>
              <a:t>Bulgarien</a:t>
            </a:r>
            <a:r>
              <a:rPr lang="pl-PL" sz="2800" dirty="0">
                <a:solidFill>
                  <a:schemeClr val="bg1"/>
                </a:solidFill>
                <a:ea typeface="+mn-lt"/>
                <a:cs typeface="+mn-lt"/>
              </a:rPr>
              <a:t> - </a:t>
            </a:r>
            <a:r>
              <a:rPr lang="pl-PL" sz="2800" dirty="0" err="1">
                <a:solidFill>
                  <a:schemeClr val="bg1"/>
                </a:solidFill>
                <a:ea typeface="+mn-lt"/>
                <a:cs typeface="+mn-lt"/>
              </a:rPr>
              <a:t>Pleven</a:t>
            </a:r>
            <a:endParaRPr lang="pl-PL" dirty="0" err="1">
              <a:solidFill>
                <a:schemeClr val="bg1"/>
              </a:solidFill>
            </a:endParaRPr>
          </a:p>
          <a:p>
            <a:r>
              <a:rPr lang="pl-PL" sz="2800" dirty="0">
                <a:solidFill>
                  <a:schemeClr val="bg1"/>
                </a:solidFill>
                <a:ea typeface="+mn-lt"/>
                <a:cs typeface="+mn-lt"/>
              </a:rPr>
              <a:t>21.-26.Februar 2022</a:t>
            </a:r>
          </a:p>
          <a:p>
            <a:pPr algn="l"/>
            <a:r>
              <a:rPr lang="en-US" sz="2400" dirty="0">
                <a:latin typeface="Gill Sans MT"/>
                <a:cs typeface="Helvetica"/>
              </a:rPr>
              <a:t>"</a:t>
            </a:r>
            <a:r>
              <a:rPr lang="en-US" sz="2400" dirty="0" err="1">
                <a:latin typeface="Gill Sans MT"/>
                <a:cs typeface="Helvetica"/>
              </a:rPr>
              <a:t>Kennst</a:t>
            </a:r>
            <a:r>
              <a:rPr lang="en-US" sz="2400" dirty="0">
                <a:latin typeface="Gill Sans MT"/>
                <a:cs typeface="Helvetica"/>
              </a:rPr>
              <a:t> du die </a:t>
            </a:r>
            <a:r>
              <a:rPr lang="en-US" sz="2400" dirty="0" err="1">
                <a:latin typeface="Gill Sans MT"/>
                <a:cs typeface="Helvetica"/>
              </a:rPr>
              <a:t>universale</a:t>
            </a:r>
            <a:r>
              <a:rPr lang="en-US" sz="2400" dirty="0">
                <a:latin typeface="Gill Sans MT"/>
                <a:cs typeface="Helvetica"/>
              </a:rPr>
              <a:t> </a:t>
            </a:r>
            <a:r>
              <a:rPr lang="en-US" sz="2400" dirty="0" err="1">
                <a:latin typeface="Gill Sans MT"/>
                <a:cs typeface="Helvetica"/>
              </a:rPr>
              <a:t>Sprache</a:t>
            </a:r>
            <a:r>
              <a:rPr lang="en-US" sz="2400" dirty="0">
                <a:latin typeface="Gill Sans MT"/>
                <a:cs typeface="Helvetica"/>
              </a:rPr>
              <a:t> der </a:t>
            </a:r>
            <a:r>
              <a:rPr lang="en-US" sz="2400" dirty="0" err="1">
                <a:latin typeface="Gill Sans MT"/>
                <a:cs typeface="Helvetica"/>
              </a:rPr>
              <a:t>Wissenschaft</a:t>
            </a:r>
            <a:r>
              <a:rPr lang="en-US" sz="2400" dirty="0">
                <a:latin typeface="Gill Sans MT"/>
                <a:cs typeface="Helvetica"/>
              </a:rPr>
              <a:t> und die </a:t>
            </a:r>
            <a:r>
              <a:rPr lang="en-US" sz="2400" dirty="0" err="1">
                <a:latin typeface="Gill Sans MT"/>
                <a:cs typeface="Helvetica"/>
              </a:rPr>
              <a:t>kreative</a:t>
            </a:r>
            <a:r>
              <a:rPr lang="en-US" sz="2400" dirty="0">
                <a:latin typeface="Gill Sans MT"/>
                <a:cs typeface="Helvetica"/>
              </a:rPr>
              <a:t> </a:t>
            </a:r>
            <a:r>
              <a:rPr lang="en-US" sz="2400" dirty="0" err="1">
                <a:latin typeface="Gill Sans MT"/>
                <a:cs typeface="Helvetica"/>
              </a:rPr>
              <a:t>Sprache</a:t>
            </a:r>
            <a:r>
              <a:rPr lang="en-US" sz="2400" dirty="0">
                <a:latin typeface="Gill Sans MT"/>
                <a:cs typeface="Helvetica"/>
              </a:rPr>
              <a:t> der Kunst?”</a:t>
            </a:r>
            <a:endParaRPr lang="pl-PL" sz="2400" dirty="0">
              <a:latin typeface="Gill Sans MT"/>
              <a:ea typeface="+mn-lt"/>
              <a:cs typeface="+mn-lt"/>
            </a:endParaRPr>
          </a:p>
          <a:p>
            <a:endParaRPr lang="pl-PL" sz="2800" dirty="0">
              <a:solidFill>
                <a:schemeClr val="bg1"/>
              </a:solidFill>
            </a:endParaRPr>
          </a:p>
          <a:p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6B8A5AA8-2AB4-4945-83F1-E219719B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68" y="343539"/>
            <a:ext cx="1817507" cy="1378964"/>
          </a:xfrm>
          <a:prstGeom prst="rect">
            <a:avLst/>
          </a:prstGeo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7FA3B64B-4174-4754-A547-74EA37AB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97" y="343539"/>
            <a:ext cx="2074878" cy="137110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229027C5-0EA3-495B-BDE2-DB52C11B381C}"/>
              </a:ext>
            </a:extLst>
          </p:cNvPr>
          <p:cNvSpPr/>
          <p:nvPr/>
        </p:nvSpPr>
        <p:spPr>
          <a:xfrm>
            <a:off x="6441550" y="341624"/>
            <a:ext cx="4493442" cy="13197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pl-pl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B3560ED9-8F1B-4D23-AD70-8270CEB96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46" y="597326"/>
            <a:ext cx="4041251" cy="8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34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AD0565-53CD-4D7C-A6AE-8DCFB6761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51C5945-ACAC-4AC9-85D4-D8C2AA1C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/>
              <a:t>Mein talent-Aneta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28A1B8E-1DD0-495A-8667-C9F54FC5E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1" y="2858703"/>
            <a:ext cx="5517704" cy="3042547"/>
          </a:xfrm>
        </p:spPr>
        <p:txBody>
          <a:bodyPr vert="horz" lIns="91440" tIns="45720" rIns="91440" bIns="45720" rtlCol="0" anchor="t" anchorCtr="1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Mein Talent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Tanzen</a:t>
            </a:r>
            <a:r>
              <a:rPr lang="en-US" sz="2400" dirty="0"/>
              <a:t> und </a:t>
            </a:r>
            <a:r>
              <a:rPr lang="en-US" sz="2400" dirty="0" err="1"/>
              <a:t>Luftgymnastik</a:t>
            </a:r>
            <a:r>
              <a:rPr lang="en-US" sz="2400" dirty="0"/>
              <a:t>. Ich </a:t>
            </a:r>
            <a:r>
              <a:rPr lang="en-US" sz="2400" dirty="0" err="1"/>
              <a:t>tanze</a:t>
            </a:r>
            <a:r>
              <a:rPr lang="en-US" sz="2400" dirty="0"/>
              <a:t> </a:t>
            </a:r>
            <a:r>
              <a:rPr lang="en-US" sz="2400" dirty="0" err="1"/>
              <a:t>seit</a:t>
            </a:r>
            <a:r>
              <a:rPr lang="en-US" sz="2400" dirty="0"/>
              <a:t> </a:t>
            </a:r>
            <a:r>
              <a:rPr lang="en-US" sz="2400" dirty="0" err="1"/>
              <a:t>neun</a:t>
            </a:r>
            <a:r>
              <a:rPr lang="en-US" sz="2400" dirty="0"/>
              <a:t> Jahren. Ich </a:t>
            </a:r>
            <a:r>
              <a:rPr lang="en-US" sz="2400" dirty="0" err="1"/>
              <a:t>habe</a:t>
            </a:r>
            <a:r>
              <a:rPr lang="en-US" sz="2400" dirty="0"/>
              <a:t> </a:t>
            </a:r>
            <a:r>
              <a:rPr lang="en-US" sz="2400" dirty="0" err="1"/>
              <a:t>viele</a:t>
            </a:r>
            <a:r>
              <a:rPr lang="en-US" sz="2400" dirty="0"/>
              <a:t> </a:t>
            </a:r>
            <a:r>
              <a:rPr lang="en-US" sz="2400" dirty="0" err="1"/>
              <a:t>Tanzstile</a:t>
            </a:r>
            <a:r>
              <a:rPr lang="en-US" sz="2400" dirty="0"/>
              <a:t> </a:t>
            </a:r>
            <a:r>
              <a:rPr lang="en-US" sz="2400" dirty="0" err="1"/>
              <a:t>gelernt</a:t>
            </a:r>
            <a:r>
              <a:rPr lang="en-US" sz="2400" dirty="0"/>
              <a:t>. </a:t>
            </a:r>
            <a:r>
              <a:rPr lang="en-US" sz="2400" dirty="0" err="1"/>
              <a:t>Jetzt</a:t>
            </a:r>
            <a:r>
              <a:rPr lang="en-US" sz="2400" dirty="0"/>
              <a:t> </a:t>
            </a:r>
            <a:r>
              <a:rPr lang="en-US" sz="2400" dirty="0" err="1"/>
              <a:t>tanze</a:t>
            </a:r>
            <a:r>
              <a:rPr lang="en-US" sz="2400" dirty="0"/>
              <a:t> ich Jazz, </a:t>
            </a:r>
            <a:r>
              <a:rPr lang="en-US" sz="2400" dirty="0" err="1"/>
              <a:t>aber</a:t>
            </a:r>
            <a:r>
              <a:rPr lang="en-US" sz="2400" dirty="0"/>
              <a:t> am </a:t>
            </a:r>
            <a:r>
              <a:rPr lang="en-US" sz="2400" dirty="0" err="1"/>
              <a:t>längsten</a:t>
            </a:r>
            <a:r>
              <a:rPr lang="en-US" sz="2400" dirty="0"/>
              <a:t> </a:t>
            </a:r>
            <a:r>
              <a:rPr lang="en-US" sz="2400" dirty="0" err="1"/>
              <a:t>übe</a:t>
            </a:r>
            <a:r>
              <a:rPr lang="en-US" sz="2400" dirty="0"/>
              <a:t> ich den </a:t>
            </a:r>
            <a:r>
              <a:rPr lang="en-US" sz="2400" dirty="0" err="1"/>
              <a:t>Volkstanz</a:t>
            </a:r>
            <a:r>
              <a:rPr lang="en-US" sz="2400" dirty="0"/>
              <a:t>. Ich </a:t>
            </a:r>
            <a:r>
              <a:rPr lang="en-US" sz="2400" dirty="0" err="1"/>
              <a:t>trainiere</a:t>
            </a:r>
            <a:r>
              <a:rPr lang="en-US" sz="2400" dirty="0"/>
              <a:t> </a:t>
            </a:r>
            <a:r>
              <a:rPr lang="en-US" sz="2400" dirty="0" err="1"/>
              <a:t>Luftgymnastik</a:t>
            </a:r>
            <a:r>
              <a:rPr lang="en-US" sz="2400" dirty="0"/>
              <a:t> </a:t>
            </a:r>
            <a:r>
              <a:rPr lang="en-US" sz="2400" dirty="0" err="1"/>
              <a:t>seit</a:t>
            </a:r>
            <a:r>
              <a:rPr lang="en-US" sz="2400" dirty="0"/>
              <a:t> </a:t>
            </a:r>
            <a:r>
              <a:rPr lang="en-US" sz="2400" dirty="0" err="1"/>
              <a:t>zwei</a:t>
            </a:r>
            <a:r>
              <a:rPr lang="en-US" sz="2400" dirty="0"/>
              <a:t> Jahren. Ich </a:t>
            </a:r>
            <a:r>
              <a:rPr lang="en-US" sz="2400" dirty="0" err="1"/>
              <a:t>trainiere</a:t>
            </a:r>
            <a:r>
              <a:rPr lang="en-US" sz="2400" dirty="0"/>
              <a:t> </a:t>
            </a:r>
            <a:r>
              <a:rPr lang="en-US" sz="2400" dirty="0" err="1"/>
              <a:t>Luftgymnastik</a:t>
            </a:r>
            <a:r>
              <a:rPr lang="en-US" sz="2400" dirty="0"/>
              <a:t> </a:t>
            </a:r>
            <a:r>
              <a:rPr lang="en-US" sz="2400" dirty="0" err="1"/>
              <a:t>sehr</a:t>
            </a:r>
            <a:r>
              <a:rPr lang="en-US" sz="2400" dirty="0"/>
              <a:t> </a:t>
            </a:r>
            <a:r>
              <a:rPr lang="en-US" sz="2400" dirty="0" err="1"/>
              <a:t>gern</a:t>
            </a:r>
            <a:r>
              <a:rPr lang="en-US" sz="2400" dirty="0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6CB841-CBA1-4DF4-8C19-4C7DDB03A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FD6306-603B-410E-AFCF-2EA2E0639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DC2F0F64-193A-4A58-81F5-8064B808D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556" y="1594505"/>
            <a:ext cx="3488703" cy="4918042"/>
          </a:xfrm>
          <a:prstGeom prst="rect">
            <a:avLst/>
          </a:prstGeo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74E19A36-A222-4F7E-9184-AF2754A98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60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AAD0565-53CD-4D7C-A6AE-8DCFB6761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2C1D917-2964-4C94-8616-3DE808FD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pl-PL" dirty="0" err="1"/>
              <a:t>Mein</a:t>
            </a:r>
            <a:r>
              <a:rPr lang="pl-PL" dirty="0"/>
              <a:t> talent – Martyna</a:t>
            </a:r>
            <a:r>
              <a:rPr lang="pl-PL" sz="2400" dirty="0"/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60BEAD-49A7-49D7-9A06-B4DF84581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Seit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sieben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Jahren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spiele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ich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Klavier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und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ich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finde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,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das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ist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ein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sehr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fantastiches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Instrument. Der Ton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ist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sehr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schön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und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ich kann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viele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Melodien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spielen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. In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meinem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Haus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habe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ich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ein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Piano. Ich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spiele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gern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2400" dirty="0" err="1">
                <a:solidFill>
                  <a:srgbClr val="FFFFFF"/>
                </a:solidFill>
                <a:ea typeface="+mn-lt"/>
                <a:cs typeface="+mn-lt"/>
              </a:rPr>
              <a:t>Klavier</a:t>
            </a:r>
            <a:r>
              <a:rPr lang="pl-PL" sz="2400" dirty="0">
                <a:solidFill>
                  <a:srgbClr val="FFFFFF"/>
                </a:solidFill>
                <a:ea typeface="+mn-lt"/>
                <a:cs typeface="+mn-lt"/>
              </a:rPr>
              <a:t>. </a:t>
            </a:r>
          </a:p>
          <a:p>
            <a:endParaRPr lang="pl-PL">
              <a:solidFill>
                <a:srgbClr val="FFFFFF"/>
              </a:solidFill>
            </a:endParaRPr>
          </a:p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6CB841-CBA1-4DF4-8C19-4C7DDB03A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FD6306-603B-410E-AFCF-2EA2E0639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ultimedia online 5" title="Klavier spielen">
            <a:hlinkClick r:id="" action="ppaction://media"/>
            <a:extLst>
              <a:ext uri="{FF2B5EF4-FFF2-40B4-BE49-F238E27FC236}">
                <a16:creationId xmlns:a16="http://schemas.microsoft.com/office/drawing/2014/main" id="{7EFD5224-DADC-4908-91D7-D97AF3915B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02114" y="1834432"/>
            <a:ext cx="3560792" cy="27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6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1AA3FD-9388-4AF6-BE76-7B45F287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19" y="1252184"/>
            <a:ext cx="4820683" cy="1141497"/>
          </a:xfrm>
        </p:spPr>
        <p:txBody>
          <a:bodyPr>
            <a:noAutofit/>
          </a:bodyPr>
          <a:lstStyle/>
          <a:p>
            <a:r>
              <a:rPr lang="pl-PL" sz="2800" dirty="0"/>
              <a:t>MEIN TALENT – Helena </a:t>
            </a:r>
          </a:p>
        </p:txBody>
      </p:sp>
      <p:pic>
        <p:nvPicPr>
          <p:cNvPr id="5" name="Obraz 5" descr="Obraz zawierający mężczyzna, wewnątrz, stare&#10;&#10;Opis wygenerowany automatycznie">
            <a:extLst>
              <a:ext uri="{FF2B5EF4-FFF2-40B4-BE49-F238E27FC236}">
                <a16:creationId xmlns:a16="http://schemas.microsoft.com/office/drawing/2014/main" id="{4D67DF7B-EACC-4640-A9C6-D015D1945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607985" y="4227060"/>
            <a:ext cx="2875833" cy="208764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3FBF50-D243-4230-A251-10BD0509F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910" y="2892302"/>
            <a:ext cx="4577636" cy="3008227"/>
          </a:xfrm>
        </p:spPr>
        <p:txBody>
          <a:bodyPr vert="horz" lIns="91440" tIns="45720" rIns="91440" bIns="45720" rtlCol="0" anchor="t" anchorCtr="1">
            <a:noAutofit/>
          </a:bodyPr>
          <a:lstStyle/>
          <a:p>
            <a:pPr algn="l"/>
            <a:r>
              <a:rPr lang="pl-PL" sz="2400" dirty="0">
                <a:ea typeface="+mn-lt"/>
                <a:cs typeface="+mn-lt"/>
              </a:rPr>
              <a:t>Ich mag </a:t>
            </a:r>
            <a:r>
              <a:rPr lang="pl-PL" sz="2400" dirty="0" err="1">
                <a:ea typeface="+mn-lt"/>
                <a:cs typeface="+mn-lt"/>
              </a:rPr>
              <a:t>Malerei</a:t>
            </a:r>
            <a:r>
              <a:rPr lang="pl-PL" sz="2400" dirty="0">
                <a:ea typeface="+mn-lt"/>
                <a:cs typeface="+mn-lt"/>
              </a:rPr>
              <a:t>, ich </a:t>
            </a:r>
            <a:r>
              <a:rPr lang="pl-PL" sz="2400" dirty="0" err="1">
                <a:ea typeface="+mn-lt"/>
                <a:cs typeface="+mn-lt"/>
              </a:rPr>
              <a:t>besuche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seit</a:t>
            </a:r>
            <a:r>
              <a:rPr lang="pl-PL" sz="2400" dirty="0">
                <a:ea typeface="+mn-lt"/>
                <a:cs typeface="+mn-lt"/>
              </a:rPr>
              <a:t> 3 </a:t>
            </a:r>
            <a:r>
              <a:rPr lang="pl-PL" sz="2400" dirty="0" err="1">
                <a:ea typeface="+mn-lt"/>
                <a:cs typeface="+mn-lt"/>
              </a:rPr>
              <a:t>Jahren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Kunstkurse</a:t>
            </a:r>
            <a:r>
              <a:rPr lang="pl-PL" sz="2400" dirty="0">
                <a:ea typeface="+mn-lt"/>
                <a:cs typeface="+mn-lt"/>
              </a:rPr>
              <a:t>. </a:t>
            </a:r>
            <a:r>
              <a:rPr lang="pl-PL" sz="2400" dirty="0" err="1">
                <a:ea typeface="+mn-lt"/>
                <a:cs typeface="+mn-lt"/>
              </a:rPr>
              <a:t>Meine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Bilder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sind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nicht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außergewöhnlich</a:t>
            </a:r>
            <a:r>
              <a:rPr lang="pl-PL" sz="2400" dirty="0">
                <a:ea typeface="+mn-lt"/>
                <a:cs typeface="+mn-lt"/>
              </a:rPr>
              <a:t>. Ich </a:t>
            </a:r>
            <a:r>
              <a:rPr lang="pl-PL" sz="2400" dirty="0" err="1">
                <a:ea typeface="+mn-lt"/>
                <a:cs typeface="+mn-lt"/>
              </a:rPr>
              <a:t>male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aus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Spaß</a:t>
            </a:r>
            <a:r>
              <a:rPr lang="pl-PL" sz="2400" dirty="0">
                <a:ea typeface="+mn-lt"/>
                <a:cs typeface="+mn-lt"/>
              </a:rPr>
              <a:t> in </a:t>
            </a:r>
            <a:r>
              <a:rPr lang="pl-PL" sz="2400" dirty="0" err="1">
                <a:ea typeface="+mn-lt"/>
                <a:cs typeface="+mn-lt"/>
              </a:rPr>
              <a:t>meiner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Freizeit</a:t>
            </a:r>
            <a:r>
              <a:rPr lang="pl-PL" sz="2400" dirty="0">
                <a:ea typeface="+mn-lt"/>
                <a:cs typeface="+mn-lt"/>
              </a:rPr>
              <a:t>. Ich </a:t>
            </a:r>
            <a:r>
              <a:rPr lang="pl-PL" sz="2400" dirty="0" err="1">
                <a:ea typeface="+mn-lt"/>
                <a:cs typeface="+mn-lt"/>
              </a:rPr>
              <a:t>muss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noch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viel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lernen</a:t>
            </a:r>
            <a:r>
              <a:rPr lang="pl-PL" sz="2400" dirty="0">
                <a:ea typeface="+mn-lt"/>
                <a:cs typeface="+mn-lt"/>
              </a:rPr>
              <a:t>, </a:t>
            </a:r>
            <a:r>
              <a:rPr lang="pl-PL" sz="2400" dirty="0" err="1">
                <a:ea typeface="+mn-lt"/>
                <a:cs typeface="+mn-lt"/>
              </a:rPr>
              <a:t>aber</a:t>
            </a:r>
            <a:r>
              <a:rPr lang="pl-PL" sz="2400" dirty="0">
                <a:ea typeface="+mn-lt"/>
                <a:cs typeface="+mn-lt"/>
              </a:rPr>
              <a:t> ich bin </a:t>
            </a:r>
            <a:r>
              <a:rPr lang="pl-PL" sz="2400" dirty="0" err="1">
                <a:ea typeface="+mn-lt"/>
                <a:cs typeface="+mn-lt"/>
              </a:rPr>
              <a:t>stolz</a:t>
            </a:r>
            <a:r>
              <a:rPr lang="pl-PL" sz="2400" dirty="0">
                <a:ea typeface="+mn-lt"/>
                <a:cs typeface="+mn-lt"/>
              </a:rPr>
              <a:t> </a:t>
            </a:r>
            <a:r>
              <a:rPr lang="pl-PL" sz="2400" dirty="0" err="1">
                <a:ea typeface="+mn-lt"/>
                <a:cs typeface="+mn-lt"/>
              </a:rPr>
              <a:t>darauf</a:t>
            </a:r>
            <a:r>
              <a:rPr lang="pl-PL" sz="2400" dirty="0">
                <a:ea typeface="+mn-lt"/>
                <a:cs typeface="+mn-lt"/>
              </a:rPr>
              <a:t>, was ich </a:t>
            </a:r>
            <a:r>
              <a:rPr lang="pl-PL" sz="2400" dirty="0" err="1">
                <a:ea typeface="+mn-lt"/>
                <a:cs typeface="+mn-lt"/>
              </a:rPr>
              <a:t>bisher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gemalt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habe</a:t>
            </a:r>
            <a:endParaRPr lang="pl-PL" sz="2400" err="1"/>
          </a:p>
        </p:txBody>
      </p:sp>
      <p:pic>
        <p:nvPicPr>
          <p:cNvPr id="8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B23502BA-C1F5-49F4-96EC-350E741F6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788" y="123662"/>
            <a:ext cx="3083492" cy="2377858"/>
          </a:xfrm>
          <a:prstGeom prst="rect">
            <a:avLst/>
          </a:prstGeom>
        </p:spPr>
      </p:pic>
      <p:pic>
        <p:nvPicPr>
          <p:cNvPr id="9" name="Obraz 9" descr="Obraz zawierający tekst, wewnątrz, ssak, opalenizna&#10;&#10;Opis wygenerowany automatycznie">
            <a:extLst>
              <a:ext uri="{FF2B5EF4-FFF2-40B4-BE49-F238E27FC236}">
                <a16:creationId xmlns:a16="http://schemas.microsoft.com/office/drawing/2014/main" id="{9F49142D-B7F3-4B9C-8C36-990ABD510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7" t="11233" r="7668" b="8938"/>
          <a:stretch/>
        </p:blipFill>
        <p:spPr>
          <a:xfrm rot="5400000">
            <a:off x="5767347" y="3024337"/>
            <a:ext cx="2996447" cy="2127346"/>
          </a:xfrm>
          <a:prstGeom prst="rect">
            <a:avLst/>
          </a:prstGeom>
        </p:spPr>
      </p:pic>
      <p:pic>
        <p:nvPicPr>
          <p:cNvPr id="10" name="Obraz 10" descr="Obraz zawierający tekst, sprzęt elektroniczny, telewizja, wyświetlanie&#10;&#10;Opis wygenerowany automatycznie">
            <a:extLst>
              <a:ext uri="{FF2B5EF4-FFF2-40B4-BE49-F238E27FC236}">
                <a16:creationId xmlns:a16="http://schemas.microsoft.com/office/drawing/2014/main" id="{ED905158-B2A8-444F-A06C-481B9B82D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896611" y="538619"/>
            <a:ext cx="3668038" cy="2722324"/>
          </a:xfrm>
          <a:prstGeom prst="rect">
            <a:avLst/>
          </a:prstGeom>
        </p:spPr>
      </p:pic>
      <p:pic>
        <p:nvPicPr>
          <p:cNvPr id="11" name="Obraz 11">
            <a:extLst>
              <a:ext uri="{FF2B5EF4-FFF2-40B4-BE49-F238E27FC236}">
                <a16:creationId xmlns:a16="http://schemas.microsoft.com/office/drawing/2014/main" id="{C6FDE08B-D843-4B1A-97DC-4B6281A4FC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84" b="-286"/>
          <a:stretch/>
        </p:blipFill>
        <p:spPr>
          <a:xfrm>
            <a:off x="8436377" y="3461649"/>
            <a:ext cx="847301" cy="1225643"/>
          </a:xfrm>
          <a:prstGeom prst="rect">
            <a:avLst/>
          </a:prstGeom>
        </p:spPr>
      </p:pic>
      <p:pic>
        <p:nvPicPr>
          <p:cNvPr id="12" name="Obraz 12" descr="Obraz zawierający tekst, ramka na zdjęcie&#10;&#10;Opis wygenerowany automatycznie">
            <a:extLst>
              <a:ext uri="{FF2B5EF4-FFF2-40B4-BE49-F238E27FC236}">
                <a16:creationId xmlns:a16="http://schemas.microsoft.com/office/drawing/2014/main" id="{D5D80EFB-56A0-422A-A2AB-70F802191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" t="13156" r="5886" b="-1901"/>
          <a:stretch/>
        </p:blipFill>
        <p:spPr>
          <a:xfrm rot="5400000">
            <a:off x="8207599" y="5015451"/>
            <a:ext cx="1909215" cy="1454237"/>
          </a:xfrm>
          <a:prstGeom prst="rect">
            <a:avLst/>
          </a:prstGeom>
        </p:spPr>
      </p:pic>
      <p:pic>
        <p:nvPicPr>
          <p:cNvPr id="13" name="Obraz 13" descr="Obraz zawierający ściana, biały, maska&#10;&#10;Opis wygenerowany automatycznie">
            <a:extLst>
              <a:ext uri="{FF2B5EF4-FFF2-40B4-BE49-F238E27FC236}">
                <a16:creationId xmlns:a16="http://schemas.microsoft.com/office/drawing/2014/main" id="{FA8FEF1A-2C93-4E12-BDBE-08D3F47335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030" b="58389"/>
          <a:stretch/>
        </p:blipFill>
        <p:spPr>
          <a:xfrm>
            <a:off x="6770317" y="5669496"/>
            <a:ext cx="1563732" cy="10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2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1AA3FD-9388-4AF6-BE76-7B45F287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19" y="1252184"/>
            <a:ext cx="4820683" cy="1141497"/>
          </a:xfrm>
        </p:spPr>
        <p:txBody>
          <a:bodyPr>
            <a:noAutofit/>
          </a:bodyPr>
          <a:lstStyle/>
          <a:p>
            <a:r>
              <a:rPr lang="pl-PL" sz="2800" dirty="0"/>
              <a:t>MEIN TALENT – </a:t>
            </a:r>
            <a:r>
              <a:rPr lang="pl-PL" sz="2800" dirty="0" err="1"/>
              <a:t>magdalena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3FBF50-D243-4230-A251-10BD0509F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805" y="2789944"/>
            <a:ext cx="4987069" cy="3008227"/>
          </a:xfrm>
        </p:spPr>
        <p:txBody>
          <a:bodyPr vert="horz" lIns="91440" tIns="45720" rIns="91440" bIns="45720" rtlCol="0" anchor="t" anchorCtr="1">
            <a:noAutofit/>
          </a:bodyPr>
          <a:lstStyle/>
          <a:p>
            <a:pPr algn="l"/>
            <a:r>
              <a:rPr lang="pl-PL" sz="2400" dirty="0">
                <a:ea typeface="+mn-lt"/>
                <a:cs typeface="+mn-lt"/>
              </a:rPr>
              <a:t>Ich </a:t>
            </a:r>
            <a:r>
              <a:rPr lang="pl-PL" sz="2400" dirty="0" err="1">
                <a:ea typeface="+mn-lt"/>
                <a:cs typeface="+mn-lt"/>
              </a:rPr>
              <a:t>spiele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gerne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Klavier</a:t>
            </a:r>
            <a:r>
              <a:rPr lang="pl-PL" sz="2400" dirty="0">
                <a:ea typeface="+mn-lt"/>
                <a:cs typeface="+mn-lt"/>
              </a:rPr>
              <a:t>.  Am </a:t>
            </a:r>
            <a:r>
              <a:rPr lang="pl-PL" sz="2400" dirty="0" err="1">
                <a:ea typeface="+mn-lt"/>
                <a:cs typeface="+mn-lt"/>
              </a:rPr>
              <a:t>Anfang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hat</a:t>
            </a:r>
            <a:r>
              <a:rPr lang="pl-PL" sz="2400" dirty="0">
                <a:ea typeface="+mn-lt"/>
                <a:cs typeface="+mn-lt"/>
              </a:rPr>
              <a:t> mich </a:t>
            </a:r>
            <a:r>
              <a:rPr lang="pl-PL" sz="2400" dirty="0" err="1">
                <a:ea typeface="+mn-lt"/>
                <a:cs typeface="+mn-lt"/>
              </a:rPr>
              <a:t>meine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Mutter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unterrichtet</a:t>
            </a:r>
            <a:r>
              <a:rPr lang="pl-PL" sz="2400" dirty="0">
                <a:ea typeface="+mn-lt"/>
                <a:cs typeface="+mn-lt"/>
              </a:rPr>
              <a:t>, </a:t>
            </a:r>
            <a:r>
              <a:rPr lang="pl-PL" sz="2400" dirty="0" err="1">
                <a:ea typeface="+mn-lt"/>
                <a:cs typeface="+mn-lt"/>
              </a:rPr>
              <a:t>dann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aber</a:t>
            </a:r>
            <a:r>
              <a:rPr lang="pl-PL" sz="2400" dirty="0">
                <a:ea typeface="+mn-lt"/>
                <a:cs typeface="+mn-lt"/>
              </a:rPr>
              <a:t> </a:t>
            </a:r>
            <a:r>
              <a:rPr lang="pl-PL" sz="2400" dirty="0" err="1">
                <a:ea typeface="+mn-lt"/>
                <a:cs typeface="+mn-lt"/>
              </a:rPr>
              <a:t>seit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vier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Jahren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habe</a:t>
            </a:r>
            <a:r>
              <a:rPr lang="pl-PL" sz="2400" dirty="0">
                <a:ea typeface="+mn-lt"/>
                <a:cs typeface="+mn-lt"/>
              </a:rPr>
              <a:t> ich  </a:t>
            </a:r>
            <a:r>
              <a:rPr lang="pl-PL" sz="2400" dirty="0" err="1">
                <a:ea typeface="+mn-lt"/>
                <a:cs typeface="+mn-lt"/>
              </a:rPr>
              <a:t>Unterrichtsstunden</a:t>
            </a:r>
            <a:r>
              <a:rPr lang="pl-PL" sz="2400" dirty="0">
                <a:ea typeface="+mn-lt"/>
                <a:cs typeface="+mn-lt"/>
              </a:rPr>
              <a:t>. Ich bin </a:t>
            </a:r>
            <a:r>
              <a:rPr lang="pl-PL" sz="2400" dirty="0" err="1">
                <a:ea typeface="+mn-lt"/>
                <a:cs typeface="+mn-lt"/>
              </a:rPr>
              <a:t>glücklich</a:t>
            </a:r>
            <a:r>
              <a:rPr lang="pl-PL" sz="2400" dirty="0">
                <a:ea typeface="+mn-lt"/>
                <a:cs typeface="+mn-lt"/>
              </a:rPr>
              <a:t>, </a:t>
            </a:r>
            <a:r>
              <a:rPr lang="pl-PL" sz="2400" dirty="0" err="1">
                <a:ea typeface="+mn-lt"/>
                <a:cs typeface="+mn-lt"/>
              </a:rPr>
              <a:t>dass</a:t>
            </a:r>
            <a:r>
              <a:rPr lang="pl-PL" sz="2400" dirty="0">
                <a:ea typeface="+mn-lt"/>
                <a:cs typeface="+mn-lt"/>
              </a:rPr>
              <a:t> ich </a:t>
            </a:r>
            <a:r>
              <a:rPr lang="pl-PL" sz="2400" dirty="0" err="1">
                <a:ea typeface="+mn-lt"/>
                <a:cs typeface="+mn-lt"/>
              </a:rPr>
              <a:t>Songs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 sz="2400" dirty="0" err="1">
                <a:ea typeface="+mn-lt"/>
                <a:cs typeface="+mn-lt"/>
              </a:rPr>
              <a:t>spielen</a:t>
            </a:r>
            <a:r>
              <a:rPr lang="pl-PL" sz="2400" dirty="0">
                <a:ea typeface="+mn-lt"/>
                <a:cs typeface="+mn-lt"/>
              </a:rPr>
              <a:t> kann, </a:t>
            </a:r>
            <a:r>
              <a:rPr lang="pl-PL" sz="2400" dirty="0" err="1">
                <a:ea typeface="+mn-lt"/>
                <a:cs typeface="+mn-lt"/>
              </a:rPr>
              <a:t>die</a:t>
            </a:r>
            <a:r>
              <a:rPr lang="pl-PL" sz="2400" dirty="0">
                <a:ea typeface="+mn-lt"/>
                <a:cs typeface="+mn-lt"/>
              </a:rPr>
              <a:t> ich mag.</a:t>
            </a:r>
            <a:endParaRPr lang="pl-PL" dirty="0"/>
          </a:p>
        </p:txBody>
      </p:sp>
      <p:pic>
        <p:nvPicPr>
          <p:cNvPr id="8" name="Multimedia online 7" title="Klavier">
            <a:hlinkClick r:id="" action="ppaction://media"/>
            <a:extLst>
              <a:ext uri="{FF2B5EF4-FFF2-40B4-BE49-F238E27FC236}">
                <a16:creationId xmlns:a16="http://schemas.microsoft.com/office/drawing/2014/main" id="{5539EFE7-4152-442C-8B4E-3637DBE54A5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0" y="986619"/>
            <a:ext cx="6095999" cy="4645925"/>
          </a:xfrm>
        </p:spPr>
      </p:pic>
    </p:spTree>
    <p:extLst>
      <p:ext uri="{BB962C8B-B14F-4D97-AF65-F5344CB8AC3E}">
        <p14:creationId xmlns:p14="http://schemas.microsoft.com/office/powerpoint/2010/main" val="49054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C7487A-8F32-3947-9348-8D11ABBA9D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Danke</a:t>
            </a:r>
            <a:r>
              <a:rPr lang="pl-PL" dirty="0"/>
              <a:t> </a:t>
            </a:r>
            <a:r>
              <a:rPr lang="pl-PL" dirty="0" err="1"/>
              <a:t>für</a:t>
            </a:r>
            <a:r>
              <a:rPr lang="pl-PL" dirty="0"/>
              <a:t> </a:t>
            </a:r>
            <a:r>
              <a:rPr lang="pl-PL" dirty="0" err="1"/>
              <a:t>eure</a:t>
            </a:r>
            <a:r>
              <a:rPr lang="pl-PL" dirty="0"/>
              <a:t> </a:t>
            </a:r>
            <a:r>
              <a:rPr lang="pl-PL" dirty="0" err="1"/>
              <a:t>Aufmerksamkeit</a:t>
            </a:r>
            <a:r>
              <a:rPr lang="pl-PL" dirty="0"/>
              <a:t>:)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A043719-DEA2-514F-9966-ED72A6275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802" y="5672297"/>
            <a:ext cx="11122229" cy="123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800" dirty="0">
                <a:ea typeface="+mn-lt"/>
                <a:cs typeface="+mn-lt"/>
              </a:rPr>
              <a:t>Die </a:t>
            </a:r>
            <a:r>
              <a:rPr lang="en-US" sz="1800" dirty="0" err="1">
                <a:ea typeface="+mn-lt"/>
                <a:cs typeface="+mn-lt"/>
              </a:rPr>
              <a:t>Unterstützung</a:t>
            </a:r>
            <a:r>
              <a:rPr lang="en-US" sz="1800" dirty="0">
                <a:ea typeface="+mn-lt"/>
                <a:cs typeface="+mn-lt"/>
              </a:rPr>
              <a:t> der </a:t>
            </a:r>
            <a:r>
              <a:rPr lang="en-US" sz="1800" dirty="0" err="1">
                <a:ea typeface="+mn-lt"/>
                <a:cs typeface="+mn-lt"/>
              </a:rPr>
              <a:t>Europäischen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Kommission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bei</a:t>
            </a:r>
            <a:r>
              <a:rPr lang="en-US" sz="1800" dirty="0">
                <a:ea typeface="+mn-lt"/>
                <a:cs typeface="+mn-lt"/>
              </a:rPr>
              <a:t> der </a:t>
            </a:r>
            <a:r>
              <a:rPr lang="en-US" sz="1800" dirty="0" err="1">
                <a:ea typeface="+mn-lt"/>
                <a:cs typeface="+mn-lt"/>
              </a:rPr>
              <a:t>Erstellung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dieser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Veröffentlichung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stellt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keine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Billigung</a:t>
            </a:r>
            <a:r>
              <a:rPr lang="en-US" sz="1800" dirty="0">
                <a:ea typeface="+mn-lt"/>
                <a:cs typeface="+mn-lt"/>
              </a:rPr>
              <a:t> des </a:t>
            </a:r>
            <a:r>
              <a:rPr lang="en-US" sz="1800" dirty="0" err="1">
                <a:ea typeface="+mn-lt"/>
                <a:cs typeface="+mn-lt"/>
              </a:rPr>
              <a:t>Inhalts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dar</a:t>
            </a:r>
            <a:r>
              <a:rPr lang="en-US" sz="1800" dirty="0">
                <a:ea typeface="+mn-lt"/>
                <a:cs typeface="+mn-lt"/>
              </a:rPr>
              <a:t>, der </a:t>
            </a:r>
            <a:r>
              <a:rPr lang="en-US" sz="1800" dirty="0" err="1">
                <a:ea typeface="+mn-lt"/>
                <a:cs typeface="+mn-lt"/>
              </a:rPr>
              <a:t>nur</a:t>
            </a:r>
            <a:r>
              <a:rPr lang="en-US" sz="1800" dirty="0">
                <a:ea typeface="+mn-lt"/>
                <a:cs typeface="+mn-lt"/>
              </a:rPr>
              <a:t> die </a:t>
            </a:r>
            <a:r>
              <a:rPr lang="en-US" sz="1800" dirty="0" err="1">
                <a:ea typeface="+mn-lt"/>
                <a:cs typeface="+mn-lt"/>
              </a:rPr>
              <a:t>Ansichten</a:t>
            </a:r>
            <a:r>
              <a:rPr lang="en-US" sz="1800" dirty="0">
                <a:ea typeface="+mn-lt"/>
                <a:cs typeface="+mn-lt"/>
              </a:rPr>
              <a:t> der </a:t>
            </a:r>
            <a:r>
              <a:rPr lang="en-US" sz="1800" dirty="0" err="1">
                <a:ea typeface="+mn-lt"/>
                <a:cs typeface="+mn-lt"/>
              </a:rPr>
              <a:t>Autoren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widerspiegelt</a:t>
            </a:r>
            <a:r>
              <a:rPr lang="en-US" sz="1800" dirty="0">
                <a:ea typeface="+mn-lt"/>
                <a:cs typeface="+mn-lt"/>
              </a:rPr>
              <a:t>, und die </a:t>
            </a:r>
            <a:r>
              <a:rPr lang="en-US" sz="1800" dirty="0" err="1">
                <a:ea typeface="+mn-lt"/>
                <a:cs typeface="+mn-lt"/>
              </a:rPr>
              <a:t>Kommission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kann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nicht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füdie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Verwendung</a:t>
            </a:r>
            <a:r>
              <a:rPr lang="en-US" sz="1800" dirty="0">
                <a:ea typeface="+mn-lt"/>
                <a:cs typeface="+mn-lt"/>
              </a:rPr>
              <a:t> der </a:t>
            </a:r>
            <a:r>
              <a:rPr lang="en-US" sz="1800" dirty="0" err="1">
                <a:ea typeface="+mn-lt"/>
                <a:cs typeface="+mn-lt"/>
              </a:rPr>
              <a:t>darin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enthaltenen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Informationen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verantwortlich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gemacht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werden</a:t>
            </a:r>
            <a:r>
              <a:rPr lang="en-US" sz="18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6805925"/>
      </p:ext>
    </p:extLst>
  </p:cSld>
  <p:clrMapOvr>
    <a:masterClrMapping/>
  </p:clrMapOvr>
</p:sld>
</file>

<file path=ppt/theme/theme1.xml><?xml version="1.0" encoding="utf-8"?>
<a:theme xmlns:a="http://schemas.openxmlformats.org/drawingml/2006/main" name="Paczka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</Words>
  <Application>Microsoft Macintosh PowerPoint</Application>
  <PresentationFormat>Panoramiczny</PresentationFormat>
  <Paragraphs>14</Paragraphs>
  <Slides>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Gill Sans MT</vt:lpstr>
      <vt:lpstr>TW Cen MT</vt:lpstr>
      <vt:lpstr>Paczka</vt:lpstr>
      <vt:lpstr>Unsere talente  [kɔmunikaˈt͡si̯oːn]</vt:lpstr>
      <vt:lpstr>Mein talent-Aneta</vt:lpstr>
      <vt:lpstr>Mein talent – Martyna </vt:lpstr>
      <vt:lpstr>MEIN TALENT – Helena </vt:lpstr>
      <vt:lpstr>MEIN TALENT – magdalena</vt:lpstr>
      <vt:lpstr>Danke für eure Aufmerksamkeit:)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Unsere talente</dc:title>
  <dc:creator>Magda Z</dc:creator>
  <cp:lastModifiedBy>Marta Kozak</cp:lastModifiedBy>
  <cp:revision>247</cp:revision>
  <dcterms:created xsi:type="dcterms:W3CDTF">2022-01-25T13:53:45Z</dcterms:created>
  <dcterms:modified xsi:type="dcterms:W3CDTF">2022-02-19T21:19:56Z</dcterms:modified>
</cp:coreProperties>
</file>