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67" r:id="rId2"/>
    <p:sldId id="257" r:id="rId3"/>
    <p:sldId id="258" r:id="rId4"/>
    <p:sldId id="259" r:id="rId5"/>
    <p:sldId id="260" r:id="rId6"/>
    <p:sldId id="261" r:id="rId7"/>
    <p:sldId id="262" r:id="rId8"/>
    <p:sldId id="263" r:id="rId9"/>
    <p:sldId id="264" r:id="rId10"/>
    <p:sldId id="265" r:id="rId11"/>
    <p:sldId id="266" r:id="rId12"/>
    <p:sldId id="269"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12/5/21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7085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12/5/21</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8989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12/5/21</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82462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12/5/21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904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12/5/21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35610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12/5/21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3465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12/5/21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35428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12/5/21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3208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12/5/21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72276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12/5/21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2472026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12/5/21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38410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12/5/21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64731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9.mp4"/><Relationship Id="rId1" Type="http://schemas.microsoft.com/office/2007/relationships/media" Target="../media/media9.mp4"/><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0.mp4"/><Relationship Id="rId1" Type="http://schemas.microsoft.com/office/2007/relationships/media" Target="../media/media10.mp4"/><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6.mp4"/><Relationship Id="rId1" Type="http://schemas.microsoft.com/office/2007/relationships/media" Target="../media/media6.mp4"/><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8.mp4"/><Relationship Id="rId1" Type="http://schemas.microsoft.com/office/2007/relationships/media" Target="../media/media8.mp4"/><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feld 5">
            <a:extLst>
              <a:ext uri="{FF2B5EF4-FFF2-40B4-BE49-F238E27FC236}">
                <a16:creationId xmlns:a16="http://schemas.microsoft.com/office/drawing/2014/main" id="{3B8E0249-E4ED-FE4D-AC85-C55D4B84CA9E}"/>
              </a:ext>
            </a:extLst>
          </p:cNvPr>
          <p:cNvSpPr txBox="1"/>
          <p:nvPr/>
        </p:nvSpPr>
        <p:spPr>
          <a:xfrm>
            <a:off x="643467" y="701971"/>
            <a:ext cx="2994815" cy="166650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spc="-50">
                <a:latin typeface="+mj-lt"/>
                <a:ea typeface="+mj-ea"/>
                <a:cs typeface="+mj-cs"/>
              </a:rPr>
              <a:t>Begrüßung</a:t>
            </a:r>
          </a:p>
        </p:txBody>
      </p:sp>
      <p:cxnSp>
        <p:nvCxnSpPr>
          <p:cNvPr id="47" name="Straight Connector 46">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538728"/>
            <a:ext cx="28346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B1A3A7D3-2E87-7E46-BB99-8551B6BF59D8}"/>
              </a:ext>
            </a:extLst>
          </p:cNvPr>
          <p:cNvSpPr txBox="1"/>
          <p:nvPr/>
        </p:nvSpPr>
        <p:spPr>
          <a:xfrm>
            <a:off x="643467" y="2731361"/>
            <a:ext cx="2994815" cy="3483172"/>
          </a:xfrm>
          <a:prstGeom prst="rect">
            <a:avLst/>
          </a:prstGeom>
        </p:spPr>
        <p:txBody>
          <a:bodyPr vert="horz" lIns="0" tIns="45720" rIns="0" bIns="45720" rtlCol="0">
            <a:normAutofit/>
          </a:bodyPr>
          <a:lstStyle/>
          <a:p>
            <a:pPr>
              <a:spcAft>
                <a:spcPts val="600"/>
              </a:spcAft>
              <a:buFont typeface="Calibri" panose="020F0502020204030204" pitchFamily="34" charset="0"/>
            </a:pPr>
            <a:r>
              <a:rPr lang="en-US"/>
              <a:t>Käthe-Kollwitz-Schule</a:t>
            </a:r>
          </a:p>
          <a:p>
            <a:pPr>
              <a:spcAft>
                <a:spcPts val="600"/>
              </a:spcAft>
              <a:buFont typeface="Calibri" panose="020F0502020204030204" pitchFamily="34" charset="0"/>
            </a:pPr>
            <a:r>
              <a:rPr lang="en-US"/>
              <a:t>Langenselbold</a:t>
            </a:r>
          </a:p>
          <a:p>
            <a:pPr>
              <a:spcAft>
                <a:spcPts val="600"/>
              </a:spcAft>
              <a:buFont typeface="Calibri" panose="020F0502020204030204" pitchFamily="34" charset="0"/>
            </a:pPr>
            <a:r>
              <a:rPr lang="en-US"/>
              <a:t>Deutschland</a:t>
            </a:r>
          </a:p>
        </p:txBody>
      </p:sp>
      <p:pic>
        <p:nvPicPr>
          <p:cNvPr id="8" name="Picture 2" descr="Startseite - Erasmus+">
            <a:extLst>
              <a:ext uri="{FF2B5EF4-FFF2-40B4-BE49-F238E27FC236}">
                <a16:creationId xmlns:a16="http://schemas.microsoft.com/office/drawing/2014/main" id="{01A0817D-DC4B-AF47-957A-D2B0FDE42E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9922" y="847890"/>
            <a:ext cx="3583439" cy="221277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Text, ClipArt enthält.&#10;&#10;Automatisch generierte Beschreibung">
            <a:extLst>
              <a:ext uri="{FF2B5EF4-FFF2-40B4-BE49-F238E27FC236}">
                <a16:creationId xmlns:a16="http://schemas.microsoft.com/office/drawing/2014/main" id="{55734C0C-D2F7-7B47-B4CD-13CFC69A2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9921" y="3816789"/>
            <a:ext cx="3638267" cy="2173864"/>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3BA911D7-BC13-6648-B2F5-9901421D2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094" y="1485484"/>
            <a:ext cx="3583439" cy="3893118"/>
          </a:xfrm>
          <a:prstGeom prst="rect">
            <a:avLst/>
          </a:prstGeom>
        </p:spPr>
      </p:pic>
    </p:spTree>
    <p:extLst>
      <p:ext uri="{BB962C8B-B14F-4D97-AF65-F5344CB8AC3E}">
        <p14:creationId xmlns:p14="http://schemas.microsoft.com/office/powerpoint/2010/main" val="350701600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8C57A7-8C9B-49E3-BFF1-CD9C091C337A}"/>
              </a:ext>
            </a:extLst>
          </p:cNvPr>
          <p:cNvSpPr>
            <a:spLocks noGrp="1"/>
          </p:cNvSpPr>
          <p:nvPr>
            <p:ph type="title"/>
          </p:nvPr>
        </p:nvSpPr>
        <p:spPr/>
        <p:txBody>
          <a:bodyPr/>
          <a:lstStyle/>
          <a:p>
            <a:r>
              <a:rPr lang="de-DE" dirty="0"/>
              <a:t>Guten Abend!</a:t>
            </a:r>
          </a:p>
        </p:txBody>
      </p:sp>
      <p:pic>
        <p:nvPicPr>
          <p:cNvPr id="5" name="New video9">
            <a:hlinkClick r:id="" action="ppaction://media"/>
            <a:extLst>
              <a:ext uri="{FF2B5EF4-FFF2-40B4-BE49-F238E27FC236}">
                <a16:creationId xmlns:a16="http://schemas.microsoft.com/office/drawing/2014/main" id="{FFA34A33-2A40-4BE1-8538-57B51EC47A6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82888" y="2108200"/>
            <a:ext cx="6686550" cy="3760788"/>
          </a:xfrm>
        </p:spPr>
      </p:pic>
    </p:spTree>
    <p:extLst>
      <p:ext uri="{BB962C8B-B14F-4D97-AF65-F5344CB8AC3E}">
        <p14:creationId xmlns:p14="http://schemas.microsoft.com/office/powerpoint/2010/main" val="33394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352183E-E953-4E5D-B238-1FD332AD17E2}"/>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Gute Nacht!</a:t>
            </a:r>
          </a:p>
        </p:txBody>
      </p:sp>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New video10">
            <a:hlinkClick r:id="" action="ppaction://media"/>
            <a:extLst>
              <a:ext uri="{FF2B5EF4-FFF2-40B4-BE49-F238E27FC236}">
                <a16:creationId xmlns:a16="http://schemas.microsoft.com/office/drawing/2014/main" id="{0FBACCB2-010B-48BA-AF61-02B1C84E745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05630" y="1548606"/>
            <a:ext cx="6686550" cy="3760788"/>
          </a:xfrm>
        </p:spPr>
      </p:pic>
    </p:spTree>
    <p:extLst>
      <p:ext uri="{BB962C8B-B14F-4D97-AF65-F5344CB8AC3E}">
        <p14:creationId xmlns:p14="http://schemas.microsoft.com/office/powerpoint/2010/main" val="36508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29B0EEB4-D1AE-F044-957F-F0E49477B756}"/>
              </a:ext>
            </a:extLst>
          </p:cNvPr>
          <p:cNvSpPr txBox="1"/>
          <p:nvPr/>
        </p:nvSpPr>
        <p:spPr>
          <a:xfrm>
            <a:off x="1083212" y="537979"/>
            <a:ext cx="9409528" cy="1200329"/>
          </a:xfrm>
          <a:prstGeom prst="rect">
            <a:avLst/>
          </a:prstGeom>
          <a:noFill/>
        </p:spPr>
        <p:txBody>
          <a:bodyPr wrap="square">
            <a:spAutoFit/>
          </a:bodyPr>
          <a:lstStyle/>
          <a:p>
            <a:r>
              <a:rPr lang="en-GB"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4" name="Textfeld 3">
            <a:extLst>
              <a:ext uri="{FF2B5EF4-FFF2-40B4-BE49-F238E27FC236}">
                <a16:creationId xmlns:a16="http://schemas.microsoft.com/office/drawing/2014/main" id="{A59A4209-0197-3342-8966-A85E9B2847BC}"/>
              </a:ext>
            </a:extLst>
          </p:cNvPr>
          <p:cNvSpPr txBox="1"/>
          <p:nvPr/>
        </p:nvSpPr>
        <p:spPr>
          <a:xfrm>
            <a:off x="1083212" y="2413337"/>
            <a:ext cx="9409528" cy="1754326"/>
          </a:xfrm>
          <a:prstGeom prst="rect">
            <a:avLst/>
          </a:prstGeom>
          <a:noFill/>
        </p:spPr>
        <p:txBody>
          <a:bodyPr wrap="square" rtlCol="0">
            <a:spAutoFit/>
          </a:bodyPr>
          <a:lstStyle/>
          <a:p>
            <a:r>
              <a:rPr lang="de-DE" dirty="0"/>
              <a:t> Die Unterstützung der Europäischen Kommission für die Erstellung dieser Veröffentlichung stellt keine</a:t>
            </a:r>
          </a:p>
          <a:p>
            <a:r>
              <a:rPr lang="de-DE" dirty="0"/>
              <a:t> Billigung des Inhalts dar, welcher nur die Ansichten der Verfasser wiedergibt, und die Kommission kann nicht</a:t>
            </a:r>
          </a:p>
          <a:p>
            <a:r>
              <a:rPr lang="de-DE" dirty="0"/>
              <a:t> für eine etwaige Verwendung der darin enthaltenen Informationen haftbar gemacht werden.</a:t>
            </a:r>
          </a:p>
          <a:p>
            <a:endParaRPr lang="de-DE" dirty="0"/>
          </a:p>
        </p:txBody>
      </p:sp>
      <p:pic>
        <p:nvPicPr>
          <p:cNvPr id="6" name="Picture 2">
            <a:extLst>
              <a:ext uri="{FF2B5EF4-FFF2-40B4-BE49-F238E27FC236}">
                <a16:creationId xmlns:a16="http://schemas.microsoft.com/office/drawing/2014/main" id="{BF854E83-CA28-DE43-AD3E-D313128EBC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212" y="5105826"/>
            <a:ext cx="4361267" cy="88439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4">
            <a:extLst>
              <a:ext uri="{FF2B5EF4-FFF2-40B4-BE49-F238E27FC236}">
                <a16:creationId xmlns:a16="http://schemas.microsoft.com/office/drawing/2014/main" id="{730A60F4-50A8-714F-AEA8-9EB07DF92373}"/>
              </a:ext>
            </a:extLst>
          </p:cNvPr>
          <p:cNvPicPr>
            <a:picLocks noChangeAspect="1"/>
          </p:cNvPicPr>
          <p:nvPr/>
        </p:nvPicPr>
        <p:blipFill rotWithShape="1">
          <a:blip r:embed="rId3">
            <a:extLst>
              <a:ext uri="{28A0092B-C50C-407E-A947-70E740481C1C}">
                <a14:useLocalDpi xmlns:a14="http://schemas.microsoft.com/office/drawing/2010/main" val="0"/>
              </a:ext>
            </a:extLst>
          </a:blip>
          <a:srcRect t="4787"/>
          <a:stretch/>
        </p:blipFill>
        <p:spPr>
          <a:xfrm>
            <a:off x="10201355" y="5076010"/>
            <a:ext cx="1467811" cy="985272"/>
          </a:xfrm>
          <a:prstGeom prst="rect">
            <a:avLst/>
          </a:prstGeom>
          <a:effectLst/>
        </p:spPr>
      </p:pic>
    </p:spTree>
    <p:extLst>
      <p:ext uri="{BB962C8B-B14F-4D97-AF65-F5344CB8AC3E}">
        <p14:creationId xmlns:p14="http://schemas.microsoft.com/office/powerpoint/2010/main" val="338451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80B59C-F8A5-4867-B968-4400FC7FEA29}"/>
              </a:ext>
            </a:extLst>
          </p:cNvPr>
          <p:cNvSpPr>
            <a:spLocks noGrp="1"/>
          </p:cNvSpPr>
          <p:nvPr>
            <p:ph type="title"/>
          </p:nvPr>
        </p:nvSpPr>
        <p:spPr/>
        <p:txBody>
          <a:bodyPr/>
          <a:lstStyle/>
          <a:p>
            <a:r>
              <a:rPr lang="de-DE" dirty="0"/>
              <a:t>Hallo/ Tschüss!</a:t>
            </a:r>
          </a:p>
        </p:txBody>
      </p:sp>
      <p:pic>
        <p:nvPicPr>
          <p:cNvPr id="6" name="New video">
            <a:hlinkClick r:id="" action="ppaction://media"/>
            <a:extLst>
              <a:ext uri="{FF2B5EF4-FFF2-40B4-BE49-F238E27FC236}">
                <a16:creationId xmlns:a16="http://schemas.microsoft.com/office/drawing/2014/main" id="{356DE2B2-A753-47D7-B556-AB59E8A261F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52725" y="2126673"/>
            <a:ext cx="6686550" cy="3760788"/>
          </a:xfrm>
        </p:spPr>
      </p:pic>
    </p:spTree>
    <p:extLst>
      <p:ext uri="{BB962C8B-B14F-4D97-AF65-F5344CB8AC3E}">
        <p14:creationId xmlns:p14="http://schemas.microsoft.com/office/powerpoint/2010/main" val="39701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6FBBC09-37D8-4D41-B71B-8C98C167A8A4}"/>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Guten Morgen!</a:t>
            </a:r>
          </a:p>
        </p:txBody>
      </p:sp>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New video2">
            <a:hlinkClick r:id="" action="ppaction://media"/>
            <a:extLst>
              <a:ext uri="{FF2B5EF4-FFF2-40B4-BE49-F238E27FC236}">
                <a16:creationId xmlns:a16="http://schemas.microsoft.com/office/drawing/2014/main" id="{91176C16-FBCD-476B-97CB-C8255610B1F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05630" y="1548606"/>
            <a:ext cx="6686550" cy="3760788"/>
          </a:xfrm>
        </p:spPr>
      </p:pic>
    </p:spTree>
    <p:extLst>
      <p:ext uri="{BB962C8B-B14F-4D97-AF65-F5344CB8AC3E}">
        <p14:creationId xmlns:p14="http://schemas.microsoft.com/office/powerpoint/2010/main" val="441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61B73-9AC1-45E4-981E-A25EA88EABFF}"/>
              </a:ext>
            </a:extLst>
          </p:cNvPr>
          <p:cNvSpPr>
            <a:spLocks noGrp="1"/>
          </p:cNvSpPr>
          <p:nvPr>
            <p:ph type="title"/>
          </p:nvPr>
        </p:nvSpPr>
        <p:spPr/>
        <p:txBody>
          <a:bodyPr/>
          <a:lstStyle/>
          <a:p>
            <a:r>
              <a:rPr lang="de-DE" dirty="0"/>
              <a:t>Guten Tag!</a:t>
            </a:r>
          </a:p>
        </p:txBody>
      </p:sp>
      <p:pic>
        <p:nvPicPr>
          <p:cNvPr id="6" name="New video3">
            <a:hlinkClick r:id="" action="ppaction://media"/>
            <a:extLst>
              <a:ext uri="{FF2B5EF4-FFF2-40B4-BE49-F238E27FC236}">
                <a16:creationId xmlns:a16="http://schemas.microsoft.com/office/drawing/2014/main" id="{9CA6EE4F-9AA2-4C33-9CE4-902874B2E54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82888" y="2108200"/>
            <a:ext cx="6686550" cy="3760788"/>
          </a:xfrm>
        </p:spPr>
      </p:pic>
    </p:spTree>
    <p:extLst>
      <p:ext uri="{BB962C8B-B14F-4D97-AF65-F5344CB8AC3E}">
        <p14:creationId xmlns:p14="http://schemas.microsoft.com/office/powerpoint/2010/main" val="336280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3DB2262-AF7A-4116-9B00-27F45F5DAB9A}"/>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Wie geht es dir ?</a:t>
            </a:r>
          </a:p>
        </p:txBody>
      </p:sp>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New video4">
            <a:hlinkClick r:id="" action="ppaction://media"/>
            <a:extLst>
              <a:ext uri="{FF2B5EF4-FFF2-40B4-BE49-F238E27FC236}">
                <a16:creationId xmlns:a16="http://schemas.microsoft.com/office/drawing/2014/main" id="{FA7CCE0B-1F22-4E7A-976E-16F2795D086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68868" y="1506556"/>
            <a:ext cx="6686550" cy="3760788"/>
          </a:xfrm>
        </p:spPr>
      </p:pic>
    </p:spTree>
    <p:extLst>
      <p:ext uri="{BB962C8B-B14F-4D97-AF65-F5344CB8AC3E}">
        <p14:creationId xmlns:p14="http://schemas.microsoft.com/office/powerpoint/2010/main" val="329921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566650-71C7-462D-9730-6F6FEE91AE30}"/>
              </a:ext>
            </a:extLst>
          </p:cNvPr>
          <p:cNvSpPr>
            <a:spLocks noGrp="1"/>
          </p:cNvSpPr>
          <p:nvPr>
            <p:ph type="title"/>
          </p:nvPr>
        </p:nvSpPr>
        <p:spPr/>
        <p:txBody>
          <a:bodyPr/>
          <a:lstStyle/>
          <a:p>
            <a:r>
              <a:rPr lang="de-DE" dirty="0"/>
              <a:t>Gut </a:t>
            </a:r>
            <a:r>
              <a:rPr lang="de-DE" dirty="0">
                <a:sym typeface="Wingdings" panose="05000000000000000000" pitchFamily="2" charset="2"/>
              </a:rPr>
              <a:t></a:t>
            </a:r>
            <a:endParaRPr lang="de-DE" dirty="0"/>
          </a:p>
        </p:txBody>
      </p:sp>
      <p:pic>
        <p:nvPicPr>
          <p:cNvPr id="5" name="New video5">
            <a:hlinkClick r:id="" action="ppaction://media"/>
            <a:extLst>
              <a:ext uri="{FF2B5EF4-FFF2-40B4-BE49-F238E27FC236}">
                <a16:creationId xmlns:a16="http://schemas.microsoft.com/office/drawing/2014/main" id="{8C78DD3B-50AD-411F-B87A-E097B1F2A9C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83205" y="2099811"/>
            <a:ext cx="6686550" cy="3760788"/>
          </a:xfrm>
        </p:spPr>
      </p:pic>
    </p:spTree>
    <p:extLst>
      <p:ext uri="{BB962C8B-B14F-4D97-AF65-F5344CB8AC3E}">
        <p14:creationId xmlns:p14="http://schemas.microsoft.com/office/powerpoint/2010/main" val="189142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69C8B5-3134-413F-BA80-0A5DFD880003}"/>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a:solidFill>
                  <a:schemeClr val="tx1">
                    <a:lumMod val="85000"/>
                    <a:lumOff val="15000"/>
                  </a:schemeClr>
                </a:solidFill>
              </a:rPr>
              <a:t>Ganz okay.</a:t>
            </a:r>
          </a:p>
        </p:txBody>
      </p:sp>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New video6">
            <a:hlinkClick r:id="" action="ppaction://media"/>
            <a:extLst>
              <a:ext uri="{FF2B5EF4-FFF2-40B4-BE49-F238E27FC236}">
                <a16:creationId xmlns:a16="http://schemas.microsoft.com/office/drawing/2014/main" id="{F359A9E4-B9FF-414C-A62A-03286D71734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96739" y="1548606"/>
            <a:ext cx="6686550" cy="3760788"/>
          </a:xfrm>
        </p:spPr>
      </p:pic>
    </p:spTree>
    <p:extLst>
      <p:ext uri="{BB962C8B-B14F-4D97-AF65-F5344CB8AC3E}">
        <p14:creationId xmlns:p14="http://schemas.microsoft.com/office/powerpoint/2010/main" val="12442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C30F8A-4769-4FD7-9424-44E920A0CE2C}"/>
              </a:ext>
            </a:extLst>
          </p:cNvPr>
          <p:cNvSpPr>
            <a:spLocks noGrp="1"/>
          </p:cNvSpPr>
          <p:nvPr>
            <p:ph type="title"/>
          </p:nvPr>
        </p:nvSpPr>
        <p:spPr/>
        <p:txBody>
          <a:bodyPr/>
          <a:lstStyle/>
          <a:p>
            <a:r>
              <a:rPr lang="de-DE" dirty="0"/>
              <a:t>Naja.</a:t>
            </a:r>
          </a:p>
        </p:txBody>
      </p:sp>
      <p:pic>
        <p:nvPicPr>
          <p:cNvPr id="5" name="New video7">
            <a:hlinkClick r:id="" action="ppaction://media"/>
            <a:extLst>
              <a:ext uri="{FF2B5EF4-FFF2-40B4-BE49-F238E27FC236}">
                <a16:creationId xmlns:a16="http://schemas.microsoft.com/office/drawing/2014/main" id="{E763D4B5-43C4-4A52-9326-946DF9AB3533}"/>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58389" y="2108200"/>
            <a:ext cx="6686550" cy="3760788"/>
          </a:xfrm>
        </p:spPr>
      </p:pic>
    </p:spTree>
    <p:extLst>
      <p:ext uri="{BB962C8B-B14F-4D97-AF65-F5344CB8AC3E}">
        <p14:creationId xmlns:p14="http://schemas.microsoft.com/office/powerpoint/2010/main" val="1761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428ACC-71EC-4171-9527-10983BA6B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FFD952-0071-48D9-9129-6CFEAD46330C}"/>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000">
                <a:solidFill>
                  <a:schemeClr val="tx1">
                    <a:lumMod val="85000"/>
                    <a:lumOff val="15000"/>
                  </a:schemeClr>
                </a:solidFill>
              </a:rPr>
              <a:t>Schlecht</a:t>
            </a:r>
            <a:r>
              <a:rPr lang="en-US" sz="5000">
                <a:solidFill>
                  <a:schemeClr val="tx1">
                    <a:lumMod val="85000"/>
                    <a:lumOff val="15000"/>
                  </a:schemeClr>
                </a:solidFill>
                <a:sym typeface="Wingdings" panose="05000000000000000000" pitchFamily="2" charset="2"/>
              </a:rPr>
              <a:t></a:t>
            </a:r>
            <a:endParaRPr lang="en-US" sz="5000">
              <a:solidFill>
                <a:schemeClr val="tx1">
                  <a:lumMod val="85000"/>
                  <a:lumOff val="15000"/>
                </a:schemeClr>
              </a:solidFill>
            </a:endParaRPr>
          </a:p>
        </p:txBody>
      </p:sp>
      <p:cxnSp>
        <p:nvCxnSpPr>
          <p:cNvPr id="15" name="Straight Connector 14">
            <a:extLst>
              <a:ext uri="{FF2B5EF4-FFF2-40B4-BE49-F238E27FC236}">
                <a16:creationId xmlns:a16="http://schemas.microsoft.com/office/drawing/2014/main" id="{BA22713B-ABB6-4391-97F9-0449A2B9B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294754"/>
            <a:ext cx="3200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D4480B4-953D-41FA-9052-09AB3A026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New video8">
            <a:hlinkClick r:id="" action="ppaction://media"/>
            <a:extLst>
              <a:ext uri="{FF2B5EF4-FFF2-40B4-BE49-F238E27FC236}">
                <a16:creationId xmlns:a16="http://schemas.microsoft.com/office/drawing/2014/main" id="{556183BE-3185-40A9-9A0B-05ACDA1B57B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61378" y="1676983"/>
            <a:ext cx="6686550" cy="3760788"/>
          </a:xfrm>
        </p:spPr>
      </p:pic>
    </p:spTree>
    <p:extLst>
      <p:ext uri="{BB962C8B-B14F-4D97-AF65-F5344CB8AC3E}">
        <p14:creationId xmlns:p14="http://schemas.microsoft.com/office/powerpoint/2010/main" val="191588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RetrospectVTI">
  <a:themeElements>
    <a:clrScheme name="AnalogousFromLightSeedLeftStep">
      <a:dk1>
        <a:srgbClr val="000000"/>
      </a:dk1>
      <a:lt1>
        <a:srgbClr val="FFFFFF"/>
      </a:lt1>
      <a:dk2>
        <a:srgbClr val="242E41"/>
      </a:dk2>
      <a:lt2>
        <a:srgbClr val="E2E8E2"/>
      </a:lt2>
      <a:accent1>
        <a:srgbClr val="E374E9"/>
      </a:accent1>
      <a:accent2>
        <a:srgbClr val="A155E4"/>
      </a:accent2>
      <a:accent3>
        <a:srgbClr val="8174E9"/>
      </a:accent3>
      <a:accent4>
        <a:srgbClr val="557FE4"/>
      </a:accent4>
      <a:accent5>
        <a:srgbClr val="36AFDF"/>
      </a:accent5>
      <a:accent6>
        <a:srgbClr val="43B4A5"/>
      </a:accent6>
      <a:hlink>
        <a:srgbClr val="598E56"/>
      </a:hlink>
      <a:folHlink>
        <a:srgbClr val="7F7F7F"/>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128</Words>
  <Application>Microsoft Macintosh PowerPoint</Application>
  <PresentationFormat>Breitbild</PresentationFormat>
  <Paragraphs>18</Paragraphs>
  <Slides>12</Slides>
  <Notes>0</Notes>
  <HiddenSlides>0</HiddenSlides>
  <MMClips>10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Bookman Old Style</vt:lpstr>
      <vt:lpstr>Calibri</vt:lpstr>
      <vt:lpstr>Franklin Gothic Book</vt:lpstr>
      <vt:lpstr>RetrospectVTI</vt:lpstr>
      <vt:lpstr>PowerPoint-Präsentation</vt:lpstr>
      <vt:lpstr>Hallo/ Tschüss!</vt:lpstr>
      <vt:lpstr>Guten Morgen!</vt:lpstr>
      <vt:lpstr>Guten Tag!</vt:lpstr>
      <vt:lpstr>Wie geht es dir ?</vt:lpstr>
      <vt:lpstr>Gut </vt:lpstr>
      <vt:lpstr>Ganz okay.</vt:lpstr>
      <vt:lpstr>Naja.</vt:lpstr>
      <vt:lpstr>Schlecht</vt:lpstr>
      <vt:lpstr>Guten Abend!</vt:lpstr>
      <vt:lpstr>Gute Nacht!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Gebärdensprache</dc:title>
  <dc:creator>Alessandro Giuffrida</dc:creator>
  <cp:lastModifiedBy>Lucile Blume</cp:lastModifiedBy>
  <cp:revision>8</cp:revision>
  <dcterms:created xsi:type="dcterms:W3CDTF">2021-03-31T06:29:46Z</dcterms:created>
  <dcterms:modified xsi:type="dcterms:W3CDTF">2021-12-05T18:27:13Z</dcterms:modified>
</cp:coreProperties>
</file>