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media/image1.jpeg" ContentType="image/jpeg"/>
  <Override PartName="/ppt/media/image2.jpeg" ContentType="image/jpeg"/>
  <Override PartName="/ppt/media/image3.jpeg" ContentType="image/jpeg"/>
  <Override PartName="/ppt/media/image5.png" ContentType="image/png"/>
  <Override PartName="/ppt/media/image4.png" ContentType="image/png"/>
  <Override PartName="/ppt/media/image6.png" ContentType="image/png"/>
  <Override PartName="/ppt/media/image8.jpeg" ContentType="image/jpeg"/>
  <Override PartName="/ppt/media/image7.jpeg" ContentType="image/jpeg"/>
  <Override PartName="/ppt/media/image9.jpeg" ContentType="image/jpeg"/>
  <Override PartName="/ppt/media/image10.png" ContentType="image/png"/>
  <Override PartName="/ppt/media/image11.jpeg" ContentType="image/jpeg"/>
  <Override PartName="/ppt/media/image12.png" ContentType="image/png"/>
  <Override PartName="/ppt/media/image18.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png" ContentType="image/png"/>
  <Override PartName="/ppt/media/image19.jpeg" ContentType="image/jpeg"/>
  <Override PartName="/ppt/media/image20.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12192000" cy="685800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29" name="PlaceHolder 2"/>
          <p:cNvSpPr>
            <a:spLocks noGrp="1"/>
          </p:cNvSpPr>
          <p:nvPr>
            <p:ph type="body"/>
          </p:nvPr>
        </p:nvSpPr>
        <p:spPr>
          <a:xfrm>
            <a:off x="1371600" y="2112120"/>
            <a:ext cx="102409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30" name="PlaceHolder 3"/>
          <p:cNvSpPr>
            <a:spLocks noGrp="1"/>
          </p:cNvSpPr>
          <p:nvPr>
            <p:ph type="body"/>
          </p:nvPr>
        </p:nvSpPr>
        <p:spPr>
          <a:xfrm>
            <a:off x="1371600" y="4179960"/>
            <a:ext cx="102409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32" name="PlaceHolder 2"/>
          <p:cNvSpPr>
            <a:spLocks noGrp="1"/>
          </p:cNvSpPr>
          <p:nvPr>
            <p:ph type="body"/>
          </p:nvPr>
        </p:nvSpPr>
        <p:spPr>
          <a:xfrm>
            <a:off x="137160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33" name="PlaceHolder 3"/>
          <p:cNvSpPr>
            <a:spLocks noGrp="1"/>
          </p:cNvSpPr>
          <p:nvPr>
            <p:ph type="body"/>
          </p:nvPr>
        </p:nvSpPr>
        <p:spPr>
          <a:xfrm>
            <a:off x="661932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34" name="PlaceHolder 4"/>
          <p:cNvSpPr>
            <a:spLocks noGrp="1"/>
          </p:cNvSpPr>
          <p:nvPr>
            <p:ph type="body"/>
          </p:nvPr>
        </p:nvSpPr>
        <p:spPr>
          <a:xfrm>
            <a:off x="137160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35" name="PlaceHolder 5"/>
          <p:cNvSpPr>
            <a:spLocks noGrp="1"/>
          </p:cNvSpPr>
          <p:nvPr>
            <p:ph type="body"/>
          </p:nvPr>
        </p:nvSpPr>
        <p:spPr>
          <a:xfrm>
            <a:off x="661932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37" name="PlaceHolder 2"/>
          <p:cNvSpPr>
            <a:spLocks noGrp="1"/>
          </p:cNvSpPr>
          <p:nvPr>
            <p:ph type="body"/>
          </p:nvPr>
        </p:nvSpPr>
        <p:spPr>
          <a:xfrm>
            <a:off x="1371600" y="211212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38" name="PlaceHolder 3"/>
          <p:cNvSpPr>
            <a:spLocks noGrp="1"/>
          </p:cNvSpPr>
          <p:nvPr>
            <p:ph type="body"/>
          </p:nvPr>
        </p:nvSpPr>
        <p:spPr>
          <a:xfrm>
            <a:off x="4834080" y="211212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39" name="PlaceHolder 4"/>
          <p:cNvSpPr>
            <a:spLocks noGrp="1"/>
          </p:cNvSpPr>
          <p:nvPr>
            <p:ph type="body"/>
          </p:nvPr>
        </p:nvSpPr>
        <p:spPr>
          <a:xfrm>
            <a:off x="8296560" y="211212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40" name="PlaceHolder 5"/>
          <p:cNvSpPr>
            <a:spLocks noGrp="1"/>
          </p:cNvSpPr>
          <p:nvPr>
            <p:ph type="body"/>
          </p:nvPr>
        </p:nvSpPr>
        <p:spPr>
          <a:xfrm>
            <a:off x="1371600" y="417996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41" name="PlaceHolder 6"/>
          <p:cNvSpPr>
            <a:spLocks noGrp="1"/>
          </p:cNvSpPr>
          <p:nvPr>
            <p:ph type="body"/>
          </p:nvPr>
        </p:nvSpPr>
        <p:spPr>
          <a:xfrm>
            <a:off x="4834080" y="417996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42" name="PlaceHolder 7"/>
          <p:cNvSpPr>
            <a:spLocks noGrp="1"/>
          </p:cNvSpPr>
          <p:nvPr>
            <p:ph type="body"/>
          </p:nvPr>
        </p:nvSpPr>
        <p:spPr>
          <a:xfrm>
            <a:off x="8296560" y="417996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51" name="PlaceHolder 2"/>
          <p:cNvSpPr>
            <a:spLocks noGrp="1"/>
          </p:cNvSpPr>
          <p:nvPr>
            <p:ph type="subTitle"/>
          </p:nvPr>
        </p:nvSpPr>
        <p:spPr>
          <a:xfrm>
            <a:off x="1371600" y="2112120"/>
            <a:ext cx="10240920" cy="3958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53" name="PlaceHolder 2"/>
          <p:cNvSpPr>
            <a:spLocks noGrp="1"/>
          </p:cNvSpPr>
          <p:nvPr>
            <p:ph type="body"/>
          </p:nvPr>
        </p:nvSpPr>
        <p:spPr>
          <a:xfrm>
            <a:off x="1371600" y="2112120"/>
            <a:ext cx="10240920" cy="395892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55" name="PlaceHolder 2"/>
          <p:cNvSpPr>
            <a:spLocks noGrp="1"/>
          </p:cNvSpPr>
          <p:nvPr>
            <p:ph type="body"/>
          </p:nvPr>
        </p:nvSpPr>
        <p:spPr>
          <a:xfrm>
            <a:off x="137160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
        <p:nvSpPr>
          <p:cNvPr id="56" name="PlaceHolder 3"/>
          <p:cNvSpPr>
            <a:spLocks noGrp="1"/>
          </p:cNvSpPr>
          <p:nvPr>
            <p:ph type="body"/>
          </p:nvPr>
        </p:nvSpPr>
        <p:spPr>
          <a:xfrm>
            <a:off x="661932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1371600" y="795600"/>
            <a:ext cx="10240920" cy="5721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60" name="PlaceHolder 2"/>
          <p:cNvSpPr>
            <a:spLocks noGrp="1"/>
          </p:cNvSpPr>
          <p:nvPr>
            <p:ph type="body"/>
          </p:nvPr>
        </p:nvSpPr>
        <p:spPr>
          <a:xfrm>
            <a:off x="137160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61" name="PlaceHolder 3"/>
          <p:cNvSpPr>
            <a:spLocks noGrp="1"/>
          </p:cNvSpPr>
          <p:nvPr>
            <p:ph type="body"/>
          </p:nvPr>
        </p:nvSpPr>
        <p:spPr>
          <a:xfrm>
            <a:off x="661932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
        <p:nvSpPr>
          <p:cNvPr id="62" name="PlaceHolder 4"/>
          <p:cNvSpPr>
            <a:spLocks noGrp="1"/>
          </p:cNvSpPr>
          <p:nvPr>
            <p:ph type="body"/>
          </p:nvPr>
        </p:nvSpPr>
        <p:spPr>
          <a:xfrm>
            <a:off x="137160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8" name="PlaceHolder 2"/>
          <p:cNvSpPr>
            <a:spLocks noGrp="1"/>
          </p:cNvSpPr>
          <p:nvPr>
            <p:ph type="subTitle"/>
          </p:nvPr>
        </p:nvSpPr>
        <p:spPr>
          <a:xfrm>
            <a:off x="1371600" y="2112120"/>
            <a:ext cx="10240920" cy="3958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64" name="PlaceHolder 2"/>
          <p:cNvSpPr>
            <a:spLocks noGrp="1"/>
          </p:cNvSpPr>
          <p:nvPr>
            <p:ph type="body"/>
          </p:nvPr>
        </p:nvSpPr>
        <p:spPr>
          <a:xfrm>
            <a:off x="137160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
        <p:nvSpPr>
          <p:cNvPr id="65" name="PlaceHolder 3"/>
          <p:cNvSpPr>
            <a:spLocks noGrp="1"/>
          </p:cNvSpPr>
          <p:nvPr>
            <p:ph type="body"/>
          </p:nvPr>
        </p:nvSpPr>
        <p:spPr>
          <a:xfrm>
            <a:off x="661932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66" name="PlaceHolder 4"/>
          <p:cNvSpPr>
            <a:spLocks noGrp="1"/>
          </p:cNvSpPr>
          <p:nvPr>
            <p:ph type="body"/>
          </p:nvPr>
        </p:nvSpPr>
        <p:spPr>
          <a:xfrm>
            <a:off x="661932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68" name="PlaceHolder 2"/>
          <p:cNvSpPr>
            <a:spLocks noGrp="1"/>
          </p:cNvSpPr>
          <p:nvPr>
            <p:ph type="body"/>
          </p:nvPr>
        </p:nvSpPr>
        <p:spPr>
          <a:xfrm>
            <a:off x="137160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69" name="PlaceHolder 3"/>
          <p:cNvSpPr>
            <a:spLocks noGrp="1"/>
          </p:cNvSpPr>
          <p:nvPr>
            <p:ph type="body"/>
          </p:nvPr>
        </p:nvSpPr>
        <p:spPr>
          <a:xfrm>
            <a:off x="661932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70" name="PlaceHolder 4"/>
          <p:cNvSpPr>
            <a:spLocks noGrp="1"/>
          </p:cNvSpPr>
          <p:nvPr>
            <p:ph type="body"/>
          </p:nvPr>
        </p:nvSpPr>
        <p:spPr>
          <a:xfrm>
            <a:off x="1371600" y="4179960"/>
            <a:ext cx="102409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72" name="PlaceHolder 2"/>
          <p:cNvSpPr>
            <a:spLocks noGrp="1"/>
          </p:cNvSpPr>
          <p:nvPr>
            <p:ph type="body"/>
          </p:nvPr>
        </p:nvSpPr>
        <p:spPr>
          <a:xfrm>
            <a:off x="1371600" y="2112120"/>
            <a:ext cx="102409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73" name="PlaceHolder 3"/>
          <p:cNvSpPr>
            <a:spLocks noGrp="1"/>
          </p:cNvSpPr>
          <p:nvPr>
            <p:ph type="body"/>
          </p:nvPr>
        </p:nvSpPr>
        <p:spPr>
          <a:xfrm>
            <a:off x="1371600" y="4179960"/>
            <a:ext cx="102409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75" name="PlaceHolder 2"/>
          <p:cNvSpPr>
            <a:spLocks noGrp="1"/>
          </p:cNvSpPr>
          <p:nvPr>
            <p:ph type="body"/>
          </p:nvPr>
        </p:nvSpPr>
        <p:spPr>
          <a:xfrm>
            <a:off x="137160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76" name="PlaceHolder 3"/>
          <p:cNvSpPr>
            <a:spLocks noGrp="1"/>
          </p:cNvSpPr>
          <p:nvPr>
            <p:ph type="body"/>
          </p:nvPr>
        </p:nvSpPr>
        <p:spPr>
          <a:xfrm>
            <a:off x="661932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77" name="PlaceHolder 4"/>
          <p:cNvSpPr>
            <a:spLocks noGrp="1"/>
          </p:cNvSpPr>
          <p:nvPr>
            <p:ph type="body"/>
          </p:nvPr>
        </p:nvSpPr>
        <p:spPr>
          <a:xfrm>
            <a:off x="137160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78" name="PlaceHolder 5"/>
          <p:cNvSpPr>
            <a:spLocks noGrp="1"/>
          </p:cNvSpPr>
          <p:nvPr>
            <p:ph type="body"/>
          </p:nvPr>
        </p:nvSpPr>
        <p:spPr>
          <a:xfrm>
            <a:off x="661932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80" name="PlaceHolder 2"/>
          <p:cNvSpPr>
            <a:spLocks noGrp="1"/>
          </p:cNvSpPr>
          <p:nvPr>
            <p:ph type="body"/>
          </p:nvPr>
        </p:nvSpPr>
        <p:spPr>
          <a:xfrm>
            <a:off x="1371600" y="211212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81" name="PlaceHolder 3"/>
          <p:cNvSpPr>
            <a:spLocks noGrp="1"/>
          </p:cNvSpPr>
          <p:nvPr>
            <p:ph type="body"/>
          </p:nvPr>
        </p:nvSpPr>
        <p:spPr>
          <a:xfrm>
            <a:off x="4834080" y="211212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82" name="PlaceHolder 4"/>
          <p:cNvSpPr>
            <a:spLocks noGrp="1"/>
          </p:cNvSpPr>
          <p:nvPr>
            <p:ph type="body"/>
          </p:nvPr>
        </p:nvSpPr>
        <p:spPr>
          <a:xfrm>
            <a:off x="8296560" y="211212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83" name="PlaceHolder 5"/>
          <p:cNvSpPr>
            <a:spLocks noGrp="1"/>
          </p:cNvSpPr>
          <p:nvPr>
            <p:ph type="body"/>
          </p:nvPr>
        </p:nvSpPr>
        <p:spPr>
          <a:xfrm>
            <a:off x="1371600" y="417996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84" name="PlaceHolder 6"/>
          <p:cNvSpPr>
            <a:spLocks noGrp="1"/>
          </p:cNvSpPr>
          <p:nvPr>
            <p:ph type="body"/>
          </p:nvPr>
        </p:nvSpPr>
        <p:spPr>
          <a:xfrm>
            <a:off x="4834080" y="417996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85" name="PlaceHolder 7"/>
          <p:cNvSpPr>
            <a:spLocks noGrp="1"/>
          </p:cNvSpPr>
          <p:nvPr>
            <p:ph type="body"/>
          </p:nvPr>
        </p:nvSpPr>
        <p:spPr>
          <a:xfrm>
            <a:off x="8296560" y="417996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94" name="PlaceHolder 2"/>
          <p:cNvSpPr>
            <a:spLocks noGrp="1"/>
          </p:cNvSpPr>
          <p:nvPr>
            <p:ph type="subTitle"/>
          </p:nvPr>
        </p:nvSpPr>
        <p:spPr>
          <a:xfrm>
            <a:off x="1371600" y="2112120"/>
            <a:ext cx="10240920" cy="3958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96" name="PlaceHolder 2"/>
          <p:cNvSpPr>
            <a:spLocks noGrp="1"/>
          </p:cNvSpPr>
          <p:nvPr>
            <p:ph type="body"/>
          </p:nvPr>
        </p:nvSpPr>
        <p:spPr>
          <a:xfrm>
            <a:off x="1371600" y="2112120"/>
            <a:ext cx="10240920" cy="395892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98" name="PlaceHolder 2"/>
          <p:cNvSpPr>
            <a:spLocks noGrp="1"/>
          </p:cNvSpPr>
          <p:nvPr>
            <p:ph type="body"/>
          </p:nvPr>
        </p:nvSpPr>
        <p:spPr>
          <a:xfrm>
            <a:off x="137160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
        <p:nvSpPr>
          <p:cNvPr id="99" name="PlaceHolder 3"/>
          <p:cNvSpPr>
            <a:spLocks noGrp="1"/>
          </p:cNvSpPr>
          <p:nvPr>
            <p:ph type="body"/>
          </p:nvPr>
        </p:nvSpPr>
        <p:spPr>
          <a:xfrm>
            <a:off x="661932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10" name="PlaceHolder 2"/>
          <p:cNvSpPr>
            <a:spLocks noGrp="1"/>
          </p:cNvSpPr>
          <p:nvPr>
            <p:ph type="body"/>
          </p:nvPr>
        </p:nvSpPr>
        <p:spPr>
          <a:xfrm>
            <a:off x="1371600" y="2112120"/>
            <a:ext cx="10240920" cy="395892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1371600" y="795600"/>
            <a:ext cx="10240920" cy="5721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103" name="PlaceHolder 2"/>
          <p:cNvSpPr>
            <a:spLocks noGrp="1"/>
          </p:cNvSpPr>
          <p:nvPr>
            <p:ph type="body"/>
          </p:nvPr>
        </p:nvSpPr>
        <p:spPr>
          <a:xfrm>
            <a:off x="137160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04" name="PlaceHolder 3"/>
          <p:cNvSpPr>
            <a:spLocks noGrp="1"/>
          </p:cNvSpPr>
          <p:nvPr>
            <p:ph type="body"/>
          </p:nvPr>
        </p:nvSpPr>
        <p:spPr>
          <a:xfrm>
            <a:off x="661932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05" name="PlaceHolder 4"/>
          <p:cNvSpPr>
            <a:spLocks noGrp="1"/>
          </p:cNvSpPr>
          <p:nvPr>
            <p:ph type="body"/>
          </p:nvPr>
        </p:nvSpPr>
        <p:spPr>
          <a:xfrm>
            <a:off x="137160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107" name="PlaceHolder 2"/>
          <p:cNvSpPr>
            <a:spLocks noGrp="1"/>
          </p:cNvSpPr>
          <p:nvPr>
            <p:ph type="body"/>
          </p:nvPr>
        </p:nvSpPr>
        <p:spPr>
          <a:xfrm>
            <a:off x="137160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08" name="PlaceHolder 3"/>
          <p:cNvSpPr>
            <a:spLocks noGrp="1"/>
          </p:cNvSpPr>
          <p:nvPr>
            <p:ph type="body"/>
          </p:nvPr>
        </p:nvSpPr>
        <p:spPr>
          <a:xfrm>
            <a:off x="661932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09" name="PlaceHolder 4"/>
          <p:cNvSpPr>
            <a:spLocks noGrp="1"/>
          </p:cNvSpPr>
          <p:nvPr>
            <p:ph type="body"/>
          </p:nvPr>
        </p:nvSpPr>
        <p:spPr>
          <a:xfrm>
            <a:off x="661932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111" name="PlaceHolder 2"/>
          <p:cNvSpPr>
            <a:spLocks noGrp="1"/>
          </p:cNvSpPr>
          <p:nvPr>
            <p:ph type="body"/>
          </p:nvPr>
        </p:nvSpPr>
        <p:spPr>
          <a:xfrm>
            <a:off x="137160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12" name="PlaceHolder 3"/>
          <p:cNvSpPr>
            <a:spLocks noGrp="1"/>
          </p:cNvSpPr>
          <p:nvPr>
            <p:ph type="body"/>
          </p:nvPr>
        </p:nvSpPr>
        <p:spPr>
          <a:xfrm>
            <a:off x="661932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13" name="PlaceHolder 4"/>
          <p:cNvSpPr>
            <a:spLocks noGrp="1"/>
          </p:cNvSpPr>
          <p:nvPr>
            <p:ph type="body"/>
          </p:nvPr>
        </p:nvSpPr>
        <p:spPr>
          <a:xfrm>
            <a:off x="1371600" y="4179960"/>
            <a:ext cx="102409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115" name="PlaceHolder 2"/>
          <p:cNvSpPr>
            <a:spLocks noGrp="1"/>
          </p:cNvSpPr>
          <p:nvPr>
            <p:ph type="body"/>
          </p:nvPr>
        </p:nvSpPr>
        <p:spPr>
          <a:xfrm>
            <a:off x="1371600" y="2112120"/>
            <a:ext cx="102409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16" name="PlaceHolder 3"/>
          <p:cNvSpPr>
            <a:spLocks noGrp="1"/>
          </p:cNvSpPr>
          <p:nvPr>
            <p:ph type="body"/>
          </p:nvPr>
        </p:nvSpPr>
        <p:spPr>
          <a:xfrm>
            <a:off x="1371600" y="4179960"/>
            <a:ext cx="102409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118" name="PlaceHolder 2"/>
          <p:cNvSpPr>
            <a:spLocks noGrp="1"/>
          </p:cNvSpPr>
          <p:nvPr>
            <p:ph type="body"/>
          </p:nvPr>
        </p:nvSpPr>
        <p:spPr>
          <a:xfrm>
            <a:off x="137160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19" name="PlaceHolder 3"/>
          <p:cNvSpPr>
            <a:spLocks noGrp="1"/>
          </p:cNvSpPr>
          <p:nvPr>
            <p:ph type="body"/>
          </p:nvPr>
        </p:nvSpPr>
        <p:spPr>
          <a:xfrm>
            <a:off x="661932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20" name="PlaceHolder 4"/>
          <p:cNvSpPr>
            <a:spLocks noGrp="1"/>
          </p:cNvSpPr>
          <p:nvPr>
            <p:ph type="body"/>
          </p:nvPr>
        </p:nvSpPr>
        <p:spPr>
          <a:xfrm>
            <a:off x="137160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21" name="PlaceHolder 5"/>
          <p:cNvSpPr>
            <a:spLocks noGrp="1"/>
          </p:cNvSpPr>
          <p:nvPr>
            <p:ph type="body"/>
          </p:nvPr>
        </p:nvSpPr>
        <p:spPr>
          <a:xfrm>
            <a:off x="661932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123" name="PlaceHolder 2"/>
          <p:cNvSpPr>
            <a:spLocks noGrp="1"/>
          </p:cNvSpPr>
          <p:nvPr>
            <p:ph type="body"/>
          </p:nvPr>
        </p:nvSpPr>
        <p:spPr>
          <a:xfrm>
            <a:off x="1371600" y="211212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24" name="PlaceHolder 3"/>
          <p:cNvSpPr>
            <a:spLocks noGrp="1"/>
          </p:cNvSpPr>
          <p:nvPr>
            <p:ph type="body"/>
          </p:nvPr>
        </p:nvSpPr>
        <p:spPr>
          <a:xfrm>
            <a:off x="4834080" y="211212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25" name="PlaceHolder 4"/>
          <p:cNvSpPr>
            <a:spLocks noGrp="1"/>
          </p:cNvSpPr>
          <p:nvPr>
            <p:ph type="body"/>
          </p:nvPr>
        </p:nvSpPr>
        <p:spPr>
          <a:xfrm>
            <a:off x="8296560" y="211212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26" name="PlaceHolder 5"/>
          <p:cNvSpPr>
            <a:spLocks noGrp="1"/>
          </p:cNvSpPr>
          <p:nvPr>
            <p:ph type="body"/>
          </p:nvPr>
        </p:nvSpPr>
        <p:spPr>
          <a:xfrm>
            <a:off x="1371600" y="417996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27" name="PlaceHolder 6"/>
          <p:cNvSpPr>
            <a:spLocks noGrp="1"/>
          </p:cNvSpPr>
          <p:nvPr>
            <p:ph type="body"/>
          </p:nvPr>
        </p:nvSpPr>
        <p:spPr>
          <a:xfrm>
            <a:off x="4834080" y="417996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28" name="PlaceHolder 7"/>
          <p:cNvSpPr>
            <a:spLocks noGrp="1"/>
          </p:cNvSpPr>
          <p:nvPr>
            <p:ph type="body"/>
          </p:nvPr>
        </p:nvSpPr>
        <p:spPr>
          <a:xfrm>
            <a:off x="8296560" y="4179960"/>
            <a:ext cx="329724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12" name="PlaceHolder 2"/>
          <p:cNvSpPr>
            <a:spLocks noGrp="1"/>
          </p:cNvSpPr>
          <p:nvPr>
            <p:ph type="body"/>
          </p:nvPr>
        </p:nvSpPr>
        <p:spPr>
          <a:xfrm>
            <a:off x="137160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3" name="PlaceHolder 3"/>
          <p:cNvSpPr>
            <a:spLocks noGrp="1"/>
          </p:cNvSpPr>
          <p:nvPr>
            <p:ph type="body"/>
          </p:nvPr>
        </p:nvSpPr>
        <p:spPr>
          <a:xfrm>
            <a:off x="661932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1371600" y="795600"/>
            <a:ext cx="10240920" cy="5721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17" name="PlaceHolder 2"/>
          <p:cNvSpPr>
            <a:spLocks noGrp="1"/>
          </p:cNvSpPr>
          <p:nvPr>
            <p:ph type="body"/>
          </p:nvPr>
        </p:nvSpPr>
        <p:spPr>
          <a:xfrm>
            <a:off x="137160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8" name="PlaceHolder 3"/>
          <p:cNvSpPr>
            <a:spLocks noGrp="1"/>
          </p:cNvSpPr>
          <p:nvPr>
            <p:ph type="body"/>
          </p:nvPr>
        </p:nvSpPr>
        <p:spPr>
          <a:xfrm>
            <a:off x="661932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
        <p:nvSpPr>
          <p:cNvPr id="19" name="PlaceHolder 4"/>
          <p:cNvSpPr>
            <a:spLocks noGrp="1"/>
          </p:cNvSpPr>
          <p:nvPr>
            <p:ph type="body"/>
          </p:nvPr>
        </p:nvSpPr>
        <p:spPr>
          <a:xfrm>
            <a:off x="137160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21" name="PlaceHolder 2"/>
          <p:cNvSpPr>
            <a:spLocks noGrp="1"/>
          </p:cNvSpPr>
          <p:nvPr>
            <p:ph type="body"/>
          </p:nvPr>
        </p:nvSpPr>
        <p:spPr>
          <a:xfrm>
            <a:off x="1371600" y="2112120"/>
            <a:ext cx="4997520" cy="3958920"/>
          </a:xfrm>
          <a:prstGeom prst="rect">
            <a:avLst/>
          </a:prstGeom>
        </p:spPr>
        <p:txBody>
          <a:bodyPr lIns="0" rIns="0" tIns="0" bIns="0">
            <a:normAutofit/>
          </a:bodyPr>
          <a:p>
            <a:endParaRPr b="0" lang="en-US" sz="2400" spc="-1" strike="noStrike">
              <a:solidFill>
                <a:srgbClr val="000000"/>
              </a:solidFill>
              <a:latin typeface="Tw Cen MT"/>
            </a:endParaRPr>
          </a:p>
        </p:txBody>
      </p:sp>
      <p:sp>
        <p:nvSpPr>
          <p:cNvPr id="22" name="PlaceHolder 3"/>
          <p:cNvSpPr>
            <a:spLocks noGrp="1"/>
          </p:cNvSpPr>
          <p:nvPr>
            <p:ph type="body"/>
          </p:nvPr>
        </p:nvSpPr>
        <p:spPr>
          <a:xfrm>
            <a:off x="661932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23" name="PlaceHolder 4"/>
          <p:cNvSpPr>
            <a:spLocks noGrp="1"/>
          </p:cNvSpPr>
          <p:nvPr>
            <p:ph type="body"/>
          </p:nvPr>
        </p:nvSpPr>
        <p:spPr>
          <a:xfrm>
            <a:off x="6619320" y="417996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371600" y="795600"/>
            <a:ext cx="10240920" cy="1234080"/>
          </a:xfrm>
          <a:prstGeom prst="rect">
            <a:avLst/>
          </a:prstGeom>
        </p:spPr>
        <p:txBody>
          <a:bodyPr lIns="0" rIns="0" tIns="0" bIns="0" anchor="ctr">
            <a:noAutofit/>
          </a:bodyPr>
          <a:p>
            <a:endParaRPr b="0" lang="en-US" sz="1800" spc="-1" strike="noStrike">
              <a:solidFill>
                <a:srgbClr val="000000"/>
              </a:solidFill>
              <a:latin typeface="Tw Cen MT"/>
            </a:endParaRPr>
          </a:p>
        </p:txBody>
      </p:sp>
      <p:sp>
        <p:nvSpPr>
          <p:cNvPr id="25" name="PlaceHolder 2"/>
          <p:cNvSpPr>
            <a:spLocks noGrp="1"/>
          </p:cNvSpPr>
          <p:nvPr>
            <p:ph type="body"/>
          </p:nvPr>
        </p:nvSpPr>
        <p:spPr>
          <a:xfrm>
            <a:off x="137160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26" name="PlaceHolder 3"/>
          <p:cNvSpPr>
            <a:spLocks noGrp="1"/>
          </p:cNvSpPr>
          <p:nvPr>
            <p:ph type="body"/>
          </p:nvPr>
        </p:nvSpPr>
        <p:spPr>
          <a:xfrm>
            <a:off x="6619320" y="2112120"/>
            <a:ext cx="4997520" cy="1888200"/>
          </a:xfrm>
          <a:prstGeom prst="rect">
            <a:avLst/>
          </a:prstGeom>
        </p:spPr>
        <p:txBody>
          <a:bodyPr lIns="0" rIns="0" tIns="0" bIns="0">
            <a:normAutofit/>
          </a:bodyPr>
          <a:p>
            <a:endParaRPr b="0" lang="en-US" sz="2400" spc="-1" strike="noStrike">
              <a:solidFill>
                <a:srgbClr val="000000"/>
              </a:solidFill>
              <a:latin typeface="Tw Cen MT"/>
            </a:endParaRPr>
          </a:p>
        </p:txBody>
      </p:sp>
      <p:sp>
        <p:nvSpPr>
          <p:cNvPr id="27" name="PlaceHolder 4"/>
          <p:cNvSpPr>
            <a:spLocks noGrp="1"/>
          </p:cNvSpPr>
          <p:nvPr>
            <p:ph type="body"/>
          </p:nvPr>
        </p:nvSpPr>
        <p:spPr>
          <a:xfrm>
            <a:off x="1371600" y="4179960"/>
            <a:ext cx="10240920" cy="1888200"/>
          </a:xfrm>
          <a:prstGeom prst="rect">
            <a:avLst/>
          </a:prstGeom>
        </p:spPr>
        <p:txBody>
          <a:bodyPr lIns="0" rIns="0" tIns="0" bIns="0">
            <a:normAutofit/>
          </a:bodyPr>
          <a:p>
            <a:endParaRPr b="0" lang="en-US" sz="2400" spc="-1" strike="noStrike">
              <a:solidFill>
                <a:srgbClr val="000000"/>
              </a:solidFill>
              <a:latin typeface="Tw Cen MT"/>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flipH="1" rot="10800000">
            <a:off x="360" y="640152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1" name="CustomShape 2"/>
          <p:cNvSpPr/>
          <p:nvPr/>
        </p:nvSpPr>
        <p:spPr>
          <a:xfrm flipH="1">
            <a:off x="4037760" y="6401160"/>
            <a:ext cx="8152920" cy="456480"/>
          </a:xfrm>
          <a:prstGeom prst="rect">
            <a:avLst/>
          </a:prstGeom>
          <a:gradFill rotWithShape="0">
            <a:gsLst>
              <a:gs pos="0">
                <a:srgbClr val="d861d4">
                  <a:alpha val="55294"/>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
        <p:nvSpPr>
          <p:cNvPr id="2" name="PlaceHolder 3"/>
          <p:cNvSpPr>
            <a:spLocks noGrp="1"/>
          </p:cNvSpPr>
          <p:nvPr>
            <p:ph type="title"/>
          </p:nvPr>
        </p:nvSpPr>
        <p:spPr>
          <a:xfrm>
            <a:off x="1523880" y="1033200"/>
            <a:ext cx="9143640" cy="2477520"/>
          </a:xfrm>
          <a:prstGeom prst="rect">
            <a:avLst/>
          </a:prstGeom>
        </p:spPr>
        <p:txBody>
          <a:bodyPr lIns="0" rIns="0" tIns="0" bIns="0" anchor="b">
            <a:noAutofit/>
          </a:bodyPr>
          <a:p>
            <a:pPr algn="ctr">
              <a:lnSpc>
                <a:spcPct val="100000"/>
              </a:lnSpc>
            </a:pPr>
            <a:r>
              <a:rPr b="1" lang="en-US" sz="4000" spc="749" strike="noStrike" cap="all">
                <a:solidFill>
                  <a:srgbClr val="000000"/>
                </a:solidFill>
                <a:latin typeface="Tw Cen MT"/>
              </a:rPr>
              <a:t>Click to edit Master title style</a:t>
            </a:r>
            <a:endParaRPr b="0" lang="en-US" sz="4000" spc="-1" strike="noStrike">
              <a:solidFill>
                <a:srgbClr val="000000"/>
              </a:solidFill>
              <a:latin typeface="Tw Cen MT"/>
            </a:endParaRPr>
          </a:p>
        </p:txBody>
      </p:sp>
      <p:sp>
        <p:nvSpPr>
          <p:cNvPr id="3" name="PlaceHolder 4"/>
          <p:cNvSpPr>
            <a:spLocks noGrp="1"/>
          </p:cNvSpPr>
          <p:nvPr>
            <p:ph type="dt"/>
          </p:nvPr>
        </p:nvSpPr>
        <p:spPr>
          <a:xfrm>
            <a:off x="7909560" y="6409800"/>
            <a:ext cx="3702960" cy="447840"/>
          </a:xfrm>
          <a:prstGeom prst="rect">
            <a:avLst/>
          </a:prstGeom>
        </p:spPr>
        <p:txBody>
          <a:bodyPr anchor="ctr">
            <a:noAutofit/>
          </a:bodyPr>
          <a:p>
            <a:pPr algn="r">
              <a:lnSpc>
                <a:spcPct val="100000"/>
              </a:lnSpc>
            </a:pPr>
            <a:fld id="{66466A53-F9D3-43C4-9FB5-263FB151CB69}" type="datetime">
              <a:rPr b="0" lang="en-US" sz="900" spc="299" strike="noStrike" cap="all">
                <a:solidFill>
                  <a:srgbClr val="ffffff"/>
                </a:solidFill>
                <a:latin typeface="Tw Cen MT"/>
              </a:rPr>
              <a:t>4/11/21</a:t>
            </a:fld>
            <a:endParaRPr b="0" lang="en-US" sz="900" spc="-1" strike="noStrike">
              <a:latin typeface="Times New Roman"/>
            </a:endParaRPr>
          </a:p>
        </p:txBody>
      </p:sp>
      <p:sp>
        <p:nvSpPr>
          <p:cNvPr id="4" name="PlaceHolder 5"/>
          <p:cNvSpPr>
            <a:spLocks noGrp="1"/>
          </p:cNvSpPr>
          <p:nvPr>
            <p:ph type="ftr"/>
          </p:nvPr>
        </p:nvSpPr>
        <p:spPr>
          <a:xfrm rot="5400000">
            <a:off x="-1828440" y="1911240"/>
            <a:ext cx="4114440" cy="456840"/>
          </a:xfrm>
          <a:prstGeom prst="rect">
            <a:avLst/>
          </a:prstGeom>
        </p:spPr>
        <p:txBody>
          <a:bodyPr anchor="ctr">
            <a:noAutofit/>
          </a:bodyPr>
          <a:p>
            <a:endParaRPr b="0" lang="en-US" sz="2400" spc="-1" strike="noStrike">
              <a:latin typeface="Times New Roman"/>
            </a:endParaRPr>
          </a:p>
        </p:txBody>
      </p:sp>
      <p:sp>
        <p:nvSpPr>
          <p:cNvPr id="5" name="PlaceHolder 6"/>
          <p:cNvSpPr>
            <a:spLocks noGrp="1"/>
          </p:cNvSpPr>
          <p:nvPr>
            <p:ph type="sldNum"/>
          </p:nvPr>
        </p:nvSpPr>
        <p:spPr>
          <a:xfrm>
            <a:off x="11667600" y="6409800"/>
            <a:ext cx="438480" cy="447840"/>
          </a:xfrm>
          <a:prstGeom prst="rect">
            <a:avLst/>
          </a:prstGeom>
        </p:spPr>
        <p:txBody>
          <a:bodyPr anchor="ctr">
            <a:noAutofit/>
          </a:bodyPr>
          <a:p>
            <a:pPr algn="r">
              <a:lnSpc>
                <a:spcPct val="100000"/>
              </a:lnSpc>
            </a:pPr>
            <a:fld id="{8F46B980-519C-40E2-A3F3-176C6066D30F}" type="slidenum">
              <a:rPr b="0" lang="en-US" sz="900" spc="-1" strike="noStrike">
                <a:solidFill>
                  <a:srgbClr val="ffffff"/>
                </a:solidFill>
                <a:latin typeface="Tw Cen MT"/>
              </a:rPr>
              <a:t>&lt;number&gt;</a:t>
            </a:fld>
            <a:endParaRPr b="0" lang="en-US" sz="900" spc="-1" strike="noStrike">
              <a:latin typeface="Times New Roman"/>
            </a:endParaRPr>
          </a:p>
        </p:txBody>
      </p:sp>
      <p:sp>
        <p:nvSpPr>
          <p:cNvPr id="6"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Tw Cen MT"/>
              </a:rPr>
              <a:t>Click to edit the outline text format</a:t>
            </a:r>
            <a:endParaRPr b="0" lang="en-US" sz="2400" spc="-1" strike="noStrike">
              <a:solidFill>
                <a:srgbClr val="000000"/>
              </a:solidFill>
              <a:latin typeface="Tw Cen MT"/>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Tw Cen MT"/>
              </a:rPr>
              <a:t>Second Outline Level</a:t>
            </a:r>
            <a:endParaRPr b="0" lang="en-US" sz="2000" spc="-1" strike="noStrike">
              <a:solidFill>
                <a:srgbClr val="000000"/>
              </a:solidFill>
              <a:latin typeface="Tw Cen MT"/>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Tw Cen MT"/>
              </a:rPr>
              <a:t>Third Outline Level</a:t>
            </a:r>
            <a:endParaRPr b="0" lang="en-US" sz="1800" spc="-1" strike="noStrike">
              <a:solidFill>
                <a:srgbClr val="000000"/>
              </a:solidFill>
              <a:latin typeface="Tw Cen MT"/>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Tw Cen MT"/>
              </a:rPr>
              <a:t>Fourth Outline Level</a:t>
            </a:r>
            <a:endParaRPr b="0" lang="en-US" sz="1800" spc="-1" strike="noStrike">
              <a:solidFill>
                <a:srgbClr val="000000"/>
              </a:solidFill>
              <a:latin typeface="Tw Cen MT"/>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Tw Cen MT"/>
              </a:rPr>
              <a:t>Fifth Outline Level</a:t>
            </a:r>
            <a:endParaRPr b="0" lang="en-US" sz="2000" spc="-1" strike="noStrike">
              <a:solidFill>
                <a:srgbClr val="000000"/>
              </a:solidFill>
              <a:latin typeface="Tw Cen MT"/>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Tw Cen MT"/>
              </a:rPr>
              <a:t>Sixth Outline Level</a:t>
            </a:r>
            <a:endParaRPr b="0" lang="en-US" sz="2000" spc="-1" strike="noStrike">
              <a:solidFill>
                <a:srgbClr val="000000"/>
              </a:solidFill>
              <a:latin typeface="Tw Cen MT"/>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Tw Cen MT"/>
              </a:rPr>
              <a:t>Seventh Outline Level</a:t>
            </a:r>
            <a:endParaRPr b="0" lang="en-US" sz="2000" spc="-1" strike="noStrike">
              <a:solidFill>
                <a:srgbClr val="000000"/>
              </a:solidFill>
              <a:latin typeface="Tw Cen MT"/>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 name="CustomShape 1"/>
          <p:cNvSpPr/>
          <p:nvPr/>
        </p:nvSpPr>
        <p:spPr>
          <a:xfrm flipH="1" rot="10800000">
            <a:off x="360" y="640152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44" name="CustomShape 2"/>
          <p:cNvSpPr/>
          <p:nvPr/>
        </p:nvSpPr>
        <p:spPr>
          <a:xfrm flipH="1">
            <a:off x="4037760" y="6401160"/>
            <a:ext cx="8152920" cy="456480"/>
          </a:xfrm>
          <a:prstGeom prst="rect">
            <a:avLst/>
          </a:prstGeom>
          <a:gradFill rotWithShape="0">
            <a:gsLst>
              <a:gs pos="0">
                <a:srgbClr val="d861d4">
                  <a:alpha val="55294"/>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
        <p:nvSpPr>
          <p:cNvPr id="45" name="PlaceHolder 3"/>
          <p:cNvSpPr>
            <a:spLocks noGrp="1"/>
          </p:cNvSpPr>
          <p:nvPr>
            <p:ph type="title"/>
          </p:nvPr>
        </p:nvSpPr>
        <p:spPr>
          <a:xfrm>
            <a:off x="1371600" y="795600"/>
            <a:ext cx="10240920" cy="1234080"/>
          </a:xfrm>
          <a:prstGeom prst="rect">
            <a:avLst/>
          </a:prstGeom>
        </p:spPr>
        <p:txBody>
          <a:bodyPr lIns="0" rIns="0" tIns="0" bIns="0" anchor="b">
            <a:noAutofit/>
          </a:bodyPr>
          <a:p>
            <a:pPr>
              <a:lnSpc>
                <a:spcPct val="100000"/>
              </a:lnSpc>
            </a:pPr>
            <a:r>
              <a:rPr b="1" lang="en-US" sz="3600" spc="698" strike="noStrike" cap="all">
                <a:solidFill>
                  <a:srgbClr val="000000"/>
                </a:solidFill>
                <a:latin typeface="Tw Cen MT"/>
              </a:rPr>
              <a:t>Click to edit Master title style</a:t>
            </a:r>
            <a:endParaRPr b="0" lang="en-US" sz="3600" spc="-1" strike="noStrike">
              <a:solidFill>
                <a:srgbClr val="000000"/>
              </a:solidFill>
              <a:latin typeface="Tw Cen MT"/>
            </a:endParaRPr>
          </a:p>
        </p:txBody>
      </p:sp>
      <p:sp>
        <p:nvSpPr>
          <p:cNvPr id="46" name="PlaceHolder 4"/>
          <p:cNvSpPr>
            <a:spLocks noGrp="1"/>
          </p:cNvSpPr>
          <p:nvPr>
            <p:ph type="body"/>
          </p:nvPr>
        </p:nvSpPr>
        <p:spPr>
          <a:xfrm>
            <a:off x="1371600" y="2112120"/>
            <a:ext cx="10240920" cy="3958920"/>
          </a:xfrm>
          <a:prstGeom prst="rect">
            <a:avLst/>
          </a:prstGeom>
        </p:spPr>
        <p:txBody>
          <a:bodyPr lIns="0" rIns="0" tIns="0" bIns="0">
            <a:noAutofit/>
          </a:bodyPr>
          <a:p>
            <a:pPr marL="228600" indent="-228240">
              <a:lnSpc>
                <a:spcPct val="120000"/>
              </a:lnSpc>
              <a:spcBef>
                <a:spcPts val="1001"/>
              </a:spcBef>
              <a:buClr>
                <a:srgbClr val="000000"/>
              </a:buClr>
              <a:buFont typeface="Arial"/>
              <a:buChar char="•"/>
            </a:pPr>
            <a:r>
              <a:rPr b="0" lang="en-US" sz="2400" spc="-1" strike="noStrike">
                <a:solidFill>
                  <a:srgbClr val="000000"/>
                </a:solidFill>
                <a:latin typeface="Tw Cen MT"/>
              </a:rPr>
              <a:t>Click to edit Master text styles</a:t>
            </a:r>
            <a:endParaRPr b="0" lang="en-US" sz="2400" spc="-1" strike="noStrike">
              <a:solidFill>
                <a:srgbClr val="000000"/>
              </a:solidFill>
              <a:latin typeface="Tw Cen MT"/>
            </a:endParaRPr>
          </a:p>
          <a:p>
            <a:pPr lvl="1" marL="685800" indent="-228240">
              <a:lnSpc>
                <a:spcPct val="120000"/>
              </a:lnSpc>
              <a:spcBef>
                <a:spcPts val="499"/>
              </a:spcBef>
              <a:buClr>
                <a:srgbClr val="000000"/>
              </a:buClr>
              <a:buFont typeface="Arial"/>
              <a:buChar char="•"/>
            </a:pPr>
            <a:r>
              <a:rPr b="0" lang="en-US" sz="2400" spc="-1" strike="noStrike">
                <a:solidFill>
                  <a:srgbClr val="000000"/>
                </a:solidFill>
                <a:latin typeface="Tw Cen MT"/>
              </a:rPr>
              <a:t>Second level</a:t>
            </a:r>
            <a:endParaRPr b="0" lang="en-US" sz="2400" spc="-1" strike="noStrike">
              <a:solidFill>
                <a:srgbClr val="000000"/>
              </a:solidFill>
              <a:latin typeface="Tw Cen MT"/>
            </a:endParaRPr>
          </a:p>
          <a:p>
            <a:pPr lvl="2" marL="1143000" indent="-228240">
              <a:lnSpc>
                <a:spcPct val="120000"/>
              </a:lnSpc>
              <a:spcBef>
                <a:spcPts val="499"/>
              </a:spcBef>
              <a:buClr>
                <a:srgbClr val="000000"/>
              </a:buClr>
              <a:buFont typeface="Arial"/>
              <a:buChar char="•"/>
            </a:pPr>
            <a:r>
              <a:rPr b="0" lang="en-US" sz="2000" spc="-1" strike="noStrike">
                <a:solidFill>
                  <a:srgbClr val="000000"/>
                </a:solidFill>
                <a:latin typeface="Tw Cen MT"/>
              </a:rPr>
              <a:t>Third level</a:t>
            </a:r>
            <a:endParaRPr b="0" lang="en-US" sz="2000" spc="-1" strike="noStrike">
              <a:solidFill>
                <a:srgbClr val="000000"/>
              </a:solidFill>
              <a:latin typeface="Tw Cen MT"/>
            </a:endParaRPr>
          </a:p>
          <a:p>
            <a:pPr lvl="3" marL="1600200" indent="-228240">
              <a:lnSpc>
                <a:spcPct val="120000"/>
              </a:lnSpc>
              <a:spcBef>
                <a:spcPts val="499"/>
              </a:spcBef>
              <a:buClr>
                <a:srgbClr val="000000"/>
              </a:buClr>
              <a:buFont typeface="Arial"/>
              <a:buChar char="•"/>
            </a:pPr>
            <a:r>
              <a:rPr b="0" lang="en-US" sz="1800" spc="-1" strike="noStrike">
                <a:solidFill>
                  <a:srgbClr val="000000"/>
                </a:solidFill>
                <a:latin typeface="Tw Cen MT"/>
              </a:rPr>
              <a:t>Fourth level</a:t>
            </a:r>
            <a:endParaRPr b="0" lang="en-US" sz="1800" spc="-1" strike="noStrike">
              <a:solidFill>
                <a:srgbClr val="000000"/>
              </a:solidFill>
              <a:latin typeface="Tw Cen MT"/>
            </a:endParaRPr>
          </a:p>
          <a:p>
            <a:pPr lvl="4" marL="2057400" indent="-228240">
              <a:lnSpc>
                <a:spcPct val="120000"/>
              </a:lnSpc>
              <a:spcBef>
                <a:spcPts val="499"/>
              </a:spcBef>
              <a:buClr>
                <a:srgbClr val="000000"/>
              </a:buClr>
              <a:buFont typeface="Arial"/>
              <a:buChar char="•"/>
            </a:pPr>
            <a:r>
              <a:rPr b="0" lang="en-US" sz="1800" spc="-1" strike="noStrike">
                <a:solidFill>
                  <a:srgbClr val="000000"/>
                </a:solidFill>
                <a:latin typeface="Tw Cen MT"/>
              </a:rPr>
              <a:t>Fifth level</a:t>
            </a:r>
            <a:endParaRPr b="0" lang="en-US" sz="1800" spc="-1" strike="noStrike">
              <a:solidFill>
                <a:srgbClr val="000000"/>
              </a:solidFill>
              <a:latin typeface="Tw Cen MT"/>
            </a:endParaRPr>
          </a:p>
        </p:txBody>
      </p:sp>
      <p:sp>
        <p:nvSpPr>
          <p:cNvPr id="47" name="PlaceHolder 5"/>
          <p:cNvSpPr>
            <a:spLocks noGrp="1"/>
          </p:cNvSpPr>
          <p:nvPr>
            <p:ph type="dt"/>
          </p:nvPr>
        </p:nvSpPr>
        <p:spPr>
          <a:xfrm>
            <a:off x="7909560" y="6409800"/>
            <a:ext cx="3702960" cy="447840"/>
          </a:xfrm>
          <a:prstGeom prst="rect">
            <a:avLst/>
          </a:prstGeom>
        </p:spPr>
        <p:txBody>
          <a:bodyPr anchor="ctr">
            <a:noAutofit/>
          </a:bodyPr>
          <a:p>
            <a:pPr algn="r">
              <a:lnSpc>
                <a:spcPct val="100000"/>
              </a:lnSpc>
            </a:pPr>
            <a:fld id="{A4D5A23B-0083-4B91-9738-1331D9C9D2AD}" type="datetime">
              <a:rPr b="0" lang="en-US" sz="900" spc="299" strike="noStrike" cap="all">
                <a:solidFill>
                  <a:srgbClr val="ffffff"/>
                </a:solidFill>
                <a:latin typeface="Tw Cen MT"/>
              </a:rPr>
              <a:t>4/11/21</a:t>
            </a:fld>
            <a:endParaRPr b="0" lang="en-US" sz="900" spc="-1" strike="noStrike">
              <a:latin typeface="Times New Roman"/>
            </a:endParaRPr>
          </a:p>
        </p:txBody>
      </p:sp>
      <p:sp>
        <p:nvSpPr>
          <p:cNvPr id="48" name="PlaceHolder 6"/>
          <p:cNvSpPr>
            <a:spLocks noGrp="1"/>
          </p:cNvSpPr>
          <p:nvPr>
            <p:ph type="ftr"/>
          </p:nvPr>
        </p:nvSpPr>
        <p:spPr>
          <a:xfrm rot="5400000">
            <a:off x="-1828440" y="1911240"/>
            <a:ext cx="4114440" cy="456840"/>
          </a:xfrm>
          <a:prstGeom prst="rect">
            <a:avLst/>
          </a:prstGeom>
        </p:spPr>
        <p:txBody>
          <a:bodyPr anchor="ctr">
            <a:noAutofit/>
          </a:bodyPr>
          <a:p>
            <a:endParaRPr b="0" lang="en-US" sz="2400" spc="-1" strike="noStrike">
              <a:latin typeface="Times New Roman"/>
            </a:endParaRPr>
          </a:p>
        </p:txBody>
      </p:sp>
      <p:sp>
        <p:nvSpPr>
          <p:cNvPr id="49" name="PlaceHolder 7"/>
          <p:cNvSpPr>
            <a:spLocks noGrp="1"/>
          </p:cNvSpPr>
          <p:nvPr>
            <p:ph type="sldNum"/>
          </p:nvPr>
        </p:nvSpPr>
        <p:spPr>
          <a:xfrm>
            <a:off x="11667600" y="6409800"/>
            <a:ext cx="438480" cy="447840"/>
          </a:xfrm>
          <a:prstGeom prst="rect">
            <a:avLst/>
          </a:prstGeom>
        </p:spPr>
        <p:txBody>
          <a:bodyPr anchor="ctr">
            <a:noAutofit/>
          </a:bodyPr>
          <a:p>
            <a:pPr algn="r">
              <a:lnSpc>
                <a:spcPct val="100000"/>
              </a:lnSpc>
            </a:pPr>
            <a:fld id="{0C51599B-FAFF-4B9E-9BFE-D6086FA8F45D}" type="slidenum">
              <a:rPr b="0" lang="en-US" sz="900" spc="-1" strike="noStrike">
                <a:solidFill>
                  <a:srgbClr val="ffffff"/>
                </a:solidFill>
                <a:latin typeface="Tw Cen MT"/>
              </a:rPr>
              <a:t>&lt;number&gt;</a:t>
            </a:fld>
            <a:endParaRPr b="0" lang="en-US" sz="9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CustomShape 1"/>
          <p:cNvSpPr/>
          <p:nvPr/>
        </p:nvSpPr>
        <p:spPr>
          <a:xfrm flipH="1" rot="10800000">
            <a:off x="360" y="640152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87" name="CustomShape 2"/>
          <p:cNvSpPr/>
          <p:nvPr/>
        </p:nvSpPr>
        <p:spPr>
          <a:xfrm flipH="1">
            <a:off x="4037760" y="6401160"/>
            <a:ext cx="8152920" cy="456480"/>
          </a:xfrm>
          <a:prstGeom prst="rect">
            <a:avLst/>
          </a:prstGeom>
          <a:gradFill rotWithShape="0">
            <a:gsLst>
              <a:gs pos="0">
                <a:srgbClr val="d861d4">
                  <a:alpha val="55294"/>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
        <p:nvSpPr>
          <p:cNvPr id="88" name="PlaceHolder 3"/>
          <p:cNvSpPr>
            <a:spLocks noGrp="1"/>
          </p:cNvSpPr>
          <p:nvPr>
            <p:ph type="dt"/>
          </p:nvPr>
        </p:nvSpPr>
        <p:spPr>
          <a:xfrm>
            <a:off x="7909560" y="6409800"/>
            <a:ext cx="3702960" cy="447840"/>
          </a:xfrm>
          <a:prstGeom prst="rect">
            <a:avLst/>
          </a:prstGeom>
        </p:spPr>
        <p:txBody>
          <a:bodyPr anchor="ctr">
            <a:noAutofit/>
          </a:bodyPr>
          <a:p>
            <a:pPr algn="r">
              <a:lnSpc>
                <a:spcPct val="100000"/>
              </a:lnSpc>
            </a:pPr>
            <a:fld id="{573BEAC8-C515-4798-8B47-41C3684357E2}" type="datetime">
              <a:rPr b="0" lang="en-US" sz="900" spc="299" strike="noStrike" cap="all">
                <a:solidFill>
                  <a:srgbClr val="ffffff"/>
                </a:solidFill>
                <a:latin typeface="Tw Cen MT"/>
              </a:rPr>
              <a:t>4/11/21</a:t>
            </a:fld>
            <a:endParaRPr b="0" lang="en-US" sz="900" spc="-1" strike="noStrike">
              <a:latin typeface="Times New Roman"/>
            </a:endParaRPr>
          </a:p>
        </p:txBody>
      </p:sp>
      <p:sp>
        <p:nvSpPr>
          <p:cNvPr id="89" name="PlaceHolder 4"/>
          <p:cNvSpPr>
            <a:spLocks noGrp="1"/>
          </p:cNvSpPr>
          <p:nvPr>
            <p:ph type="ftr"/>
          </p:nvPr>
        </p:nvSpPr>
        <p:spPr>
          <a:xfrm rot="5400000">
            <a:off x="-1828440" y="1911240"/>
            <a:ext cx="4114440" cy="456840"/>
          </a:xfrm>
          <a:prstGeom prst="rect">
            <a:avLst/>
          </a:prstGeom>
        </p:spPr>
        <p:txBody>
          <a:bodyPr anchor="ctr">
            <a:noAutofit/>
          </a:bodyPr>
          <a:p>
            <a:endParaRPr b="0" lang="en-US" sz="2400" spc="-1" strike="noStrike">
              <a:latin typeface="Times New Roman"/>
            </a:endParaRPr>
          </a:p>
        </p:txBody>
      </p:sp>
      <p:sp>
        <p:nvSpPr>
          <p:cNvPr id="90" name="PlaceHolder 5"/>
          <p:cNvSpPr>
            <a:spLocks noGrp="1"/>
          </p:cNvSpPr>
          <p:nvPr>
            <p:ph type="sldNum"/>
          </p:nvPr>
        </p:nvSpPr>
        <p:spPr>
          <a:xfrm>
            <a:off x="11667600" y="6409800"/>
            <a:ext cx="438480" cy="447840"/>
          </a:xfrm>
          <a:prstGeom prst="rect">
            <a:avLst/>
          </a:prstGeom>
        </p:spPr>
        <p:txBody>
          <a:bodyPr anchor="ctr">
            <a:noAutofit/>
          </a:bodyPr>
          <a:p>
            <a:pPr algn="r">
              <a:lnSpc>
                <a:spcPct val="100000"/>
              </a:lnSpc>
            </a:pPr>
            <a:fld id="{D8615A8A-2BEA-4177-A50E-A8F18E569C49}" type="slidenum">
              <a:rPr b="0" lang="en-US" sz="900" spc="-1" strike="noStrike">
                <a:solidFill>
                  <a:srgbClr val="ffffff"/>
                </a:solidFill>
                <a:latin typeface="Tw Cen MT"/>
              </a:rPr>
              <a:t>&lt;number&gt;</a:t>
            </a:fld>
            <a:endParaRPr b="0" lang="en-US" sz="900" spc="-1" strike="noStrike">
              <a:latin typeface="Times New Roman"/>
            </a:endParaRPr>
          </a:p>
        </p:txBody>
      </p:sp>
      <p:sp>
        <p:nvSpPr>
          <p:cNvPr id="91"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en-US" sz="1800" spc="-1" strike="noStrike">
                <a:solidFill>
                  <a:srgbClr val="000000"/>
                </a:solidFill>
                <a:latin typeface="Tw Cen MT"/>
              </a:rPr>
              <a:t>Click to edit the title text format</a:t>
            </a:r>
            <a:endParaRPr b="0" lang="en-US" sz="1800" spc="-1" strike="noStrike">
              <a:solidFill>
                <a:srgbClr val="000000"/>
              </a:solidFill>
              <a:latin typeface="Tw Cen MT"/>
            </a:endParaRPr>
          </a:p>
        </p:txBody>
      </p:sp>
      <p:sp>
        <p:nvSpPr>
          <p:cNvPr id="92"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Tw Cen MT"/>
              </a:rPr>
              <a:t>Click to edit the outline text format</a:t>
            </a:r>
            <a:endParaRPr b="0" lang="en-US" sz="2400" spc="-1" strike="noStrike">
              <a:solidFill>
                <a:srgbClr val="000000"/>
              </a:solidFill>
              <a:latin typeface="Tw Cen MT"/>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Tw Cen MT"/>
              </a:rPr>
              <a:t>Second Outline Level</a:t>
            </a:r>
            <a:endParaRPr b="0" lang="en-US" sz="2000" spc="-1" strike="noStrike">
              <a:solidFill>
                <a:srgbClr val="000000"/>
              </a:solidFill>
              <a:latin typeface="Tw Cen MT"/>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Tw Cen MT"/>
              </a:rPr>
              <a:t>Third Outline Level</a:t>
            </a:r>
            <a:endParaRPr b="0" lang="en-US" sz="1800" spc="-1" strike="noStrike">
              <a:solidFill>
                <a:srgbClr val="000000"/>
              </a:solidFill>
              <a:latin typeface="Tw Cen MT"/>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Tw Cen MT"/>
              </a:rPr>
              <a:t>Fourth Outline Level</a:t>
            </a:r>
            <a:endParaRPr b="0" lang="en-US" sz="1800" spc="-1" strike="noStrike">
              <a:solidFill>
                <a:srgbClr val="000000"/>
              </a:solidFill>
              <a:latin typeface="Tw Cen MT"/>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Tw Cen MT"/>
              </a:rPr>
              <a:t>Fifth Outline Level</a:t>
            </a:r>
            <a:endParaRPr b="0" lang="en-US" sz="2000" spc="-1" strike="noStrike">
              <a:solidFill>
                <a:srgbClr val="000000"/>
              </a:solidFill>
              <a:latin typeface="Tw Cen MT"/>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Tw Cen MT"/>
              </a:rPr>
              <a:t>Sixth Outline Level</a:t>
            </a:r>
            <a:endParaRPr b="0" lang="en-US" sz="2000" spc="-1" strike="noStrike">
              <a:solidFill>
                <a:srgbClr val="000000"/>
              </a:solidFill>
              <a:latin typeface="Tw Cen MT"/>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Tw Cen MT"/>
              </a:rPr>
              <a:t>Seventh Outline Level</a:t>
            </a:r>
            <a:endParaRPr b="0" lang="en-US" sz="2000" spc="-1" strike="noStrike">
              <a:solidFill>
                <a:srgbClr val="000000"/>
              </a:solidFill>
              <a:latin typeface="Tw Cen MT"/>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hyperlink" Target="http://ifpnews.com/exclusive/uk-investment-waste-recycling-iran/" TargetMode="External"/><Relationship Id="rId3" Type="http://schemas.openxmlformats.org/officeDocument/2006/relationships/hyperlink" Target="https://creativecommons.org/licenses/by/3.0/" TargetMode="External"/><Relationship Id="rId4"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jpe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png"/><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hyperlink" Target="https://commons.wikimedia.org/wiki/Nature_reserve_&#346;wider" TargetMode="External"/><Relationship Id="rId3" Type="http://schemas.openxmlformats.org/officeDocument/2006/relationships/hyperlink" Target="https://creativecommons.org/licenses/by-sa/3.0/" TargetMode="External"/><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hyperlink" Target="http://ec.europa.eu/eurostat/documents/2995521/7905983/8-14032017-BP-EN.pdf/af8b4671-fb2a-477b-b7cf-d9a28cb8beea" TargetMode="External"/><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hyperlink" Target="https://en.wikipedia.org/wiki/Kostomuksha_Nature_Reserve" TargetMode="External"/><Relationship Id="rId3" Type="http://schemas.openxmlformats.org/officeDocument/2006/relationships/hyperlink" Target="https://creativecommons.org/licenses/by-sa/3.0/" TargetMode="External"/><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hyperlink" Target="https://independentaustralia.net/life/life-display/david-suzuki-says-wind-turbines-not-the-problem,5252" TargetMode="External"/><Relationship Id="rId3" Type="http://schemas.openxmlformats.org/officeDocument/2006/relationships/hyperlink" Target="https://creativecommons.org/licenses/by-nc-nd/3.0/" TargetMode="External"/><Relationship Id="rId4"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9"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30" name="Picture 4" descr="Meadow landscape with trees in the background image - Free ..."/>
          <p:cNvPicPr/>
          <p:nvPr/>
        </p:nvPicPr>
        <p:blipFill>
          <a:blip r:embed="rId1"/>
          <a:srcRect l="37187" t="0" r="34377" b="0"/>
          <a:stretch/>
        </p:blipFill>
        <p:spPr>
          <a:xfrm>
            <a:off x="0" y="0"/>
            <a:ext cx="4587480" cy="6857640"/>
          </a:xfrm>
          <a:prstGeom prst="rect">
            <a:avLst/>
          </a:prstGeom>
          <a:ln w="0">
            <a:noFill/>
          </a:ln>
        </p:spPr>
      </p:pic>
      <p:sp>
        <p:nvSpPr>
          <p:cNvPr id="131" name="CustomShape 2"/>
          <p:cNvSpPr/>
          <p:nvPr/>
        </p:nvSpPr>
        <p:spPr>
          <a:xfrm>
            <a:off x="4587840" y="-360"/>
            <a:ext cx="7603560" cy="6857280"/>
          </a:xfrm>
          <a:prstGeom prst="rect">
            <a:avLst/>
          </a:prstGeom>
          <a:gradFill rotWithShape="0">
            <a:gsLst>
              <a:gs pos="0">
                <a:srgbClr val="ff411c">
                  <a:alpha val="73333"/>
                </a:srgbClr>
              </a:gs>
              <a:gs pos="100000">
                <a:srgbClr val="92248e"/>
              </a:gs>
            </a:gsLst>
            <a:lin ang="16800000"/>
          </a:gradFill>
          <a:ln>
            <a:noFill/>
          </a:ln>
        </p:spPr>
        <p:style>
          <a:lnRef idx="2">
            <a:schemeClr val="accent1">
              <a:shade val="50000"/>
            </a:schemeClr>
          </a:lnRef>
          <a:fillRef idx="1">
            <a:schemeClr val="accent1"/>
          </a:fillRef>
          <a:effectRef idx="0">
            <a:schemeClr val="accent1"/>
          </a:effectRef>
          <a:fontRef idx="minor"/>
        </p:style>
      </p:sp>
      <p:sp>
        <p:nvSpPr>
          <p:cNvPr id="132" name="CustomShape 3"/>
          <p:cNvSpPr/>
          <p:nvPr/>
        </p:nvSpPr>
        <p:spPr>
          <a:xfrm>
            <a:off x="4587840" y="0"/>
            <a:ext cx="7603560" cy="6857640"/>
          </a:xfrm>
          <a:prstGeom prst="rect">
            <a:avLst/>
          </a:prstGeom>
          <a:gradFill rotWithShape="0">
            <a:gsLst>
              <a:gs pos="2000">
                <a:srgbClr val="92248e">
                  <a:alpha val="66274"/>
                </a:srgbClr>
              </a:gs>
              <a:gs pos="100000">
                <a:srgbClr val="da002f">
                  <a:alpha val="37254"/>
                </a:srgbClr>
              </a:gs>
            </a:gsLst>
            <a:lin ang="1800000"/>
          </a:gradFill>
          <a:ln>
            <a:noFill/>
          </a:ln>
        </p:spPr>
        <p:style>
          <a:lnRef idx="2">
            <a:schemeClr val="accent1">
              <a:shade val="50000"/>
            </a:schemeClr>
          </a:lnRef>
          <a:fillRef idx="1">
            <a:schemeClr val="accent1"/>
          </a:fillRef>
          <a:effectRef idx="0">
            <a:schemeClr val="accent1"/>
          </a:effectRef>
          <a:fontRef idx="minor"/>
        </p:style>
      </p:sp>
      <p:sp>
        <p:nvSpPr>
          <p:cNvPr id="133" name="CustomShape 4"/>
          <p:cNvSpPr/>
          <p:nvPr/>
        </p:nvSpPr>
        <p:spPr>
          <a:xfrm rot="10800000">
            <a:off x="4600440" y="4355280"/>
            <a:ext cx="7591680" cy="2502360"/>
          </a:xfrm>
          <a:prstGeom prst="rect">
            <a:avLst/>
          </a:prstGeom>
          <a:gradFill rotWithShape="0">
            <a:gsLst>
              <a:gs pos="0">
                <a:srgbClr val="ff907a">
                  <a:alpha val="39215"/>
                </a:srgbClr>
              </a:gs>
              <a:gs pos="100000">
                <a:srgbClr val="da002f">
                  <a:alpha val="19215"/>
                </a:srgbClr>
              </a:gs>
            </a:gsLst>
            <a:lin ang="6600000"/>
          </a:gradFill>
          <a:ln>
            <a:noFill/>
          </a:ln>
        </p:spPr>
        <p:style>
          <a:lnRef idx="2">
            <a:schemeClr val="accent1">
              <a:shade val="50000"/>
            </a:schemeClr>
          </a:lnRef>
          <a:fillRef idx="1">
            <a:schemeClr val="accent1"/>
          </a:fillRef>
          <a:effectRef idx="0">
            <a:schemeClr val="accent1"/>
          </a:effectRef>
          <a:fontRef idx="minor"/>
        </p:style>
      </p:sp>
      <p:sp>
        <p:nvSpPr>
          <p:cNvPr id="134" name="CustomShape 5"/>
          <p:cNvSpPr/>
          <p:nvPr/>
        </p:nvSpPr>
        <p:spPr>
          <a:xfrm rot="13704600">
            <a:off x="6081120" y="830520"/>
            <a:ext cx="4998240" cy="4998240"/>
          </a:xfrm>
          <a:prstGeom prst="ellipse">
            <a:avLst/>
          </a:prstGeom>
          <a:gradFill rotWithShape="0">
            <a:gsLst>
              <a:gs pos="39000">
                <a:srgbClr val="ffdbcc">
                  <a:alpha val="0"/>
                </a:srgbClr>
              </a:gs>
              <a:gs pos="100000">
                <a:srgbClr val="ff907a">
                  <a:alpha val="18039"/>
                </a:srgbClr>
              </a:gs>
            </a:gsLst>
            <a:lin ang="20904000"/>
          </a:gradFill>
          <a:ln>
            <a:noFill/>
          </a:ln>
        </p:spPr>
        <p:style>
          <a:lnRef idx="2">
            <a:schemeClr val="accent1">
              <a:shade val="50000"/>
            </a:schemeClr>
          </a:lnRef>
          <a:fillRef idx="1">
            <a:schemeClr val="accent1"/>
          </a:fillRef>
          <a:effectRef idx="0">
            <a:schemeClr val="accent1"/>
          </a:effectRef>
          <a:fontRef idx="minor"/>
        </p:style>
      </p:sp>
      <p:sp>
        <p:nvSpPr>
          <p:cNvPr id="135" name="TextShape 6"/>
          <p:cNvSpPr txBox="1"/>
          <p:nvPr/>
        </p:nvSpPr>
        <p:spPr>
          <a:xfrm>
            <a:off x="5275440" y="768600"/>
            <a:ext cx="6133320" cy="3169440"/>
          </a:xfrm>
          <a:prstGeom prst="rect">
            <a:avLst/>
          </a:prstGeom>
          <a:noFill/>
          <a:ln w="0">
            <a:noFill/>
          </a:ln>
        </p:spPr>
        <p:txBody>
          <a:bodyPr lIns="0" rIns="0" tIns="0" bIns="0" anchor="b">
            <a:normAutofit/>
          </a:bodyPr>
          <a:p>
            <a:pPr algn="r">
              <a:lnSpc>
                <a:spcPct val="100000"/>
              </a:lnSpc>
            </a:pPr>
            <a:r>
              <a:rPr b="1" lang="en-US" sz="4000" spc="749" strike="noStrike" cap="all">
                <a:solidFill>
                  <a:srgbClr val="ffffff"/>
                </a:solidFill>
                <a:latin typeface="Tw Cen MT"/>
              </a:rPr>
              <a:t>RENEWABLE ENERGY AND RECYCLING IN lATVIA</a:t>
            </a:r>
            <a:endParaRPr b="0" lang="en-US" sz="4000" spc="-1" strike="noStrike">
              <a:solidFill>
                <a:srgbClr val="000000"/>
              </a:solidFill>
              <a:latin typeface="Tw Cen MT"/>
            </a:endParaRPr>
          </a:p>
        </p:txBody>
      </p:sp>
      <p:sp>
        <p:nvSpPr>
          <p:cNvPr id="136" name="TextShape 7"/>
          <p:cNvSpPr txBox="1"/>
          <p:nvPr/>
        </p:nvSpPr>
        <p:spPr>
          <a:xfrm>
            <a:off x="5862960" y="4793040"/>
            <a:ext cx="5462280" cy="1140840"/>
          </a:xfrm>
          <a:prstGeom prst="rect">
            <a:avLst/>
          </a:prstGeom>
          <a:noFill/>
          <a:ln w="0">
            <a:noFill/>
          </a:ln>
        </p:spPr>
        <p:txBody>
          <a:bodyPr lIns="0" rIns="0" tIns="0" bIns="0">
            <a:normAutofit/>
          </a:bodyPr>
          <a:p>
            <a:pPr algn="ct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1" name="CustomShape 1"/>
          <p:cNvSpPr/>
          <p:nvPr/>
        </p:nvSpPr>
        <p:spPr>
          <a:xfrm flipH="1" rot="10800000">
            <a:off x="360" y="640116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182" name="CustomShape 2"/>
          <p:cNvSpPr/>
          <p:nvPr/>
        </p:nvSpPr>
        <p:spPr>
          <a:xfrm flipH="1">
            <a:off x="4037760" y="6400800"/>
            <a:ext cx="8152920" cy="456480"/>
          </a:xfrm>
          <a:prstGeom prst="rect">
            <a:avLst/>
          </a:prstGeom>
          <a:gradFill rotWithShape="0">
            <a:gsLst>
              <a:gs pos="0">
                <a:srgbClr val="d861d4">
                  <a:alpha val="55294"/>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
        <p:nvSpPr>
          <p:cNvPr id="183" name="CustomShape 3"/>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84" name="CustomShape 4"/>
          <p:cNvSpPr/>
          <p:nvPr/>
        </p:nvSpPr>
        <p:spPr>
          <a:xfrm>
            <a:off x="1371600" y="1035720"/>
            <a:ext cx="5868360" cy="4635360"/>
          </a:xfrm>
          <a:prstGeom prst="rect">
            <a:avLst/>
          </a:prstGeom>
          <a:noFill/>
          <a:ln w="0">
            <a:noFill/>
          </a:ln>
        </p:spPr>
        <p:style>
          <a:lnRef idx="0"/>
          <a:fillRef idx="0"/>
          <a:effectRef idx="0"/>
          <a:fontRef idx="minor"/>
        </p:style>
        <p:txBody>
          <a:bodyPr lIns="0" rIns="0" tIns="0" bIns="0">
            <a:noAutofit/>
          </a:bodyPr>
          <a:p>
            <a:pPr indent="-228240">
              <a:lnSpc>
                <a:spcPct val="120000"/>
              </a:lnSpc>
              <a:spcAft>
                <a:spcPts val="601"/>
              </a:spcAft>
              <a:buClr>
                <a:srgbClr val="7030a0"/>
              </a:buClr>
              <a:buFont typeface="Arial"/>
              <a:buChar char="•"/>
            </a:pPr>
            <a:r>
              <a:rPr b="0" lang="en-US" sz="2400" spc="-1" strike="noStrike">
                <a:solidFill>
                  <a:srgbClr val="7030a0"/>
                </a:solidFill>
                <a:latin typeface="Times New Roman"/>
              </a:rPr>
              <a:t> </a:t>
            </a:r>
            <a:r>
              <a:rPr b="0" lang="en-US" sz="2400" spc="-1" strike="noStrike">
                <a:solidFill>
                  <a:srgbClr val="7030a0"/>
                </a:solidFill>
                <a:highlight>
                  <a:srgbClr val="00ff00"/>
                </a:highlight>
                <a:latin typeface="Times New Roman"/>
              </a:rPr>
              <a:t>Daugava hydro</a:t>
            </a:r>
            <a:endParaRPr b="0" lang="en-US" sz="2400" spc="-1" strike="noStrike">
              <a:latin typeface="Arial"/>
            </a:endParaRPr>
          </a:p>
          <a:p>
            <a:pPr indent="-228240">
              <a:lnSpc>
                <a:spcPct val="120000"/>
              </a:lnSpc>
              <a:spcAft>
                <a:spcPts val="601"/>
              </a:spcAft>
              <a:buClr>
                <a:srgbClr val="7030a0"/>
              </a:buClr>
              <a:buFont typeface="Arial"/>
              <a:buChar char="•"/>
            </a:pPr>
            <a:r>
              <a:rPr b="0" lang="en-US" sz="2400" spc="-1" strike="noStrike">
                <a:solidFill>
                  <a:srgbClr val="7030a0"/>
                </a:solidFill>
                <a:highlight>
                  <a:srgbClr val="00ff00"/>
                </a:highlight>
                <a:latin typeface="Times New Roman"/>
              </a:rPr>
              <a:t>Thermal</a:t>
            </a:r>
            <a:endParaRPr b="0" lang="en-US" sz="2400" spc="-1" strike="noStrike">
              <a:latin typeface="Arial"/>
            </a:endParaRPr>
          </a:p>
          <a:p>
            <a:pPr indent="-228240">
              <a:lnSpc>
                <a:spcPct val="120000"/>
              </a:lnSpc>
              <a:spcAft>
                <a:spcPts val="601"/>
              </a:spcAft>
              <a:buClr>
                <a:srgbClr val="7030a0"/>
              </a:buClr>
              <a:buFont typeface="Arial"/>
              <a:buChar char="•"/>
            </a:pPr>
            <a:r>
              <a:rPr b="0" lang="en-US" sz="2400" spc="-1" strike="noStrike">
                <a:solidFill>
                  <a:srgbClr val="7030a0"/>
                </a:solidFill>
                <a:highlight>
                  <a:srgbClr val="00ff00"/>
                </a:highlight>
                <a:latin typeface="Times New Roman"/>
              </a:rPr>
              <a:t>Wind</a:t>
            </a:r>
            <a:endParaRPr b="0" lang="en-US" sz="2400" spc="-1" strike="noStrike">
              <a:latin typeface="Arial"/>
            </a:endParaRPr>
          </a:p>
          <a:p>
            <a:pPr indent="-228240">
              <a:lnSpc>
                <a:spcPct val="120000"/>
              </a:lnSpc>
              <a:spcAft>
                <a:spcPts val="601"/>
              </a:spcAft>
              <a:buClr>
                <a:srgbClr val="7030a0"/>
              </a:buClr>
              <a:buFont typeface="Arial"/>
              <a:buChar char="•"/>
            </a:pPr>
            <a:r>
              <a:rPr b="0" lang="en-US" sz="2400" spc="-1" strike="noStrike">
                <a:solidFill>
                  <a:srgbClr val="7030a0"/>
                </a:solidFill>
                <a:highlight>
                  <a:srgbClr val="00ff00"/>
                </a:highlight>
                <a:latin typeface="Times New Roman"/>
              </a:rPr>
              <a:t>Cogeneration (up to 10MW)</a:t>
            </a:r>
            <a:endParaRPr b="0" lang="en-US" sz="2400" spc="-1" strike="noStrike">
              <a:latin typeface="Arial"/>
            </a:endParaRPr>
          </a:p>
          <a:p>
            <a:pPr indent="-228240">
              <a:lnSpc>
                <a:spcPct val="120000"/>
              </a:lnSpc>
              <a:spcAft>
                <a:spcPts val="601"/>
              </a:spcAft>
              <a:buClr>
                <a:srgbClr val="7030a0"/>
              </a:buClr>
              <a:buFont typeface="Arial"/>
              <a:buChar char="•"/>
            </a:pPr>
            <a:r>
              <a:rPr b="0" lang="en-US" sz="2400" spc="-1" strike="noStrike">
                <a:solidFill>
                  <a:srgbClr val="7030a0"/>
                </a:solidFill>
                <a:highlight>
                  <a:srgbClr val="00ff00"/>
                </a:highlight>
                <a:latin typeface="Times New Roman"/>
              </a:rPr>
              <a:t>Biomass</a:t>
            </a:r>
            <a:endParaRPr b="0" lang="en-US" sz="2400" spc="-1" strike="noStrike">
              <a:latin typeface="Arial"/>
            </a:endParaRPr>
          </a:p>
          <a:p>
            <a:pPr indent="-228240">
              <a:lnSpc>
                <a:spcPct val="120000"/>
              </a:lnSpc>
              <a:spcAft>
                <a:spcPts val="601"/>
              </a:spcAft>
              <a:buClr>
                <a:srgbClr val="7030a0"/>
              </a:buClr>
              <a:buFont typeface="Arial"/>
              <a:buChar char="•"/>
            </a:pPr>
            <a:r>
              <a:rPr b="0" lang="en-US" sz="2400" spc="-1" strike="noStrike">
                <a:solidFill>
                  <a:srgbClr val="7030a0"/>
                </a:solidFill>
                <a:highlight>
                  <a:srgbClr val="00ff00"/>
                </a:highlight>
                <a:latin typeface="Times New Roman"/>
              </a:rPr>
              <a:t>Biogas</a:t>
            </a:r>
            <a:endParaRPr b="0" lang="en-US" sz="2400" spc="-1" strike="noStrike">
              <a:latin typeface="Arial"/>
            </a:endParaRPr>
          </a:p>
          <a:p>
            <a:pPr indent="-228240">
              <a:lnSpc>
                <a:spcPct val="120000"/>
              </a:lnSpc>
              <a:spcAft>
                <a:spcPts val="601"/>
              </a:spcAft>
              <a:buClr>
                <a:srgbClr val="7030a0"/>
              </a:buClr>
              <a:buFont typeface="Arial"/>
              <a:buChar char="•"/>
            </a:pPr>
            <a:r>
              <a:rPr b="0" lang="en-US" sz="2400" spc="-1" strike="noStrike">
                <a:solidFill>
                  <a:srgbClr val="7030a0"/>
                </a:solidFill>
                <a:highlight>
                  <a:srgbClr val="00ff00"/>
                </a:highlight>
                <a:latin typeface="Times New Roman"/>
              </a:rPr>
              <a:t>Small hydro</a:t>
            </a:r>
            <a:endParaRPr b="0" lang="en-US" sz="2400" spc="-1" strike="noStrike">
              <a:latin typeface="Arial"/>
            </a:endParaRPr>
          </a:p>
          <a:p>
            <a:pPr indent="-228240">
              <a:lnSpc>
                <a:spcPct val="120000"/>
              </a:lnSpc>
              <a:spcAft>
                <a:spcPts val="601"/>
              </a:spcAft>
              <a:buClr>
                <a:srgbClr val="7030a0"/>
              </a:buClr>
              <a:buFont typeface="Arial"/>
              <a:buChar char="•"/>
            </a:pPr>
            <a:r>
              <a:rPr b="0" lang="en-US" sz="2400" spc="-1" strike="noStrike">
                <a:solidFill>
                  <a:srgbClr val="7030a0"/>
                </a:solidFill>
                <a:highlight>
                  <a:srgbClr val="00ff00"/>
                </a:highlight>
                <a:latin typeface="Times New Roman"/>
              </a:rPr>
              <a:t>Solar</a:t>
            </a:r>
            <a:endParaRPr b="0" lang="en-US" sz="2400" spc="-1" strike="noStrike">
              <a:latin typeface="Arial"/>
            </a:endParaRPr>
          </a:p>
          <a:p>
            <a:pPr>
              <a:lnSpc>
                <a:spcPct val="120000"/>
              </a:lnSpc>
              <a:spcAft>
                <a:spcPts val="601"/>
              </a:spcAft>
            </a:pPr>
            <a:endParaRPr b="0" lang="en-US" sz="2400" spc="-1" strike="noStrike">
              <a:latin typeface="Arial"/>
            </a:endParaRPr>
          </a:p>
        </p:txBody>
      </p:sp>
      <p:pic>
        <p:nvPicPr>
          <p:cNvPr id="185" name="Picture 2" descr="Chart, sunburst chart&#10;&#10;Description automatically generated"/>
          <p:cNvPicPr/>
          <p:nvPr/>
        </p:nvPicPr>
        <p:blipFill>
          <a:blip r:embed="rId1"/>
          <a:stretch/>
        </p:blipFill>
        <p:spPr>
          <a:xfrm>
            <a:off x="6173640" y="324360"/>
            <a:ext cx="5949000" cy="5790960"/>
          </a:xfrm>
          <a:prstGeom prst="rect">
            <a:avLst/>
          </a:prstGeom>
          <a:ln w="0">
            <a:noFill/>
          </a:ln>
        </p:spPr>
      </p:pic>
      <p:sp>
        <p:nvSpPr>
          <p:cNvPr id="186" name="CustomShape 5"/>
          <p:cNvSpPr/>
          <p:nvPr/>
        </p:nvSpPr>
        <p:spPr>
          <a:xfrm flipH="1" rot="10800000">
            <a:off x="360" y="639216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187" name="CustomShape 6"/>
          <p:cNvSpPr/>
          <p:nvPr/>
        </p:nvSpPr>
        <p:spPr>
          <a:xfrm flipH="1">
            <a:off x="4037760" y="6391800"/>
            <a:ext cx="8152920" cy="456480"/>
          </a:xfrm>
          <a:prstGeom prst="rect">
            <a:avLst/>
          </a:prstGeom>
          <a:gradFill rotWithShape="0">
            <a:gsLst>
              <a:gs pos="0">
                <a:srgbClr val="d861d4">
                  <a:alpha val="67058"/>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
        <p:nvSpPr>
          <p:cNvPr id="188" name="CustomShape 7"/>
          <p:cNvSpPr/>
          <p:nvPr/>
        </p:nvSpPr>
        <p:spPr>
          <a:xfrm>
            <a:off x="4753080" y="4278600"/>
            <a:ext cx="7961760" cy="579240"/>
          </a:xfrm>
          <a:prstGeom prst="rect">
            <a:avLst/>
          </a:prstGeom>
          <a:noFill/>
          <a:ln w="0">
            <a:noFill/>
          </a:ln>
        </p:spPr>
        <p:style>
          <a:lnRef idx="0"/>
          <a:fillRef idx="0"/>
          <a:effectRef idx="0"/>
          <a:fontRef idx="minor"/>
        </p:style>
        <p:txBody>
          <a:bodyPr>
            <a:spAutoFit/>
          </a:bodyPr>
          <a:p>
            <a:pPr>
              <a:lnSpc>
                <a:spcPct val="100000"/>
              </a:lnSpc>
              <a:spcAft>
                <a:spcPts val="601"/>
              </a:spcAft>
            </a:pPr>
            <a:r>
              <a:rPr b="1" lang="en-US" sz="3200" spc="-1" strike="noStrike">
                <a:solidFill>
                  <a:srgbClr val="ff0000"/>
                </a:solidFill>
                <a:latin typeface="Source Sans Pro"/>
                <a:ea typeface="Source Sans Pro"/>
              </a:rPr>
              <a:t>Electricity production in Latvia, 2018</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9"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90" name="TextShape 2"/>
          <p:cNvSpPr txBox="1"/>
          <p:nvPr/>
        </p:nvSpPr>
        <p:spPr>
          <a:xfrm>
            <a:off x="1371600" y="457200"/>
            <a:ext cx="5267520" cy="1147680"/>
          </a:xfrm>
          <a:prstGeom prst="rect">
            <a:avLst/>
          </a:prstGeom>
          <a:noFill/>
          <a:ln w="0">
            <a:noFill/>
          </a:ln>
        </p:spPr>
        <p:txBody>
          <a:bodyPr lIns="0" rIns="0" tIns="0" bIns="0" anchor="b">
            <a:normAutofit/>
          </a:bodyPr>
          <a:p>
            <a:pPr>
              <a:lnSpc>
                <a:spcPct val="100000"/>
              </a:lnSpc>
            </a:pPr>
            <a:r>
              <a:rPr b="1" lang="en-US" sz="3200" spc="698" strike="noStrike" cap="all">
                <a:solidFill>
                  <a:srgbClr val="ff0000"/>
                </a:solidFill>
                <a:latin typeface="Times New Roman"/>
              </a:rPr>
              <a:t>RECYCLING IN LATVIA</a:t>
            </a:r>
            <a:endParaRPr b="0" lang="en-US" sz="3200" spc="-1" strike="noStrike">
              <a:solidFill>
                <a:srgbClr val="000000"/>
              </a:solidFill>
              <a:latin typeface="Tw Cen MT"/>
            </a:endParaRPr>
          </a:p>
        </p:txBody>
      </p:sp>
      <p:sp>
        <p:nvSpPr>
          <p:cNvPr id="191" name="TextShape 3"/>
          <p:cNvSpPr txBox="1"/>
          <p:nvPr/>
        </p:nvSpPr>
        <p:spPr>
          <a:xfrm>
            <a:off x="379440" y="1962000"/>
            <a:ext cx="6446520" cy="4091040"/>
          </a:xfrm>
          <a:prstGeom prst="rect">
            <a:avLst/>
          </a:prstGeom>
          <a:noFill/>
          <a:ln w="0">
            <a:noFill/>
          </a:ln>
        </p:spPr>
        <p:txBody>
          <a:bodyPr lIns="0" rIns="0" tIns="0" bIns="0">
            <a:normAutofit/>
          </a:bodyPr>
          <a:p>
            <a:pPr>
              <a:lnSpc>
                <a:spcPct val="120000"/>
              </a:lnSpc>
              <a:spcBef>
                <a:spcPts val="1001"/>
              </a:spcBef>
              <a:tabLst>
                <a:tab algn="l" pos="0"/>
              </a:tabLst>
            </a:pPr>
            <a:endParaRPr b="0" lang="en-US" sz="2400" spc="-1" strike="noStrike">
              <a:solidFill>
                <a:srgbClr val="000000"/>
              </a:solidFill>
              <a:latin typeface="Tw Cen MT"/>
            </a:endParaRPr>
          </a:p>
          <a:p>
            <a:pPr marL="228600" indent="-228240">
              <a:lnSpc>
                <a:spcPct val="120000"/>
              </a:lnSpc>
              <a:spcBef>
                <a:spcPts val="1001"/>
              </a:spcBef>
              <a:buClr>
                <a:srgbClr val="002060"/>
              </a:buClr>
              <a:buFont typeface="Arial"/>
              <a:buChar char="•"/>
              <a:tabLst>
                <a:tab algn="l" pos="0"/>
              </a:tabLst>
            </a:pPr>
            <a:r>
              <a:rPr b="1" lang="en-US" sz="2400" spc="-1" strike="noStrike">
                <a:solidFill>
                  <a:srgbClr val="002060"/>
                </a:solidFill>
                <a:highlight>
                  <a:srgbClr val="00ff00"/>
                </a:highlight>
                <a:latin typeface="Times New Roman"/>
              </a:rPr>
              <a:t>Recycling waste</a:t>
            </a:r>
            <a:endParaRPr b="0" lang="en-US" sz="2400" spc="-1" strike="noStrike">
              <a:solidFill>
                <a:srgbClr val="000000"/>
              </a:solidFill>
              <a:latin typeface="Tw Cen MT"/>
            </a:endParaRPr>
          </a:p>
          <a:p>
            <a:pPr marL="228600" indent="-228240">
              <a:lnSpc>
                <a:spcPct val="120000"/>
              </a:lnSpc>
              <a:spcBef>
                <a:spcPts val="1001"/>
              </a:spcBef>
              <a:buClr>
                <a:srgbClr val="002060"/>
              </a:buClr>
              <a:buFont typeface="Arial"/>
              <a:buChar char="•"/>
              <a:tabLst>
                <a:tab algn="l" pos="0"/>
              </a:tabLst>
            </a:pPr>
            <a:r>
              <a:rPr b="1" lang="en-US" sz="2400" spc="-1" strike="noStrike">
                <a:solidFill>
                  <a:srgbClr val="002060"/>
                </a:solidFill>
                <a:highlight>
                  <a:srgbClr val="00ff00"/>
                </a:highlight>
                <a:latin typeface="Times New Roman"/>
                <a:ea typeface="Tw Cen MT"/>
              </a:rPr>
              <a:t>Recyclable materials, such as PET bottles, glass bottles and jars, paper and cardboard, electrical appliances, batteries and other man-made waste, have a certain life cycle, just like people or other living organisms.</a:t>
            </a:r>
            <a:endParaRPr b="0" lang="en-US" sz="2400" spc="-1" strike="noStrike">
              <a:solidFill>
                <a:srgbClr val="000000"/>
              </a:solidFill>
              <a:latin typeface="Tw Cen MT"/>
            </a:endParaRPr>
          </a:p>
          <a:p>
            <a:pPr>
              <a:lnSpc>
                <a:spcPct val="120000"/>
              </a:lnSpc>
              <a:spcBef>
                <a:spcPts val="1001"/>
              </a:spcBef>
              <a:tabLst>
                <a:tab algn="l" pos="0"/>
              </a:tabLst>
            </a:pPr>
            <a:endParaRPr b="0" lang="en-US" sz="2400" spc="-1" strike="noStrike">
              <a:solidFill>
                <a:srgbClr val="000000"/>
              </a:solidFill>
              <a:latin typeface="Tw Cen MT"/>
            </a:endParaRPr>
          </a:p>
        </p:txBody>
      </p:sp>
      <p:pic>
        <p:nvPicPr>
          <p:cNvPr id="192" name="Picture 4" descr="A picture containing outdoor&#10;&#10;Description automatically generated"/>
          <p:cNvPicPr/>
          <p:nvPr/>
        </p:nvPicPr>
        <p:blipFill>
          <a:blip r:embed="rId1"/>
          <a:srcRect l="7659" t="0" r="17340" b="-5"/>
          <a:stretch/>
        </p:blipFill>
        <p:spPr>
          <a:xfrm>
            <a:off x="7047360" y="975600"/>
            <a:ext cx="4443120" cy="4443120"/>
          </a:xfrm>
          <a:prstGeom prst="rect">
            <a:avLst/>
          </a:prstGeom>
          <a:ln w="0">
            <a:noFill/>
          </a:ln>
        </p:spPr>
      </p:pic>
      <p:sp>
        <p:nvSpPr>
          <p:cNvPr id="193" name="CustomShape 4"/>
          <p:cNvSpPr/>
          <p:nvPr/>
        </p:nvSpPr>
        <p:spPr>
          <a:xfrm flipH="1" rot="10800000">
            <a:off x="360" y="640116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194" name="CustomShape 5"/>
          <p:cNvSpPr/>
          <p:nvPr/>
        </p:nvSpPr>
        <p:spPr>
          <a:xfrm flipH="1">
            <a:off x="4037760" y="6400800"/>
            <a:ext cx="8152920" cy="456480"/>
          </a:xfrm>
          <a:prstGeom prst="rect">
            <a:avLst/>
          </a:prstGeom>
          <a:gradFill rotWithShape="0">
            <a:gsLst>
              <a:gs pos="0">
                <a:srgbClr val="d861d4">
                  <a:alpha val="70196"/>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
        <p:nvSpPr>
          <p:cNvPr id="195" name="CustomShape 6"/>
          <p:cNvSpPr/>
          <p:nvPr/>
        </p:nvSpPr>
        <p:spPr>
          <a:xfrm>
            <a:off x="9812880" y="6657840"/>
            <a:ext cx="2624040" cy="196920"/>
          </a:xfrm>
          <a:prstGeom prst="rect">
            <a:avLst/>
          </a:prstGeom>
          <a:solidFill>
            <a:srgbClr val="000000"/>
          </a:solidFill>
          <a:ln w="0">
            <a:noFill/>
          </a:ln>
        </p:spPr>
        <p:style>
          <a:lnRef idx="0"/>
          <a:fillRef idx="0"/>
          <a:effectRef idx="0"/>
          <a:fontRef idx="minor"/>
        </p:style>
        <p:txBody>
          <a:bodyPr wrap="none" lIns="90000" rIns="90000" tIns="45000" bIns="45000">
            <a:spAutoFit/>
          </a:bodyPr>
          <a:p>
            <a:pPr algn="r">
              <a:lnSpc>
                <a:spcPct val="100000"/>
              </a:lnSpc>
              <a:spcAft>
                <a:spcPts val="601"/>
              </a:spcAft>
            </a:pPr>
            <a:r>
              <a:rPr b="0" lang="en-US" sz="700" spc="-1" strike="noStrike" u="sng">
                <a:solidFill>
                  <a:srgbClr val="ca71e4"/>
                </a:solidFill>
                <a:uFillTx/>
                <a:latin typeface="Tw Cen MT"/>
                <a:hlinkClick r:id="rId2"/>
              </a:rPr>
              <a:t>This Photo</a:t>
            </a:r>
            <a:r>
              <a:rPr b="0" lang="en-US" sz="700" spc="-1" strike="noStrike">
                <a:solidFill>
                  <a:srgbClr val="ffffff"/>
                </a:solidFill>
                <a:latin typeface="Tw Cen MT"/>
              </a:rPr>
              <a:t> by Unknown author is licensed under </a:t>
            </a:r>
            <a:r>
              <a:rPr b="0" lang="en-US" sz="700" spc="-1" strike="noStrike" u="sng">
                <a:solidFill>
                  <a:srgbClr val="ca71e4"/>
                </a:solidFill>
                <a:uFillTx/>
                <a:latin typeface="Tw Cen MT"/>
                <a:hlinkClick r:id="rId3"/>
              </a:rPr>
              <a:t>CC BY</a:t>
            </a:r>
            <a:r>
              <a:rPr b="0" lang="en-US" sz="700" spc="-1" strike="noStrike">
                <a:solidFill>
                  <a:srgbClr val="ffffff"/>
                </a:solidFill>
                <a:latin typeface="Tw Cen MT"/>
              </a:rPr>
              <a:t>.</a:t>
            </a:r>
            <a:endParaRPr b="0" lang="en-US" sz="7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TextShape 1"/>
          <p:cNvSpPr txBox="1"/>
          <p:nvPr/>
        </p:nvSpPr>
        <p:spPr>
          <a:xfrm>
            <a:off x="408240" y="435960"/>
            <a:ext cx="10240920" cy="515160"/>
          </a:xfrm>
          <a:prstGeom prst="rect">
            <a:avLst/>
          </a:prstGeom>
          <a:noFill/>
          <a:ln w="0">
            <a:noFill/>
          </a:ln>
        </p:spPr>
        <p:txBody>
          <a:bodyPr lIns="0" rIns="0" tIns="0" bIns="0" anchor="b">
            <a:normAutofit/>
          </a:bodyPr>
          <a:p>
            <a:pPr>
              <a:lnSpc>
                <a:spcPct val="100000"/>
              </a:lnSpc>
            </a:pPr>
            <a:r>
              <a:rPr b="1" lang="en-US" sz="3200" spc="698" strike="noStrike" cap="all">
                <a:solidFill>
                  <a:srgbClr val="ff0000"/>
                </a:solidFill>
                <a:highlight>
                  <a:srgbClr val="ffff00"/>
                </a:highlight>
                <a:latin typeface="Times New Roman"/>
              </a:rPr>
              <a:t>SORTING OF WASTE</a:t>
            </a:r>
            <a:endParaRPr b="0" lang="en-US" sz="3200" spc="-1" strike="noStrike">
              <a:solidFill>
                <a:srgbClr val="000000"/>
              </a:solidFill>
              <a:latin typeface="Tw Cen MT"/>
            </a:endParaRPr>
          </a:p>
        </p:txBody>
      </p:sp>
      <p:pic>
        <p:nvPicPr>
          <p:cNvPr id="197" name="Picture 4" descr="A picture containing outdoor, bin, container, yellow&#10;&#10;Description automatically generated"/>
          <p:cNvPicPr/>
          <p:nvPr/>
        </p:nvPicPr>
        <p:blipFill>
          <a:blip r:embed="rId1"/>
          <a:stretch/>
        </p:blipFill>
        <p:spPr>
          <a:xfrm>
            <a:off x="707040" y="1431000"/>
            <a:ext cx="4381200" cy="2704680"/>
          </a:xfrm>
          <a:prstGeom prst="rect">
            <a:avLst/>
          </a:prstGeom>
          <a:ln w="0">
            <a:noFill/>
          </a:ln>
        </p:spPr>
      </p:pic>
      <p:pic>
        <p:nvPicPr>
          <p:cNvPr id="198" name="Picture 5" descr="A picture containing ground, headdress, helmet&#10;&#10;Description automatically generated"/>
          <p:cNvPicPr/>
          <p:nvPr/>
        </p:nvPicPr>
        <p:blipFill>
          <a:blip r:embed="rId2"/>
          <a:stretch/>
        </p:blipFill>
        <p:spPr>
          <a:xfrm>
            <a:off x="6550200" y="1034280"/>
            <a:ext cx="4942440" cy="3624120"/>
          </a:xfrm>
          <a:prstGeom prst="rect">
            <a:avLst/>
          </a:prstGeom>
          <a:ln w="0">
            <a:noFill/>
          </a:ln>
        </p:spPr>
      </p:pic>
      <p:sp>
        <p:nvSpPr>
          <p:cNvPr id="199" name="CustomShape 2"/>
          <p:cNvSpPr/>
          <p:nvPr/>
        </p:nvSpPr>
        <p:spPr>
          <a:xfrm>
            <a:off x="181080" y="4521960"/>
            <a:ext cx="6380280" cy="1371600"/>
          </a:xfrm>
          <a:prstGeom prst="rect">
            <a:avLst/>
          </a:prstGeom>
          <a:noFill/>
          <a:ln w="0">
            <a:noFill/>
          </a:ln>
        </p:spPr>
        <p:style>
          <a:lnRef idx="0"/>
          <a:fillRef idx="0"/>
          <a:effectRef idx="0"/>
          <a:fontRef idx="minor"/>
        </p:style>
        <p:txBody>
          <a:bodyPr>
            <a:spAutoFit/>
          </a:bodyPr>
          <a:p>
            <a:pPr>
              <a:lnSpc>
                <a:spcPct val="100000"/>
              </a:lnSpc>
            </a:pPr>
            <a:r>
              <a:rPr b="0" lang="en-US" sz="2800" spc="-1" strike="noStrike">
                <a:solidFill>
                  <a:srgbClr val="002060"/>
                </a:solidFill>
                <a:latin typeface="Times New Roman"/>
              </a:rPr>
              <a:t>Recycling of plastic, glass jars and bottles, paper, electrical appliances, batteries, car tires and accumulators is held in Latvia.</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TextShape 1"/>
          <p:cNvSpPr txBox="1"/>
          <p:nvPr/>
        </p:nvSpPr>
        <p:spPr>
          <a:xfrm>
            <a:off x="1371600" y="853200"/>
            <a:ext cx="9938880" cy="946440"/>
          </a:xfrm>
          <a:prstGeom prst="rect">
            <a:avLst/>
          </a:prstGeom>
          <a:noFill/>
          <a:ln w="0">
            <a:noFill/>
          </a:ln>
        </p:spPr>
        <p:txBody>
          <a:bodyPr lIns="0" rIns="0" tIns="0" bIns="0" anchor="b">
            <a:noAutofit/>
          </a:bodyPr>
          <a:p>
            <a:pPr>
              <a:lnSpc>
                <a:spcPct val="100000"/>
              </a:lnSpc>
            </a:pPr>
            <a:r>
              <a:rPr b="0" lang="en-US" sz="2800" spc="698" strike="noStrike" cap="all">
                <a:solidFill>
                  <a:srgbClr val="000000"/>
                </a:solidFill>
                <a:highlight>
                  <a:srgbClr val="00ff00"/>
                </a:highlight>
                <a:latin typeface="Times New Roman"/>
                <a:ea typeface="Tw Cen MT"/>
              </a:rPr>
              <a:t>Rate of municipal waste by waste operations in the Baltic Sea region countrieS in 2016</a:t>
            </a:r>
            <a:endParaRPr b="0" lang="en-US" sz="2800" spc="-1" strike="noStrike">
              <a:solidFill>
                <a:srgbClr val="000000"/>
              </a:solidFill>
              <a:latin typeface="Tw Cen MT"/>
            </a:endParaRPr>
          </a:p>
        </p:txBody>
      </p:sp>
      <p:graphicFrame>
        <p:nvGraphicFramePr>
          <p:cNvPr id="201" name="Table 2"/>
          <p:cNvGraphicFramePr/>
          <p:nvPr/>
        </p:nvGraphicFramePr>
        <p:xfrm>
          <a:off x="186840" y="2113560"/>
          <a:ext cx="11828880" cy="3892320"/>
        </p:xfrm>
        <a:graphic>
          <a:graphicData uri="http://schemas.openxmlformats.org/drawingml/2006/table">
            <a:tbl>
              <a:tblPr/>
              <a:tblGrid>
                <a:gridCol w="1818360"/>
                <a:gridCol w="1784160"/>
                <a:gridCol w="1767240"/>
                <a:gridCol w="2124000"/>
                <a:gridCol w="2025000"/>
                <a:gridCol w="2310120"/>
              </a:tblGrid>
              <a:tr h="735480">
                <a:tc>
                  <a:txBody>
                    <a:bodyPr>
                      <a:noAutofit/>
                    </a:bodyPr>
                    <a:p>
                      <a:pPr>
                        <a:lnSpc>
                          <a:spcPct val="100000"/>
                        </a:lnSpc>
                      </a:pPr>
                      <a:r>
                        <a:rPr b="1" lang="en-US" sz="1800" spc="-1" strike="noStrike">
                          <a:solidFill>
                            <a:srgbClr val="ffffff"/>
                          </a:solidFill>
                          <a:latin typeface="Tw Cen MT"/>
                        </a:rPr>
                        <a:t>COUNTRY</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a6025c"/>
                    </a:solidFill>
                  </a:tcPr>
                </a:tc>
                <a:tc>
                  <a:txBody>
                    <a:bodyPr>
                      <a:noAutofit/>
                    </a:bodyPr>
                    <a:p>
                      <a:pPr>
                        <a:lnSpc>
                          <a:spcPct val="100000"/>
                        </a:lnSpc>
                      </a:pPr>
                      <a:r>
                        <a:rPr b="1" lang="en-US" sz="1800" spc="-1" strike="noStrike">
                          <a:solidFill>
                            <a:srgbClr val="ffffff"/>
                          </a:solidFill>
                          <a:latin typeface="Tw Cen MT"/>
                        </a:rPr>
                        <a:t>TREATMENT</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a6025c"/>
                    </a:solidFill>
                  </a:tcPr>
                </a:tc>
                <a:tc>
                  <a:txBody>
                    <a:bodyPr>
                      <a:noAutofit/>
                    </a:bodyPr>
                    <a:p>
                      <a:pPr>
                        <a:lnSpc>
                          <a:spcPct val="100000"/>
                        </a:lnSpc>
                      </a:pPr>
                      <a:r>
                        <a:rPr b="1" lang="en-US" sz="1800" spc="-1" strike="noStrike">
                          <a:solidFill>
                            <a:srgbClr val="ffffff"/>
                          </a:solidFill>
                          <a:latin typeface="Tw Cen MT"/>
                        </a:rPr>
                        <a:t>LANDFILLED</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a6025c"/>
                    </a:solidFill>
                  </a:tcPr>
                </a:tc>
                <a:tc>
                  <a:txBody>
                    <a:bodyPr>
                      <a:noAutofit/>
                    </a:bodyPr>
                    <a:p>
                      <a:pPr>
                        <a:lnSpc>
                          <a:spcPct val="100000"/>
                        </a:lnSpc>
                      </a:pPr>
                      <a:r>
                        <a:rPr b="1" lang="en-US" sz="1800" spc="-1" strike="noStrike">
                          <a:solidFill>
                            <a:srgbClr val="ffffff"/>
                          </a:solidFill>
                          <a:latin typeface="Tw Cen MT"/>
                        </a:rPr>
                        <a:t>INCINERATION</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a6025c"/>
                    </a:solidFill>
                  </a:tcPr>
                </a:tc>
                <a:tc>
                  <a:txBody>
                    <a:bodyPr>
                      <a:noAutofit/>
                    </a:bodyPr>
                    <a:p>
                      <a:pPr>
                        <a:lnSpc>
                          <a:spcPct val="100000"/>
                        </a:lnSpc>
                      </a:pPr>
                      <a:r>
                        <a:rPr b="1" lang="en-US" sz="1800" spc="-1" strike="noStrike">
                          <a:solidFill>
                            <a:srgbClr val="ffffff"/>
                          </a:solidFill>
                          <a:latin typeface="Tw Cen MT"/>
                        </a:rPr>
                        <a:t>RECYCLING </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a6025c"/>
                    </a:solidFill>
                  </a:tcPr>
                </a:tc>
                <a:tc>
                  <a:txBody>
                    <a:bodyPr>
                      <a:noAutofit/>
                    </a:bodyPr>
                    <a:p>
                      <a:pPr>
                        <a:lnSpc>
                          <a:spcPct val="100000"/>
                        </a:lnSpc>
                      </a:pPr>
                      <a:r>
                        <a:rPr b="1" lang="en-US" sz="1800" spc="-1" strike="noStrike">
                          <a:solidFill>
                            <a:srgbClr val="ffffff"/>
                          </a:solidFill>
                          <a:latin typeface="Tw Cen MT"/>
                        </a:rPr>
                        <a:t>COMPOSTING</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a6025c"/>
                    </a:solidFill>
                  </a:tcPr>
                </a:tc>
              </a:tr>
              <a:tr h="451080">
                <a:tc>
                  <a:txBody>
                    <a:bodyPr>
                      <a:noAutofit/>
                    </a:bodyPr>
                    <a:p>
                      <a:pPr>
                        <a:lnSpc>
                          <a:spcPct val="100000"/>
                        </a:lnSpc>
                      </a:pPr>
                      <a:r>
                        <a:rPr b="0" lang="en-US" sz="1800" spc="-1" strike="noStrike">
                          <a:solidFill>
                            <a:srgbClr val="000000"/>
                          </a:solidFill>
                          <a:highlight>
                            <a:srgbClr val="ffff00"/>
                          </a:highlight>
                          <a:latin typeface="Tw Cen MT"/>
                        </a:rPr>
                        <a:t>GERMANY</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100%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1%</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51%</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29%</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19%</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r>
              <a:tr h="451080">
                <a:tc>
                  <a:txBody>
                    <a:bodyPr>
                      <a:noAutofit/>
                    </a:bodyPr>
                    <a:p>
                      <a:pPr>
                        <a:lnSpc>
                          <a:spcPct val="100000"/>
                        </a:lnSpc>
                      </a:pPr>
                      <a:r>
                        <a:rPr b="0" lang="en-US" sz="1800" spc="-1" strike="noStrike">
                          <a:solidFill>
                            <a:srgbClr val="000000"/>
                          </a:solidFill>
                          <a:highlight>
                            <a:srgbClr val="ffff00"/>
                          </a:highlight>
                          <a:latin typeface="Tw Cen MT"/>
                        </a:rPr>
                        <a:t>ESTONIA</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91%</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11%</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53%</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28%</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3%</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r>
              <a:tr h="451080">
                <a:tc>
                  <a:txBody>
                    <a:bodyPr>
                      <a:noAutofit/>
                    </a:bodyPr>
                    <a:p>
                      <a:pPr>
                        <a:lnSpc>
                          <a:spcPct val="100000"/>
                        </a:lnSpc>
                      </a:pPr>
                      <a:r>
                        <a:rPr b="0" lang="en-US" sz="1800" spc="-1" strike="noStrike">
                          <a:solidFill>
                            <a:srgbClr val="000000"/>
                          </a:solidFill>
                          <a:highlight>
                            <a:srgbClr val="ffff00"/>
                          </a:highlight>
                          <a:latin typeface="Tw Cen MT"/>
                        </a:rPr>
                        <a:t>LATVIA</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1" lang="en-US" sz="1800" spc="-1" strike="noStrike">
                          <a:solidFill>
                            <a:srgbClr val="000000"/>
                          </a:solidFill>
                          <a:highlight>
                            <a:srgbClr val="ffff00"/>
                          </a:highlight>
                          <a:latin typeface="Tw Cen MT"/>
                        </a:rPr>
                        <a:t>89%</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1" lang="en-US" sz="1800" spc="-1" strike="noStrike">
                          <a:solidFill>
                            <a:srgbClr val="000000"/>
                          </a:solidFill>
                          <a:highlight>
                            <a:srgbClr val="ffff00"/>
                          </a:highlight>
                          <a:latin typeface="Tw Cen MT"/>
                        </a:rPr>
                        <a:t>72%</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1" lang="en-US" sz="1800" spc="-1" strike="noStrike">
                          <a:solidFill>
                            <a:srgbClr val="000000"/>
                          </a:solidFill>
                          <a:highlight>
                            <a:srgbClr val="ffff00"/>
                          </a:highlight>
                          <a:latin typeface="Tw Cen MT"/>
                        </a:rPr>
                        <a:t>17%</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11%</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r>
              <a:tr h="451080">
                <a:tc>
                  <a:txBody>
                    <a:bodyPr>
                      <a:noAutofit/>
                    </a:bodyPr>
                    <a:p>
                      <a:pPr>
                        <a:lnSpc>
                          <a:spcPct val="100000"/>
                        </a:lnSpc>
                      </a:pPr>
                      <a:r>
                        <a:rPr b="0" lang="en-US" sz="1800" spc="-1" strike="noStrike">
                          <a:solidFill>
                            <a:srgbClr val="000000"/>
                          </a:solidFill>
                          <a:highlight>
                            <a:srgbClr val="ffff00"/>
                          </a:highlight>
                          <a:latin typeface="Tw Cen MT"/>
                        </a:rPr>
                        <a:t>LITHUANIA</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95%</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31%</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18%</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26%</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25%</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r>
              <a:tr h="451080">
                <a:tc>
                  <a:txBody>
                    <a:bodyPr>
                      <a:noAutofit/>
                    </a:bodyPr>
                    <a:p>
                      <a:pPr>
                        <a:lnSpc>
                          <a:spcPct val="100000"/>
                        </a:lnSpc>
                      </a:pPr>
                      <a:r>
                        <a:rPr b="0" lang="en-US" sz="1800" spc="-1" strike="noStrike">
                          <a:solidFill>
                            <a:srgbClr val="000000"/>
                          </a:solidFill>
                          <a:highlight>
                            <a:srgbClr val="ffff00"/>
                          </a:highlight>
                          <a:latin typeface="Tw Cen MT"/>
                        </a:rPr>
                        <a:t>POLAND</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100%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36%</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20%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28%</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16%</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r>
              <a:tr h="451080">
                <a:tc>
                  <a:txBody>
                    <a:bodyPr>
                      <a:noAutofit/>
                    </a:bodyPr>
                    <a:p>
                      <a:pPr>
                        <a:lnSpc>
                          <a:spcPct val="100000"/>
                        </a:lnSpc>
                      </a:pPr>
                      <a:r>
                        <a:rPr b="0" lang="en-US" sz="1800" spc="-1" strike="noStrike">
                          <a:solidFill>
                            <a:srgbClr val="000000"/>
                          </a:solidFill>
                          <a:highlight>
                            <a:srgbClr val="ffff00"/>
                          </a:highlight>
                          <a:latin typeface="Tw Cen MT"/>
                        </a:rPr>
                        <a:t>FINLAND </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100%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3%</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55%</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29%</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c>
                  <a:txBody>
                    <a:bodyPr>
                      <a:noAutofit/>
                    </a:bodyPr>
                    <a:p>
                      <a:pPr>
                        <a:lnSpc>
                          <a:spcPct val="100000"/>
                        </a:lnSpc>
                      </a:pPr>
                      <a:r>
                        <a:rPr b="0" lang="en-US" sz="1800" spc="-1" strike="noStrike">
                          <a:solidFill>
                            <a:srgbClr val="000000"/>
                          </a:solidFill>
                          <a:highlight>
                            <a:srgbClr val="ffff00"/>
                          </a:highlight>
                          <a:latin typeface="Tw Cen MT"/>
                        </a:rPr>
                        <a:t>13%</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0e7e9"/>
                    </a:solidFill>
                  </a:tcPr>
                </a:tc>
              </a:tr>
              <a:tr h="450360">
                <a:tc>
                  <a:txBody>
                    <a:bodyPr>
                      <a:noAutofit/>
                    </a:bodyPr>
                    <a:p>
                      <a:pPr>
                        <a:lnSpc>
                          <a:spcPct val="100000"/>
                        </a:lnSpc>
                      </a:pPr>
                      <a:r>
                        <a:rPr b="0" lang="en-US" sz="1800" spc="-1" strike="noStrike">
                          <a:solidFill>
                            <a:srgbClr val="000000"/>
                          </a:solidFill>
                          <a:highlight>
                            <a:srgbClr val="ffff00"/>
                          </a:highlight>
                          <a:latin typeface="Tw Cen MT"/>
                        </a:rPr>
                        <a:t>SWEDEN</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100%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1%</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50%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33%</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c>
                  <a:txBody>
                    <a:bodyPr>
                      <a:noAutofit/>
                    </a:bodyPr>
                    <a:p>
                      <a:pPr>
                        <a:lnSpc>
                          <a:spcPct val="100000"/>
                        </a:lnSpc>
                      </a:pPr>
                      <a:r>
                        <a:rPr b="0" lang="en-US" sz="1800" spc="-1" strike="noStrike">
                          <a:solidFill>
                            <a:srgbClr val="000000"/>
                          </a:solidFill>
                          <a:highlight>
                            <a:srgbClr val="ffff00"/>
                          </a:highlight>
                          <a:latin typeface="Tw Cen MT"/>
                        </a:rPr>
                        <a:t>16%</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0ccd1"/>
                    </a:solidFill>
                  </a:tcPr>
                </a:tc>
              </a:tr>
            </a:tbl>
          </a:graphicData>
        </a:graphic>
      </p:graphicFrame>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2"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03" name="TextShape 2"/>
          <p:cNvSpPr txBox="1"/>
          <p:nvPr/>
        </p:nvSpPr>
        <p:spPr>
          <a:xfrm>
            <a:off x="1371600" y="457200"/>
            <a:ext cx="5780160" cy="1254600"/>
          </a:xfrm>
          <a:prstGeom prst="rect">
            <a:avLst/>
          </a:prstGeom>
          <a:noFill/>
          <a:ln w="0">
            <a:noFill/>
          </a:ln>
        </p:spPr>
        <p:txBody>
          <a:bodyPr lIns="0" rIns="0" tIns="0" bIns="0" anchor="b">
            <a:normAutofit fontScale="94000"/>
          </a:bodyPr>
          <a:p>
            <a:pPr>
              <a:lnSpc>
                <a:spcPct val="100000"/>
              </a:lnSpc>
            </a:pPr>
            <a:r>
              <a:rPr b="1" lang="en-US" sz="3600" spc="698" strike="noStrike" cap="all">
                <a:solidFill>
                  <a:srgbClr val="ff0000"/>
                </a:solidFill>
                <a:latin typeface="Tw Cen MT"/>
              </a:rPr>
              <a:t>Recycling at schools</a:t>
            </a:r>
            <a:endParaRPr b="0" lang="en-US" sz="3600" spc="-1" strike="noStrike">
              <a:solidFill>
                <a:srgbClr val="000000"/>
              </a:solidFill>
              <a:latin typeface="Tw Cen MT"/>
            </a:endParaRPr>
          </a:p>
        </p:txBody>
      </p:sp>
      <p:sp>
        <p:nvSpPr>
          <p:cNvPr id="204" name="CustomShape 3"/>
          <p:cNvSpPr/>
          <p:nvPr/>
        </p:nvSpPr>
        <p:spPr>
          <a:xfrm>
            <a:off x="638280" y="1946520"/>
            <a:ext cx="7548480" cy="4237200"/>
          </a:xfrm>
          <a:prstGeom prst="rect">
            <a:avLst/>
          </a:prstGeom>
          <a:noFill/>
          <a:ln w="0">
            <a:noFill/>
          </a:ln>
        </p:spPr>
        <p:style>
          <a:lnRef idx="0"/>
          <a:fillRef idx="0"/>
          <a:effectRef idx="0"/>
          <a:fontRef idx="minor"/>
        </p:style>
        <p:txBody>
          <a:bodyPr lIns="0" rIns="0" tIns="0" bIns="0">
            <a:normAutofit/>
          </a:bodyPr>
          <a:p>
            <a:pPr indent="-228240">
              <a:lnSpc>
                <a:spcPct val="120000"/>
              </a:lnSpc>
              <a:spcAft>
                <a:spcPts val="601"/>
              </a:spcAft>
              <a:buClr>
                <a:srgbClr val="002060"/>
              </a:buClr>
              <a:buFont typeface="Arial"/>
              <a:buChar char="•"/>
            </a:pPr>
            <a:r>
              <a:rPr b="0" lang="en-US" sz="2800" spc="-1" strike="noStrike">
                <a:solidFill>
                  <a:srgbClr val="002060"/>
                </a:solidFill>
                <a:latin typeface="Times New Roman"/>
              </a:rPr>
              <a:t>Schools in Latvia take an active part in sorting out the waste.</a:t>
            </a:r>
            <a:endParaRPr b="0" lang="en-US" sz="2800" spc="-1" strike="noStrike">
              <a:latin typeface="Arial"/>
            </a:endParaRPr>
          </a:p>
          <a:p>
            <a:pPr indent="-228240">
              <a:lnSpc>
                <a:spcPct val="120000"/>
              </a:lnSpc>
              <a:spcAft>
                <a:spcPts val="601"/>
              </a:spcAft>
              <a:buClr>
                <a:srgbClr val="002060"/>
              </a:buClr>
              <a:buFont typeface="Arial"/>
              <a:buChar char="•"/>
            </a:pPr>
            <a:r>
              <a:rPr b="0" lang="en-US" sz="2800" spc="-1" strike="noStrike">
                <a:solidFill>
                  <a:srgbClr val="002060"/>
                </a:solidFill>
                <a:latin typeface="Times New Roman"/>
              </a:rPr>
              <a:t>Paper, plastic and glass are collected in special bins.</a:t>
            </a:r>
            <a:endParaRPr b="0" lang="en-US" sz="2800" spc="-1" strike="noStrike">
              <a:latin typeface="Arial"/>
            </a:endParaRPr>
          </a:p>
          <a:p>
            <a:pPr indent="-228240">
              <a:lnSpc>
                <a:spcPct val="120000"/>
              </a:lnSpc>
              <a:spcAft>
                <a:spcPts val="601"/>
              </a:spcAft>
              <a:buClr>
                <a:srgbClr val="002060"/>
              </a:buClr>
              <a:buFont typeface="Arial"/>
              <a:buChar char="•"/>
            </a:pPr>
            <a:r>
              <a:rPr b="0" lang="en-US" sz="2800" spc="-1" strike="noStrike">
                <a:solidFill>
                  <a:srgbClr val="002060"/>
                </a:solidFill>
                <a:highlight>
                  <a:srgbClr val="00ffff"/>
                </a:highlight>
                <a:latin typeface="Times New Roman"/>
              </a:rPr>
              <a:t>Liepaja School 7: </a:t>
            </a:r>
            <a:endParaRPr b="0" lang="en-US" sz="2800" spc="-1" strike="noStrike">
              <a:latin typeface="Arial"/>
            </a:endParaRPr>
          </a:p>
          <a:p>
            <a:pPr indent="-228240">
              <a:lnSpc>
                <a:spcPct val="120000"/>
              </a:lnSpc>
              <a:spcAft>
                <a:spcPts val="601"/>
              </a:spcAft>
              <a:buClr>
                <a:srgbClr val="002060"/>
              </a:buClr>
              <a:buFont typeface="Arial"/>
              <a:buChar char="•"/>
            </a:pPr>
            <a:r>
              <a:rPr b="0" lang="en-US" sz="2800" spc="-1" strike="noStrike">
                <a:solidFill>
                  <a:srgbClr val="002060"/>
                </a:solidFill>
                <a:highlight>
                  <a:srgbClr val="00ffff"/>
                </a:highlight>
                <a:latin typeface="Times New Roman"/>
              </a:rPr>
              <a:t>yellow bins - plastic</a:t>
            </a:r>
            <a:endParaRPr b="0" lang="en-US" sz="2800" spc="-1" strike="noStrike">
              <a:latin typeface="Arial"/>
            </a:endParaRPr>
          </a:p>
          <a:p>
            <a:pPr indent="-228240">
              <a:lnSpc>
                <a:spcPct val="120000"/>
              </a:lnSpc>
              <a:spcAft>
                <a:spcPts val="601"/>
              </a:spcAft>
              <a:buClr>
                <a:srgbClr val="002060"/>
              </a:buClr>
              <a:buFont typeface="Arial"/>
              <a:buChar char="•"/>
            </a:pPr>
            <a:r>
              <a:rPr b="0" lang="en-US" sz="2800" spc="-1" strike="noStrike">
                <a:solidFill>
                  <a:srgbClr val="002060"/>
                </a:solidFill>
                <a:highlight>
                  <a:srgbClr val="00ffff"/>
                </a:highlight>
                <a:latin typeface="Times New Roman"/>
              </a:rPr>
              <a:t>green bins - glass</a:t>
            </a:r>
            <a:endParaRPr b="0" lang="en-US" sz="2800" spc="-1" strike="noStrike">
              <a:latin typeface="Arial"/>
            </a:endParaRPr>
          </a:p>
          <a:p>
            <a:pPr indent="-228240">
              <a:lnSpc>
                <a:spcPct val="120000"/>
              </a:lnSpc>
              <a:spcAft>
                <a:spcPts val="601"/>
              </a:spcAft>
              <a:buClr>
                <a:srgbClr val="002060"/>
              </a:buClr>
              <a:buFont typeface="Arial"/>
              <a:buChar char="•"/>
            </a:pPr>
            <a:r>
              <a:rPr b="0" lang="en-US" sz="2800" spc="-1" strike="noStrike">
                <a:solidFill>
                  <a:srgbClr val="002060"/>
                </a:solidFill>
                <a:highlight>
                  <a:srgbClr val="00ffff"/>
                </a:highlight>
                <a:latin typeface="Times New Roman"/>
              </a:rPr>
              <a:t>blue bins - paper.</a:t>
            </a:r>
            <a:endParaRPr b="0" lang="en-US" sz="2800" spc="-1" strike="noStrike">
              <a:latin typeface="Arial"/>
            </a:endParaRPr>
          </a:p>
        </p:txBody>
      </p:sp>
      <p:pic>
        <p:nvPicPr>
          <p:cNvPr id="205" name="Picture 7" descr="A picture containing wall, yellow, indoor, green&#10;&#10;Description automatically generated"/>
          <p:cNvPicPr/>
          <p:nvPr/>
        </p:nvPicPr>
        <p:blipFill>
          <a:blip r:embed="rId1"/>
          <a:srcRect l="0" t="20226" r="-9" b="4778"/>
          <a:stretch/>
        </p:blipFill>
        <p:spPr>
          <a:xfrm>
            <a:off x="8878320" y="516960"/>
            <a:ext cx="2591640" cy="2591640"/>
          </a:xfrm>
          <a:prstGeom prst="rect">
            <a:avLst/>
          </a:prstGeom>
          <a:ln w="0">
            <a:noFill/>
          </a:ln>
        </p:spPr>
      </p:pic>
      <p:pic>
        <p:nvPicPr>
          <p:cNvPr id="206" name="Picture 9" descr="A picture containing indoor, wall, counter, plastic&#10;&#10;Description automatically generated"/>
          <p:cNvPicPr/>
          <p:nvPr/>
        </p:nvPicPr>
        <p:blipFill>
          <a:blip r:embed="rId2"/>
          <a:srcRect l="0" t="10715" r="-8" b="14282"/>
          <a:stretch/>
        </p:blipFill>
        <p:spPr>
          <a:xfrm>
            <a:off x="8878320" y="3376440"/>
            <a:ext cx="2591640" cy="2591640"/>
          </a:xfrm>
          <a:prstGeom prst="rect">
            <a:avLst/>
          </a:prstGeom>
          <a:ln w="0">
            <a:noFill/>
          </a:ln>
        </p:spPr>
      </p:pic>
      <p:sp>
        <p:nvSpPr>
          <p:cNvPr id="207" name="CustomShape 4"/>
          <p:cNvSpPr/>
          <p:nvPr/>
        </p:nvSpPr>
        <p:spPr>
          <a:xfrm flipH="1" rot="10800000">
            <a:off x="360" y="640116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208" name="CustomShape 5"/>
          <p:cNvSpPr/>
          <p:nvPr/>
        </p:nvSpPr>
        <p:spPr>
          <a:xfrm flipH="1">
            <a:off x="4037760" y="6400800"/>
            <a:ext cx="8152920" cy="456480"/>
          </a:xfrm>
          <a:prstGeom prst="rect">
            <a:avLst/>
          </a:prstGeom>
          <a:gradFill rotWithShape="0">
            <a:gsLst>
              <a:gs pos="0">
                <a:srgbClr val="d861d4">
                  <a:alpha val="55294"/>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
        <p:nvSpPr>
          <p:cNvPr id="209" name="CustomShape 6"/>
          <p:cNvSpPr/>
          <p:nvPr/>
        </p:nvSpPr>
        <p:spPr>
          <a:xfrm>
            <a:off x="508680" y="2003400"/>
            <a:ext cx="4203000" cy="4385880"/>
          </a:xfrm>
          <a:prstGeom prst="rect">
            <a:avLst/>
          </a:prstGeom>
          <a:noFill/>
          <a:ln w="0">
            <a:noFill/>
          </a:ln>
        </p:spPr>
        <p:style>
          <a:lnRef idx="0"/>
          <a:fillRef idx="0"/>
          <a:effectRef idx="0"/>
          <a:fontRef idx="minor"/>
        </p:style>
      </p:sp>
      <p:sp>
        <p:nvSpPr>
          <p:cNvPr id="210" name="CustomShape 7"/>
          <p:cNvSpPr/>
          <p:nvPr/>
        </p:nvSpPr>
        <p:spPr>
          <a:xfrm>
            <a:off x="267480" y="2007000"/>
            <a:ext cx="12634560" cy="52272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1"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12" name="TextShape 2"/>
          <p:cNvSpPr txBox="1"/>
          <p:nvPr/>
        </p:nvSpPr>
        <p:spPr>
          <a:xfrm>
            <a:off x="264600" y="457200"/>
            <a:ext cx="6018120" cy="693720"/>
          </a:xfrm>
          <a:prstGeom prst="rect">
            <a:avLst/>
          </a:prstGeom>
          <a:noFill/>
          <a:ln w="0">
            <a:noFill/>
          </a:ln>
        </p:spPr>
        <p:txBody>
          <a:bodyPr lIns="0" rIns="0" tIns="0" bIns="0" anchor="b">
            <a:normAutofit fontScale="38000"/>
          </a:bodyPr>
          <a:p>
            <a:pPr>
              <a:lnSpc>
                <a:spcPct val="100000"/>
              </a:lnSpc>
            </a:pPr>
            <a:r>
              <a:rPr b="1" lang="en-US" sz="3600" spc="698" strike="noStrike" cap="all">
                <a:solidFill>
                  <a:srgbClr val="ff0000"/>
                </a:solidFill>
                <a:latin typeface="Tw Cen MT"/>
              </a:rPr>
              <a:t>REUSING AT SCHOOL </a:t>
            </a:r>
            <a:endParaRPr b="0" lang="en-US" sz="3600" spc="-1" strike="noStrike">
              <a:solidFill>
                <a:srgbClr val="000000"/>
              </a:solidFill>
              <a:latin typeface="Tw Cen MT"/>
            </a:endParaRPr>
          </a:p>
        </p:txBody>
      </p:sp>
      <p:pic>
        <p:nvPicPr>
          <p:cNvPr id="213" name="Picture 7" descr="A picture containing windmill, toy&#10;&#10;Description automatically generated"/>
          <p:cNvPicPr/>
          <p:nvPr/>
        </p:nvPicPr>
        <p:blipFill>
          <a:blip r:embed="rId1"/>
          <a:stretch/>
        </p:blipFill>
        <p:spPr>
          <a:xfrm>
            <a:off x="455400" y="1526040"/>
            <a:ext cx="2200320" cy="2936520"/>
          </a:xfrm>
          <a:prstGeom prst="rect">
            <a:avLst/>
          </a:prstGeom>
          <a:ln w="0">
            <a:noFill/>
          </a:ln>
        </p:spPr>
      </p:pic>
      <p:pic>
        <p:nvPicPr>
          <p:cNvPr id="214" name="Picture 4" descr="A picture containing logo&#10;&#10;Description automatically generated"/>
          <p:cNvPicPr/>
          <p:nvPr/>
        </p:nvPicPr>
        <p:blipFill>
          <a:blip r:embed="rId2"/>
          <a:stretch/>
        </p:blipFill>
        <p:spPr>
          <a:xfrm>
            <a:off x="7895520" y="455400"/>
            <a:ext cx="4025880" cy="2341080"/>
          </a:xfrm>
          <a:prstGeom prst="rect">
            <a:avLst/>
          </a:prstGeom>
          <a:ln w="0">
            <a:noFill/>
          </a:ln>
        </p:spPr>
      </p:pic>
      <p:sp>
        <p:nvSpPr>
          <p:cNvPr id="215" name="CustomShape 3"/>
          <p:cNvSpPr/>
          <p:nvPr/>
        </p:nvSpPr>
        <p:spPr>
          <a:xfrm flipH="1">
            <a:off x="0" y="6400800"/>
            <a:ext cx="12191760" cy="456840"/>
          </a:xfrm>
          <a:prstGeom prst="rect">
            <a:avLst/>
          </a:prstGeom>
          <a:gradFill rotWithShape="0">
            <a:gsLst>
              <a:gs pos="0">
                <a:srgbClr val="92248e"/>
              </a:gs>
              <a:gs pos="100000">
                <a:srgbClr val="ff411c">
                  <a:alpha val="85098"/>
                </a:srgbClr>
              </a:gs>
            </a:gsLst>
            <a:lin ang="10800000"/>
          </a:gradFill>
          <a:ln>
            <a:noFill/>
          </a:ln>
        </p:spPr>
        <p:style>
          <a:lnRef idx="2">
            <a:schemeClr val="accent1">
              <a:shade val="50000"/>
            </a:schemeClr>
          </a:lnRef>
          <a:fillRef idx="1">
            <a:schemeClr val="accent1"/>
          </a:fillRef>
          <a:effectRef idx="0">
            <a:schemeClr val="accent1"/>
          </a:effectRef>
          <a:fontRef idx="minor"/>
        </p:style>
      </p:sp>
      <p:sp>
        <p:nvSpPr>
          <p:cNvPr id="216" name="CustomShape 4"/>
          <p:cNvSpPr/>
          <p:nvPr/>
        </p:nvSpPr>
        <p:spPr>
          <a:xfrm flipH="1">
            <a:off x="4037760" y="6400800"/>
            <a:ext cx="8152920" cy="448560"/>
          </a:xfrm>
          <a:prstGeom prst="rect">
            <a:avLst/>
          </a:prstGeom>
          <a:gradFill rotWithShape="0">
            <a:gsLst>
              <a:gs pos="1000">
                <a:srgbClr val="da002f">
                  <a:alpha val="72156"/>
                </a:srgbClr>
              </a:gs>
              <a:gs pos="100000">
                <a:srgbClr val="da002f">
                  <a:alpha val="5098"/>
                </a:srgbClr>
              </a:gs>
            </a:gsLst>
            <a:lin ang="1800000"/>
          </a:gradFill>
          <a:ln>
            <a:noFill/>
          </a:ln>
        </p:spPr>
        <p:style>
          <a:lnRef idx="2">
            <a:schemeClr val="accent1">
              <a:shade val="50000"/>
            </a:schemeClr>
          </a:lnRef>
          <a:fillRef idx="1">
            <a:schemeClr val="accent1"/>
          </a:fillRef>
          <a:effectRef idx="0">
            <a:schemeClr val="accent1"/>
          </a:effectRef>
          <a:fontRef idx="minor"/>
        </p:style>
      </p:sp>
      <p:pic>
        <p:nvPicPr>
          <p:cNvPr id="217" name="Picture 9" descr=""/>
          <p:cNvPicPr/>
          <p:nvPr/>
        </p:nvPicPr>
        <p:blipFill>
          <a:blip r:embed="rId3"/>
          <a:stretch/>
        </p:blipFill>
        <p:spPr>
          <a:xfrm>
            <a:off x="2783520" y="2877840"/>
            <a:ext cx="2369160" cy="3157920"/>
          </a:xfrm>
          <a:prstGeom prst="rect">
            <a:avLst/>
          </a:prstGeom>
          <a:ln w="0">
            <a:noFill/>
          </a:ln>
        </p:spPr>
      </p:pic>
      <p:pic>
        <p:nvPicPr>
          <p:cNvPr id="218" name="Picture 10" descr="A picture containing text, orange, painted&#10;&#10;Description automatically generated"/>
          <p:cNvPicPr/>
          <p:nvPr/>
        </p:nvPicPr>
        <p:blipFill>
          <a:blip r:embed="rId4"/>
          <a:stretch/>
        </p:blipFill>
        <p:spPr>
          <a:xfrm>
            <a:off x="5169960" y="1523160"/>
            <a:ext cx="2742840" cy="2057040"/>
          </a:xfrm>
          <a:prstGeom prst="rect">
            <a:avLst/>
          </a:prstGeom>
          <a:ln w="0">
            <a:noFill/>
          </a:ln>
        </p:spPr>
      </p:pic>
      <p:sp>
        <p:nvSpPr>
          <p:cNvPr id="219" name="CustomShape 5"/>
          <p:cNvSpPr/>
          <p:nvPr/>
        </p:nvSpPr>
        <p:spPr>
          <a:xfrm>
            <a:off x="5400000" y="3976920"/>
            <a:ext cx="6236640" cy="2529000"/>
          </a:xfrm>
          <a:prstGeom prst="rect">
            <a:avLst/>
          </a:prstGeom>
          <a:noFill/>
          <a:ln w="0">
            <a:noFill/>
          </a:ln>
        </p:spPr>
        <p:style>
          <a:lnRef idx="0"/>
          <a:fillRef idx="0"/>
          <a:effectRef idx="0"/>
          <a:fontRef idx="minor"/>
        </p:style>
        <p:txBody>
          <a:bodyPr>
            <a:spAutoFit/>
          </a:bodyPr>
          <a:p>
            <a:pPr>
              <a:lnSpc>
                <a:spcPct val="100000"/>
              </a:lnSpc>
            </a:pPr>
            <a:r>
              <a:rPr b="0" lang="en-US" sz="3200" spc="-1" strike="noStrike">
                <a:solidFill>
                  <a:srgbClr val="ff411c"/>
                </a:solidFill>
                <a:latin typeface="Times New Roman"/>
              </a:rPr>
              <a:t>At the Art lessons children make some crafts reusing already used items. They learn to reuse and to create something new out of old things.</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0" name="CustomShape 1"/>
          <p:cNvSpPr/>
          <p:nvPr/>
        </p:nvSpPr>
        <p:spPr>
          <a:xfrm flipH="1" rot="10800000">
            <a:off x="360" y="640116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221" name="CustomShape 2"/>
          <p:cNvSpPr/>
          <p:nvPr/>
        </p:nvSpPr>
        <p:spPr>
          <a:xfrm flipH="1">
            <a:off x="4037760" y="6400800"/>
            <a:ext cx="8152920" cy="456480"/>
          </a:xfrm>
          <a:prstGeom prst="rect">
            <a:avLst/>
          </a:prstGeom>
          <a:gradFill rotWithShape="0">
            <a:gsLst>
              <a:gs pos="0">
                <a:srgbClr val="d861d4">
                  <a:alpha val="55294"/>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
        <p:nvSpPr>
          <p:cNvPr id="222" name="CustomShape 3"/>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23" name="CustomShape 4"/>
          <p:cNvSpPr/>
          <p:nvPr/>
        </p:nvSpPr>
        <p:spPr>
          <a:xfrm flipH="1" rot="5400000">
            <a:off x="-1410120" y="1410480"/>
            <a:ext cx="6857640" cy="4037400"/>
          </a:xfrm>
          <a:prstGeom prst="rect">
            <a:avLst/>
          </a:prstGeom>
          <a:gradFill rotWithShape="0">
            <a:gsLst>
              <a:gs pos="8000">
                <a:srgbClr val="ff907a"/>
              </a:gs>
              <a:gs pos="100000">
                <a:srgbClr val="da002f">
                  <a:alpha val="89019"/>
                </a:srgbClr>
              </a:gs>
            </a:gsLst>
            <a:lin ang="13200000"/>
          </a:gradFill>
          <a:ln>
            <a:noFill/>
          </a:ln>
        </p:spPr>
        <p:style>
          <a:lnRef idx="2">
            <a:schemeClr val="accent1">
              <a:shade val="50000"/>
            </a:schemeClr>
          </a:lnRef>
          <a:fillRef idx="1">
            <a:schemeClr val="accent1"/>
          </a:fillRef>
          <a:effectRef idx="0">
            <a:schemeClr val="accent1"/>
          </a:effectRef>
          <a:fontRef idx="minor"/>
        </p:style>
      </p:sp>
      <p:sp>
        <p:nvSpPr>
          <p:cNvPr id="224" name="CustomShape 5"/>
          <p:cNvSpPr/>
          <p:nvPr/>
        </p:nvSpPr>
        <p:spPr>
          <a:xfrm flipH="1" rot="5400000">
            <a:off x="-1154520" y="1154160"/>
            <a:ext cx="6345720" cy="4038120"/>
          </a:xfrm>
          <a:prstGeom prst="rect">
            <a:avLst/>
          </a:prstGeom>
          <a:gradFill rotWithShape="0">
            <a:gsLst>
              <a:gs pos="1000">
                <a:srgbClr val="92248e">
                  <a:alpha val="92156"/>
                </a:srgbClr>
              </a:gs>
              <a:gs pos="100000">
                <a:srgbClr val="ff5076">
                  <a:alpha val="0"/>
                </a:srgbClr>
              </a:gs>
            </a:gsLst>
            <a:lin ang="14400000"/>
          </a:gradFill>
          <a:ln>
            <a:noFill/>
          </a:ln>
        </p:spPr>
        <p:style>
          <a:lnRef idx="2">
            <a:schemeClr val="accent1">
              <a:shade val="50000"/>
            </a:schemeClr>
          </a:lnRef>
          <a:fillRef idx="1">
            <a:schemeClr val="accent1"/>
          </a:fillRef>
          <a:effectRef idx="0">
            <a:schemeClr val="accent1"/>
          </a:effectRef>
          <a:fontRef idx="minor"/>
        </p:style>
      </p:sp>
      <p:sp>
        <p:nvSpPr>
          <p:cNvPr id="225" name="CustomShape 6"/>
          <p:cNvSpPr/>
          <p:nvPr/>
        </p:nvSpPr>
        <p:spPr>
          <a:xfrm flipH="1" rot="5400000">
            <a:off x="758880" y="3579120"/>
            <a:ext cx="2502000" cy="4055400"/>
          </a:xfrm>
          <a:prstGeom prst="rect">
            <a:avLst/>
          </a:prstGeom>
          <a:gradFill rotWithShape="0">
            <a:gsLst>
              <a:gs pos="2000">
                <a:srgbClr val="da002f">
                  <a:alpha val="28235"/>
                </a:srgbClr>
              </a:gs>
              <a:gs pos="100000">
                <a:srgbClr val="fe4a00">
                  <a:alpha val="0"/>
                </a:srgbClr>
              </a:gs>
            </a:gsLst>
            <a:lin ang="8400000"/>
          </a:gradFill>
          <a:ln>
            <a:noFill/>
          </a:ln>
        </p:spPr>
        <p:style>
          <a:lnRef idx="2">
            <a:schemeClr val="accent1">
              <a:shade val="50000"/>
            </a:schemeClr>
          </a:lnRef>
          <a:fillRef idx="1">
            <a:schemeClr val="accent1"/>
          </a:fillRef>
          <a:effectRef idx="0">
            <a:schemeClr val="accent1"/>
          </a:effectRef>
          <a:fontRef idx="minor"/>
        </p:style>
      </p:sp>
      <p:sp>
        <p:nvSpPr>
          <p:cNvPr id="226" name="CustomShape 7"/>
          <p:cNvSpPr/>
          <p:nvPr/>
        </p:nvSpPr>
        <p:spPr>
          <a:xfrm rot="6097800">
            <a:off x="-746640" y="1200960"/>
            <a:ext cx="4807800" cy="4088160"/>
          </a:xfrm>
          <a:custGeom>
            <a:avLst/>
            <a:gdLst/>
            <a:ah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rotWithShape="0">
            <a:gsLst>
              <a:gs pos="13000">
                <a:srgbClr val="ffdbcc">
                  <a:alpha val="2352"/>
                </a:srgbClr>
              </a:gs>
              <a:gs pos="100000">
                <a:srgbClr val="ff907a">
                  <a:alpha val="29019"/>
                </a:srgbClr>
              </a:gs>
            </a:gsLst>
            <a:lin ang="1296000"/>
          </a:gradFill>
          <a:ln>
            <a:noFill/>
          </a:ln>
        </p:spPr>
        <p:style>
          <a:lnRef idx="2">
            <a:schemeClr val="accent1">
              <a:shade val="50000"/>
            </a:schemeClr>
          </a:lnRef>
          <a:fillRef idx="1">
            <a:schemeClr val="accent1"/>
          </a:fillRef>
          <a:effectRef idx="0">
            <a:schemeClr val="accent1"/>
          </a:effectRef>
          <a:fontRef idx="minor"/>
        </p:style>
      </p:sp>
      <p:sp>
        <p:nvSpPr>
          <p:cNvPr id="227" name="TextShape 8"/>
          <p:cNvSpPr txBox="1"/>
          <p:nvPr/>
        </p:nvSpPr>
        <p:spPr>
          <a:xfrm>
            <a:off x="474120" y="681480"/>
            <a:ext cx="3236400" cy="3405960"/>
          </a:xfrm>
          <a:prstGeom prst="rect">
            <a:avLst/>
          </a:prstGeom>
          <a:noFill/>
          <a:ln w="0">
            <a:noFill/>
          </a:ln>
        </p:spPr>
        <p:txBody>
          <a:bodyPr lIns="0" rIns="0" tIns="0" bIns="0" anchor="b">
            <a:normAutofit/>
          </a:bodyPr>
          <a:p>
            <a:pPr algn="r">
              <a:lnSpc>
                <a:spcPct val="100000"/>
              </a:lnSpc>
            </a:pPr>
            <a:r>
              <a:rPr b="1" lang="en-US" sz="3200" spc="749" strike="noStrike" cap="all">
                <a:solidFill>
                  <a:srgbClr val="ffffff"/>
                </a:solidFill>
                <a:latin typeface="Tw Cen MT"/>
              </a:rPr>
              <a:t>Thank you for attention!</a:t>
            </a:r>
            <a:endParaRPr b="0" lang="en-US" sz="3200" spc="-1" strike="noStrike">
              <a:solidFill>
                <a:srgbClr val="000000"/>
              </a:solidFill>
              <a:latin typeface="Tw Cen MT"/>
            </a:endParaRPr>
          </a:p>
        </p:txBody>
      </p:sp>
      <p:pic>
        <p:nvPicPr>
          <p:cNvPr id="228" name="Picture 4" descr=""/>
          <p:cNvPicPr/>
          <p:nvPr/>
        </p:nvPicPr>
        <p:blipFill>
          <a:blip r:embed="rId1"/>
          <a:stretch/>
        </p:blipFill>
        <p:spPr>
          <a:xfrm>
            <a:off x="5058720" y="457200"/>
            <a:ext cx="6103440" cy="59508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7"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38" name="CustomShape 2"/>
          <p:cNvSpPr/>
          <p:nvPr/>
        </p:nvSpPr>
        <p:spPr>
          <a:xfrm>
            <a:off x="307800" y="466560"/>
            <a:ext cx="9379440" cy="5456880"/>
          </a:xfrm>
          <a:prstGeom prst="rect">
            <a:avLst/>
          </a:prstGeom>
          <a:noFill/>
          <a:ln w="0">
            <a:noFill/>
          </a:ln>
        </p:spPr>
        <p:style>
          <a:lnRef idx="0"/>
          <a:fillRef idx="0"/>
          <a:effectRef idx="0"/>
          <a:fontRef idx="minor"/>
        </p:style>
        <p:txBody>
          <a:bodyPr lIns="0" rIns="0" tIns="0" bIns="0">
            <a:normAutofit fontScale="75000"/>
          </a:bodyPr>
          <a:p>
            <a:pPr>
              <a:lnSpc>
                <a:spcPct val="100000"/>
              </a:lnSpc>
            </a:pPr>
            <a:r>
              <a:rPr b="0" lang="en-US" sz="3600" spc="-1" strike="noStrike">
                <a:solidFill>
                  <a:srgbClr val="ff0000"/>
                </a:solidFill>
                <a:latin typeface="Times New Roman"/>
                <a:ea typeface="Tw Cen MT"/>
              </a:rPr>
              <a:t>Why go for energy saving and green </a:t>
            </a:r>
            <a:endParaRPr b="0" lang="en-US" sz="3600" spc="-1" strike="noStrike">
              <a:latin typeface="Arial"/>
            </a:endParaRPr>
          </a:p>
          <a:p>
            <a:pPr>
              <a:lnSpc>
                <a:spcPct val="100000"/>
              </a:lnSpc>
            </a:pPr>
            <a:r>
              <a:rPr b="0" lang="en-US" sz="3600" spc="-1" strike="noStrike">
                <a:solidFill>
                  <a:srgbClr val="ff0000"/>
                </a:solidFill>
                <a:latin typeface="Times New Roman"/>
                <a:ea typeface="Tw Cen MT"/>
              </a:rPr>
              <a:t>energy</a:t>
            </a:r>
            <a:endParaRPr b="0" lang="en-US" sz="3600" spc="-1" strike="noStrike">
              <a:latin typeface="Arial"/>
            </a:endParaRPr>
          </a:p>
          <a:p>
            <a:pPr>
              <a:lnSpc>
                <a:spcPct val="100000"/>
              </a:lnSpc>
            </a:pPr>
            <a:endParaRPr b="0" lang="en-US" sz="3600" spc="-1" strike="noStrike">
              <a:latin typeface="Arial"/>
            </a:endParaRPr>
          </a:p>
          <a:p>
            <a:pPr marL="457200" indent="-456840">
              <a:lnSpc>
                <a:spcPct val="100000"/>
              </a:lnSpc>
              <a:buClr>
                <a:srgbClr val="0070c0"/>
              </a:buClr>
              <a:buFont typeface="Arial"/>
              <a:buChar char="•"/>
            </a:pPr>
            <a:r>
              <a:rPr b="0" lang="en-US" sz="2800" spc="-1" strike="noStrike">
                <a:solidFill>
                  <a:srgbClr val="0070c0"/>
                </a:solidFill>
                <a:latin typeface="Times New Roman"/>
                <a:ea typeface="Tw Cen MT"/>
              </a:rPr>
              <a:t>Climate and energy</a:t>
            </a:r>
            <a:endParaRPr b="0" lang="en-US" sz="2800" spc="-1" strike="noStrike">
              <a:latin typeface="Arial"/>
            </a:endParaRPr>
          </a:p>
          <a:p>
            <a:pPr>
              <a:lnSpc>
                <a:spcPct val="100000"/>
              </a:lnSpc>
            </a:pPr>
            <a:endParaRPr b="0" lang="en-US" sz="2800" spc="-1" strike="noStrike">
              <a:latin typeface="Arial"/>
            </a:endParaRPr>
          </a:p>
          <a:p>
            <a:pPr marL="457200" indent="-456840">
              <a:lnSpc>
                <a:spcPct val="100000"/>
              </a:lnSpc>
              <a:buClr>
                <a:srgbClr val="0070c0"/>
              </a:buClr>
              <a:buFont typeface="Arial"/>
              <a:buChar char="•"/>
            </a:pPr>
            <a:r>
              <a:rPr b="0" lang="en-US" sz="2800" spc="-1" strike="noStrike">
                <a:solidFill>
                  <a:srgbClr val="0070c0"/>
                </a:solidFill>
                <a:latin typeface="Times New Roman"/>
                <a:ea typeface="Tw Cen MT"/>
              </a:rPr>
              <a:t>Local employment</a:t>
            </a:r>
            <a:endParaRPr b="0" lang="en-US" sz="2800" spc="-1" strike="noStrike">
              <a:latin typeface="Arial"/>
            </a:endParaRPr>
          </a:p>
          <a:p>
            <a:pPr>
              <a:lnSpc>
                <a:spcPct val="100000"/>
              </a:lnSpc>
            </a:pPr>
            <a:endParaRPr b="0" lang="en-US" sz="2800" spc="-1" strike="noStrike">
              <a:latin typeface="Arial"/>
            </a:endParaRPr>
          </a:p>
          <a:p>
            <a:pPr marL="457200" indent="-456840">
              <a:lnSpc>
                <a:spcPct val="100000"/>
              </a:lnSpc>
              <a:buClr>
                <a:srgbClr val="0070c0"/>
              </a:buClr>
              <a:buFont typeface="Arial"/>
              <a:buChar char="•"/>
            </a:pPr>
            <a:r>
              <a:rPr b="0" lang="en-US" sz="2800" spc="-1" strike="noStrike">
                <a:solidFill>
                  <a:srgbClr val="0070c0"/>
                </a:solidFill>
                <a:latin typeface="Times New Roman"/>
                <a:ea typeface="Tw Cen MT"/>
              </a:rPr>
              <a:t>Replace energy import; Improves import - </a:t>
            </a:r>
            <a:endParaRPr b="0" lang="en-US" sz="2800" spc="-1" strike="noStrike">
              <a:latin typeface="Arial"/>
            </a:endParaRPr>
          </a:p>
          <a:p>
            <a:pPr marL="457200" indent="-456840">
              <a:lnSpc>
                <a:spcPct val="100000"/>
              </a:lnSpc>
              <a:buClr>
                <a:srgbClr val="0070c0"/>
              </a:buClr>
              <a:buFont typeface="Arial"/>
              <a:buChar char="•"/>
            </a:pPr>
            <a:r>
              <a:rPr b="0" lang="en-US" sz="2800" spc="-1" strike="noStrike">
                <a:solidFill>
                  <a:srgbClr val="0070c0"/>
                </a:solidFill>
                <a:latin typeface="Times New Roman"/>
                <a:ea typeface="Tw Cen MT"/>
              </a:rPr>
              <a:t>export balance. Energy prices rise</a:t>
            </a:r>
            <a:endParaRPr b="0" lang="en-US" sz="2800" spc="-1" strike="noStrike">
              <a:latin typeface="Arial"/>
            </a:endParaRPr>
          </a:p>
          <a:p>
            <a:pPr>
              <a:lnSpc>
                <a:spcPct val="100000"/>
              </a:lnSpc>
            </a:pPr>
            <a:endParaRPr b="0" lang="en-US" sz="2800" spc="-1" strike="noStrike">
              <a:latin typeface="Arial"/>
            </a:endParaRPr>
          </a:p>
          <a:p>
            <a:pPr marL="457200" indent="-456840">
              <a:lnSpc>
                <a:spcPct val="100000"/>
              </a:lnSpc>
              <a:buClr>
                <a:srgbClr val="0070c0"/>
              </a:buClr>
              <a:buFont typeface="Arial"/>
              <a:buChar char="•"/>
            </a:pPr>
            <a:r>
              <a:rPr b="0" lang="en-US" sz="2800" spc="-1" strike="noStrike">
                <a:solidFill>
                  <a:srgbClr val="0070c0"/>
                </a:solidFill>
                <a:latin typeface="Times New Roman"/>
                <a:ea typeface="Tw Cen MT"/>
              </a:rPr>
              <a:t>Decreases external energy dependency. Energy </a:t>
            </a:r>
            <a:endParaRPr b="0" lang="en-US" sz="2800" spc="-1" strike="noStrike">
              <a:latin typeface="Arial"/>
            </a:endParaRPr>
          </a:p>
          <a:p>
            <a:pPr>
              <a:lnSpc>
                <a:spcPct val="100000"/>
              </a:lnSpc>
            </a:pPr>
            <a:r>
              <a:rPr b="0" lang="en-US" sz="2800" spc="-1" strike="noStrike">
                <a:solidFill>
                  <a:srgbClr val="0070c0"/>
                </a:solidFill>
                <a:latin typeface="Times New Roman"/>
                <a:ea typeface="Tw Cen MT"/>
              </a:rPr>
              <a:t>efficiency improves</a:t>
            </a:r>
            <a:endParaRPr b="0" lang="en-US" sz="2800" spc="-1" strike="noStrike">
              <a:latin typeface="Arial"/>
            </a:endParaRPr>
          </a:p>
          <a:p>
            <a:pPr>
              <a:lnSpc>
                <a:spcPct val="100000"/>
              </a:lnSpc>
            </a:pPr>
            <a:endParaRPr b="0" lang="en-US" sz="2800" spc="-1" strike="noStrike">
              <a:latin typeface="Arial"/>
            </a:endParaRPr>
          </a:p>
          <a:p>
            <a:pPr marL="457200" indent="-456840">
              <a:lnSpc>
                <a:spcPct val="100000"/>
              </a:lnSpc>
              <a:buClr>
                <a:srgbClr val="0070c0"/>
              </a:buClr>
              <a:buFont typeface="Arial"/>
              <a:buChar char="•"/>
            </a:pPr>
            <a:r>
              <a:rPr b="0" lang="en-US" sz="2800" spc="-1" strike="noStrike">
                <a:solidFill>
                  <a:srgbClr val="0070c0"/>
                </a:solidFill>
                <a:latin typeface="Times New Roman"/>
                <a:ea typeface="Tw Cen MT"/>
              </a:rPr>
              <a:t>Decentralised energy generation is believed to be </a:t>
            </a:r>
            <a:endParaRPr b="0" lang="en-US" sz="2800" spc="-1" strike="noStrike">
              <a:latin typeface="Arial"/>
            </a:endParaRPr>
          </a:p>
          <a:p>
            <a:pPr>
              <a:lnSpc>
                <a:spcPct val="100000"/>
              </a:lnSpc>
            </a:pPr>
            <a:r>
              <a:rPr b="0" lang="en-US" sz="2800" spc="-1" strike="noStrike">
                <a:solidFill>
                  <a:srgbClr val="0070c0"/>
                </a:solidFill>
                <a:latin typeface="Times New Roman"/>
                <a:ea typeface="Tw Cen MT"/>
              </a:rPr>
              <a:t>more progressive in the context of climate change</a:t>
            </a:r>
            <a:endParaRPr b="0" lang="en-US" sz="2800" spc="-1" strike="noStrike">
              <a:latin typeface="Arial"/>
            </a:endParaRPr>
          </a:p>
          <a:p>
            <a:pPr algn="ctr">
              <a:lnSpc>
                <a:spcPct val="100000"/>
              </a:lnSpc>
            </a:pPr>
            <a:br/>
            <a:endParaRPr b="0" lang="en-US" sz="2800" spc="-1" strike="noStrike">
              <a:latin typeface="Arial"/>
            </a:endParaRPr>
          </a:p>
          <a:p>
            <a:pPr>
              <a:lnSpc>
                <a:spcPct val="110000"/>
              </a:lnSpc>
              <a:spcAft>
                <a:spcPts val="601"/>
              </a:spcAft>
            </a:pPr>
            <a:endParaRPr b="0" lang="en-US" sz="2800" spc="-1" strike="noStrike">
              <a:latin typeface="Arial"/>
            </a:endParaRPr>
          </a:p>
          <a:p>
            <a:pPr>
              <a:lnSpc>
                <a:spcPct val="110000"/>
              </a:lnSpc>
              <a:spcAft>
                <a:spcPts val="601"/>
              </a:spcAft>
            </a:pPr>
            <a:endParaRPr b="0" lang="en-US" sz="2800" spc="-1" strike="noStrike">
              <a:latin typeface="Arial"/>
            </a:endParaRPr>
          </a:p>
        </p:txBody>
      </p:sp>
      <p:pic>
        <p:nvPicPr>
          <p:cNvPr id="139" name="Picture 4" descr=""/>
          <p:cNvPicPr/>
          <p:nvPr/>
        </p:nvPicPr>
        <p:blipFill>
          <a:blip r:embed="rId1"/>
          <a:srcRect l="16055" t="0" r="8442" b="-4"/>
          <a:stretch/>
        </p:blipFill>
        <p:spPr>
          <a:xfrm>
            <a:off x="7047360" y="975600"/>
            <a:ext cx="4443120" cy="4443120"/>
          </a:xfrm>
          <a:prstGeom prst="rect">
            <a:avLst/>
          </a:prstGeom>
          <a:ln w="0">
            <a:noFill/>
          </a:ln>
        </p:spPr>
      </p:pic>
      <p:sp>
        <p:nvSpPr>
          <p:cNvPr id="140" name="CustomShape 3"/>
          <p:cNvSpPr/>
          <p:nvPr/>
        </p:nvSpPr>
        <p:spPr>
          <a:xfrm flipH="1" rot="10800000">
            <a:off x="360" y="640116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141" name="CustomShape 4"/>
          <p:cNvSpPr/>
          <p:nvPr/>
        </p:nvSpPr>
        <p:spPr>
          <a:xfrm flipH="1">
            <a:off x="4037760" y="6400800"/>
            <a:ext cx="8152920" cy="456480"/>
          </a:xfrm>
          <a:prstGeom prst="rect">
            <a:avLst/>
          </a:prstGeom>
          <a:gradFill rotWithShape="0">
            <a:gsLst>
              <a:gs pos="0">
                <a:srgbClr val="d861d4">
                  <a:alpha val="70196"/>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
        <p:nvSpPr>
          <p:cNvPr id="142" name="CustomShape 5"/>
          <p:cNvSpPr/>
          <p:nvPr/>
        </p:nvSpPr>
        <p:spPr>
          <a:xfrm>
            <a:off x="9677160" y="6657840"/>
            <a:ext cx="2765520" cy="196920"/>
          </a:xfrm>
          <a:prstGeom prst="rect">
            <a:avLst/>
          </a:prstGeom>
          <a:solidFill>
            <a:srgbClr val="000000"/>
          </a:solidFill>
          <a:ln w="0">
            <a:noFill/>
          </a:ln>
        </p:spPr>
        <p:style>
          <a:lnRef idx="0"/>
          <a:fillRef idx="0"/>
          <a:effectRef idx="0"/>
          <a:fontRef idx="minor"/>
        </p:style>
        <p:txBody>
          <a:bodyPr wrap="none" lIns="90000" rIns="90000" tIns="45000" bIns="45000">
            <a:spAutoFit/>
          </a:bodyPr>
          <a:p>
            <a:pPr algn="r">
              <a:lnSpc>
                <a:spcPct val="100000"/>
              </a:lnSpc>
              <a:spcAft>
                <a:spcPts val="601"/>
              </a:spcAft>
            </a:pPr>
            <a:r>
              <a:rPr b="0" lang="en-US" sz="700" spc="-1" strike="noStrike" u="sng">
                <a:solidFill>
                  <a:srgbClr val="ca71e4"/>
                </a:solidFill>
                <a:uFillTx/>
                <a:latin typeface="Tw Cen MT"/>
                <a:hlinkClick r:id="rId2"/>
              </a:rPr>
              <a:t>This Photo</a:t>
            </a:r>
            <a:r>
              <a:rPr b="0" lang="en-US" sz="700" spc="-1" strike="noStrike">
                <a:solidFill>
                  <a:srgbClr val="ffffff"/>
                </a:solidFill>
                <a:latin typeface="Tw Cen MT"/>
              </a:rPr>
              <a:t> by Unknown author is licensed under </a:t>
            </a:r>
            <a:r>
              <a:rPr b="0" lang="en-US" sz="700" spc="-1" strike="noStrike" u="sng">
                <a:solidFill>
                  <a:srgbClr val="ca71e4"/>
                </a:solidFill>
                <a:uFillTx/>
                <a:latin typeface="Tw Cen MT"/>
                <a:hlinkClick r:id="rId3"/>
              </a:rPr>
              <a:t>CC BY-SA</a:t>
            </a:r>
            <a:r>
              <a:rPr b="0" lang="en-US" sz="700" spc="-1" strike="noStrike">
                <a:solidFill>
                  <a:srgbClr val="ffffff"/>
                </a:solidFill>
                <a:latin typeface="Tw Cen MT"/>
              </a:rPr>
              <a:t>.</a:t>
            </a:r>
            <a:endParaRPr b="0" lang="en-US" sz="7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3"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44" name="TextShape 2"/>
          <p:cNvSpPr txBox="1"/>
          <p:nvPr/>
        </p:nvSpPr>
        <p:spPr>
          <a:xfrm>
            <a:off x="6569640" y="292320"/>
            <a:ext cx="5377320" cy="1536480"/>
          </a:xfrm>
          <a:prstGeom prst="rect">
            <a:avLst/>
          </a:prstGeom>
          <a:noFill/>
          <a:ln w="0">
            <a:noFill/>
          </a:ln>
        </p:spPr>
        <p:txBody>
          <a:bodyPr lIns="0" rIns="0" tIns="0" bIns="0" anchor="b">
            <a:normAutofit fontScale="66000"/>
          </a:bodyPr>
          <a:p>
            <a:pPr>
              <a:lnSpc>
                <a:spcPct val="100000"/>
              </a:lnSpc>
            </a:pPr>
            <a:r>
              <a:rPr b="1" lang="en-US" sz="2800" spc="698" strike="noStrike" cap="all">
                <a:solidFill>
                  <a:srgbClr val="c00000"/>
                </a:solidFill>
                <a:latin typeface="Tw Cen MT"/>
              </a:rPr>
              <a:t>Share of energy from  renewable sources in the EU MEMBER STATES</a:t>
            </a:r>
            <a:endParaRPr b="0" lang="en-US" sz="2800" spc="-1" strike="noStrike">
              <a:solidFill>
                <a:srgbClr val="000000"/>
              </a:solidFill>
              <a:latin typeface="Tw Cen MT"/>
            </a:endParaRPr>
          </a:p>
        </p:txBody>
      </p:sp>
      <p:pic>
        <p:nvPicPr>
          <p:cNvPr id="145" name="Picture 4" descr="Free picture: ecology, moss, water, waterfall, river, wood ..."/>
          <p:cNvPicPr/>
          <p:nvPr/>
        </p:nvPicPr>
        <p:blipFill>
          <a:blip r:embed="rId1"/>
          <a:srcRect l="0" t="0" r="15155" b="2"/>
          <a:stretch/>
        </p:blipFill>
        <p:spPr>
          <a:xfrm>
            <a:off x="0" y="360"/>
            <a:ext cx="6102000" cy="4812120"/>
          </a:xfrm>
          <a:prstGeom prst="rect">
            <a:avLst/>
          </a:prstGeom>
          <a:ln w="0">
            <a:noFill/>
          </a:ln>
        </p:spPr>
      </p:pic>
      <p:sp>
        <p:nvSpPr>
          <p:cNvPr id="146" name="TextShape 3"/>
          <p:cNvSpPr txBox="1"/>
          <p:nvPr/>
        </p:nvSpPr>
        <p:spPr>
          <a:xfrm>
            <a:off x="6400800" y="2057400"/>
            <a:ext cx="5486400" cy="2971800"/>
          </a:xfrm>
          <a:prstGeom prst="rect">
            <a:avLst/>
          </a:prstGeom>
          <a:noFill/>
          <a:ln w="0">
            <a:noFill/>
          </a:ln>
        </p:spPr>
        <p:txBody>
          <a:bodyPr lIns="0" rIns="0" tIns="0" bIns="0">
            <a:noAutofit/>
          </a:bodyPr>
          <a:p>
            <a:pPr marL="228600" indent="-228240">
              <a:lnSpc>
                <a:spcPct val="120000"/>
              </a:lnSpc>
              <a:spcBef>
                <a:spcPts val="1001"/>
              </a:spcBef>
              <a:buClr>
                <a:srgbClr val="0070c0"/>
              </a:buClr>
              <a:buFont typeface="Arial"/>
              <a:buChar char="•"/>
            </a:pPr>
            <a:r>
              <a:rPr b="0" lang="en-US" sz="2800" spc="-1" strike="noStrike">
                <a:solidFill>
                  <a:srgbClr val="0070c0"/>
                </a:solidFill>
                <a:latin typeface="Tw Cen MT"/>
                <a:ea typeface="Tw Cen MT"/>
              </a:rPr>
              <a:t>The highest share of renewables in the EU is in Sweden (53.9%), Finland (39.3%) and </a:t>
            </a:r>
            <a:r>
              <a:rPr b="1" lang="en-US" sz="2800" spc="-1" strike="noStrike">
                <a:solidFill>
                  <a:srgbClr val="c00000"/>
                </a:solidFill>
                <a:latin typeface="Tw Cen MT"/>
                <a:ea typeface="Tw Cen MT"/>
              </a:rPr>
              <a:t>Latvia (37.6%)</a:t>
            </a:r>
            <a:r>
              <a:rPr b="0" lang="en-US" sz="2800" spc="-1" strike="noStrike">
                <a:solidFill>
                  <a:srgbClr val="0070c0"/>
                </a:solidFill>
                <a:latin typeface="Tw Cen MT"/>
                <a:ea typeface="Tw Cen MT"/>
              </a:rPr>
              <a:t>, says </a:t>
            </a:r>
            <a:r>
              <a:rPr b="0" lang="en-US" sz="2800" spc="-1" strike="noStrike" u="sng">
                <a:solidFill>
                  <a:srgbClr val="ca71e4"/>
                </a:solidFill>
                <a:uFillTx/>
                <a:latin typeface="Tw Cen MT"/>
                <a:ea typeface="Tw Cen MT"/>
                <a:hlinkClick r:id="rId2"/>
              </a:rPr>
              <a:t>Eurostat</a:t>
            </a:r>
            <a:r>
              <a:rPr b="0" lang="en-US" sz="2800" spc="-1" strike="noStrike">
                <a:solidFill>
                  <a:srgbClr val="0070c0"/>
                </a:solidFill>
                <a:latin typeface="Tw Cen MT"/>
                <a:ea typeface="Tw Cen MT"/>
              </a:rPr>
              <a:t>. This means that Latvia has almost reached its target of 40% in 2020.</a:t>
            </a:r>
            <a:endParaRPr b="0" lang="en-US" sz="2800" spc="-1" strike="noStrike">
              <a:solidFill>
                <a:srgbClr val="000000"/>
              </a:solidFill>
              <a:latin typeface="Tw Cen MT"/>
            </a:endParaRPr>
          </a:p>
        </p:txBody>
      </p:sp>
      <p:sp>
        <p:nvSpPr>
          <p:cNvPr id="147" name="CustomShape 4"/>
          <p:cNvSpPr/>
          <p:nvPr/>
        </p:nvSpPr>
        <p:spPr>
          <a:xfrm flipH="1">
            <a:off x="0" y="6408720"/>
            <a:ext cx="12191760" cy="448920"/>
          </a:xfrm>
          <a:prstGeom prst="rect">
            <a:avLst/>
          </a:prstGeom>
          <a:gradFill rotWithShape="0">
            <a:gsLst>
              <a:gs pos="34000">
                <a:srgbClr val="fe4a00">
                  <a:alpha val="73333"/>
                </a:srgbClr>
              </a:gs>
              <a:gs pos="100000">
                <a:srgbClr val="da002f">
                  <a:alpha val="89019"/>
                </a:srgbClr>
              </a:gs>
            </a:gsLst>
            <a:lin ang="2400000"/>
          </a:gradFill>
          <a:ln>
            <a:noFill/>
          </a:ln>
        </p:spPr>
        <p:style>
          <a:lnRef idx="2">
            <a:schemeClr val="accent1">
              <a:shade val="50000"/>
            </a:schemeClr>
          </a:lnRef>
          <a:fillRef idx="1">
            <a:schemeClr val="accent1"/>
          </a:fillRef>
          <a:effectRef idx="0">
            <a:schemeClr val="accent1"/>
          </a:effectRef>
          <a:fontRef idx="minor"/>
        </p:style>
      </p:sp>
      <p:sp>
        <p:nvSpPr>
          <p:cNvPr id="148" name="CustomShape 5"/>
          <p:cNvSpPr/>
          <p:nvPr/>
        </p:nvSpPr>
        <p:spPr>
          <a:xfrm flipH="1">
            <a:off x="0" y="6408360"/>
            <a:ext cx="8115120" cy="448920"/>
          </a:xfrm>
          <a:prstGeom prst="rect">
            <a:avLst/>
          </a:prstGeom>
          <a:gradFill rotWithShape="0">
            <a:gsLst>
              <a:gs pos="0">
                <a:srgbClr val="ff5076">
                  <a:alpha val="55294"/>
                </a:srgbClr>
              </a:gs>
              <a:gs pos="100000">
                <a:srgbClr val="92248e"/>
              </a:gs>
            </a:gsLst>
            <a:lin ang="21000000"/>
          </a:gra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Picture 2" descr="Chart&#10;&#10;Description automatically generated"/>
          <p:cNvPicPr/>
          <p:nvPr/>
        </p:nvPicPr>
        <p:blipFill>
          <a:blip r:embed="rId1"/>
          <a:stretch/>
        </p:blipFill>
        <p:spPr>
          <a:xfrm>
            <a:off x="-5760" y="-221040"/>
            <a:ext cx="12203280" cy="721296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0"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51" name="TextShape 2"/>
          <p:cNvSpPr txBox="1"/>
          <p:nvPr/>
        </p:nvSpPr>
        <p:spPr>
          <a:xfrm>
            <a:off x="1055160" y="473760"/>
            <a:ext cx="5160240" cy="1658160"/>
          </a:xfrm>
          <a:prstGeom prst="rect">
            <a:avLst/>
          </a:prstGeom>
          <a:noFill/>
          <a:ln w="0">
            <a:noFill/>
          </a:ln>
        </p:spPr>
        <p:txBody>
          <a:bodyPr lIns="0" rIns="0" tIns="0" bIns="0" anchor="b">
            <a:normAutofit/>
          </a:bodyPr>
          <a:p>
            <a:endParaRPr b="0" lang="en-US" sz="1800" spc="-1" strike="noStrike">
              <a:solidFill>
                <a:srgbClr val="000000"/>
              </a:solidFill>
              <a:latin typeface="Tw Cen MT"/>
            </a:endParaRPr>
          </a:p>
        </p:txBody>
      </p:sp>
      <p:pic>
        <p:nvPicPr>
          <p:cNvPr id="152" name="Picture 5" descr="Chart&#10;&#10;Description automatically generated"/>
          <p:cNvPicPr/>
          <p:nvPr/>
        </p:nvPicPr>
        <p:blipFill>
          <a:blip r:embed="rId1"/>
          <a:stretch/>
        </p:blipFill>
        <p:spPr>
          <a:xfrm>
            <a:off x="-8280" y="-68040"/>
            <a:ext cx="12199680" cy="6468120"/>
          </a:xfrm>
          <a:prstGeom prst="rect">
            <a:avLst/>
          </a:prstGeom>
          <a:ln w="0">
            <a:noFill/>
          </a:ln>
        </p:spPr>
      </p:pic>
      <p:sp>
        <p:nvSpPr>
          <p:cNvPr id="153" name="CustomShape 3"/>
          <p:cNvSpPr/>
          <p:nvPr/>
        </p:nvSpPr>
        <p:spPr>
          <a:xfrm flipH="1" rot="10800000">
            <a:off x="360" y="640116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154" name="CustomShape 4"/>
          <p:cNvSpPr/>
          <p:nvPr/>
        </p:nvSpPr>
        <p:spPr>
          <a:xfrm flipH="1">
            <a:off x="4037760" y="6400800"/>
            <a:ext cx="8152920" cy="456480"/>
          </a:xfrm>
          <a:prstGeom prst="rect">
            <a:avLst/>
          </a:prstGeom>
          <a:gradFill rotWithShape="0">
            <a:gsLst>
              <a:gs pos="0">
                <a:srgbClr val="d451ce">
                  <a:alpha val="35294"/>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5"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56" name="TextShape 2"/>
          <p:cNvSpPr txBox="1"/>
          <p:nvPr/>
        </p:nvSpPr>
        <p:spPr>
          <a:xfrm>
            <a:off x="796680" y="97920"/>
            <a:ext cx="10643760" cy="735840"/>
          </a:xfrm>
          <a:prstGeom prst="rect">
            <a:avLst/>
          </a:prstGeom>
          <a:noFill/>
          <a:ln w="0">
            <a:noFill/>
          </a:ln>
        </p:spPr>
        <p:txBody>
          <a:bodyPr lIns="0" rIns="0" tIns="0" bIns="0" anchor="b">
            <a:normAutofit/>
          </a:bodyPr>
          <a:p>
            <a:pPr>
              <a:lnSpc>
                <a:spcPct val="100000"/>
              </a:lnSpc>
            </a:pPr>
            <a:r>
              <a:rPr b="1" lang="en-US" sz="4000" spc="698" strike="noStrike" cap="all">
                <a:solidFill>
                  <a:srgbClr val="fe4a00"/>
                </a:solidFill>
                <a:latin typeface="Tw Cen MT"/>
              </a:rPr>
              <a:t>RENOVATION</a:t>
            </a:r>
            <a:endParaRPr b="0" lang="en-US" sz="4000" spc="-1" strike="noStrike">
              <a:solidFill>
                <a:srgbClr val="000000"/>
              </a:solidFill>
              <a:latin typeface="Tw Cen MT"/>
            </a:endParaRPr>
          </a:p>
        </p:txBody>
      </p:sp>
      <p:sp>
        <p:nvSpPr>
          <p:cNvPr id="157" name="TextShape 3"/>
          <p:cNvSpPr txBox="1"/>
          <p:nvPr/>
        </p:nvSpPr>
        <p:spPr>
          <a:xfrm>
            <a:off x="465840" y="830520"/>
            <a:ext cx="7518960" cy="5530320"/>
          </a:xfrm>
          <a:prstGeom prst="rect">
            <a:avLst/>
          </a:prstGeom>
          <a:noFill/>
          <a:ln w="0">
            <a:noFill/>
          </a:ln>
        </p:spPr>
        <p:txBody>
          <a:bodyPr lIns="0" rIns="0" tIns="0" bIns="0">
            <a:normAutofit fontScale="97000"/>
          </a:bodyPr>
          <a:p>
            <a:pPr marL="228600" indent="-228240">
              <a:lnSpc>
                <a:spcPct val="110000"/>
              </a:lnSpc>
              <a:spcBef>
                <a:spcPts val="1001"/>
              </a:spcBef>
              <a:buClr>
                <a:srgbClr val="c00000"/>
              </a:buClr>
              <a:buFont typeface="Arial"/>
              <a:buChar char="•"/>
            </a:pPr>
            <a:r>
              <a:rPr b="1" lang="en-US" sz="2400" spc="-1" strike="noStrike">
                <a:solidFill>
                  <a:srgbClr val="c00000"/>
                </a:solidFill>
                <a:latin typeface="Times New Roman"/>
              </a:rPr>
              <a:t>93.8% of Latvia residents live in the houses built before 1990.</a:t>
            </a:r>
            <a:endParaRPr b="0" lang="en-US" sz="2400" spc="-1" strike="noStrike">
              <a:solidFill>
                <a:srgbClr val="000000"/>
              </a:solidFill>
              <a:latin typeface="Tw Cen MT"/>
            </a:endParaRPr>
          </a:p>
          <a:p>
            <a:pPr>
              <a:lnSpc>
                <a:spcPct val="110000"/>
              </a:lnSpc>
              <a:spcBef>
                <a:spcPts val="1001"/>
              </a:spcBef>
              <a:tabLst>
                <a:tab algn="l" pos="0"/>
              </a:tabLst>
            </a:pPr>
            <a:r>
              <a:rPr b="0" lang="en-US" sz="2600" spc="-1" strike="noStrike" u="sng">
                <a:solidFill>
                  <a:srgbClr val="002060"/>
                </a:solidFill>
                <a:uFillTx/>
                <a:latin typeface="Times New Roman"/>
                <a:ea typeface="Tw Cen MT"/>
              </a:rPr>
              <a:t>To decrease impact on climate many options are available: </a:t>
            </a:r>
            <a:endParaRPr b="0" lang="en-US" sz="2600" spc="-1" strike="noStrike">
              <a:solidFill>
                <a:srgbClr val="000000"/>
              </a:solidFill>
              <a:latin typeface="Tw Cen MT"/>
            </a:endParaRPr>
          </a:p>
          <a:p>
            <a:pPr marL="228600" indent="-228240">
              <a:lnSpc>
                <a:spcPct val="110000"/>
              </a:lnSpc>
              <a:spcBef>
                <a:spcPts val="1001"/>
              </a:spcBef>
              <a:buClr>
                <a:srgbClr val="002060"/>
              </a:buClr>
              <a:buFont typeface="Arial"/>
              <a:buChar char="•"/>
              <a:tabLst>
                <a:tab algn="l" pos="0"/>
              </a:tabLst>
            </a:pPr>
            <a:r>
              <a:rPr b="0" lang="en-US" sz="2400" spc="-1" strike="noStrike">
                <a:solidFill>
                  <a:srgbClr val="002060"/>
                </a:solidFill>
                <a:latin typeface="Times New Roman"/>
                <a:ea typeface="Tw Cen MT"/>
              </a:rPr>
              <a:t>one can renovate building, </a:t>
            </a:r>
            <a:endParaRPr b="0" lang="en-US" sz="2400" spc="-1" strike="noStrike">
              <a:solidFill>
                <a:srgbClr val="000000"/>
              </a:solidFill>
              <a:latin typeface="Tw Cen MT"/>
            </a:endParaRPr>
          </a:p>
          <a:p>
            <a:pPr marL="228600" indent="-228240">
              <a:lnSpc>
                <a:spcPct val="110000"/>
              </a:lnSpc>
              <a:spcBef>
                <a:spcPts val="1001"/>
              </a:spcBef>
              <a:buClr>
                <a:srgbClr val="002060"/>
              </a:buClr>
              <a:buFont typeface="Arial"/>
              <a:buChar char="•"/>
              <a:tabLst>
                <a:tab algn="l" pos="0"/>
              </a:tabLst>
            </a:pPr>
            <a:r>
              <a:rPr b="0" lang="en-US" sz="2400" spc="-1" strike="noStrike">
                <a:solidFill>
                  <a:srgbClr val="002060"/>
                </a:solidFill>
                <a:latin typeface="Times New Roman"/>
                <a:ea typeface="Tw Cen MT"/>
              </a:rPr>
              <a:t>decrease electricity bills, </a:t>
            </a:r>
            <a:endParaRPr b="0" lang="en-US" sz="2400" spc="-1" strike="noStrike">
              <a:solidFill>
                <a:srgbClr val="000000"/>
              </a:solidFill>
              <a:latin typeface="Tw Cen MT"/>
            </a:endParaRPr>
          </a:p>
          <a:p>
            <a:pPr marL="343080" indent="-342720">
              <a:lnSpc>
                <a:spcPct val="110000"/>
              </a:lnSpc>
              <a:spcBef>
                <a:spcPts val="1001"/>
              </a:spcBef>
              <a:buClr>
                <a:srgbClr val="002060"/>
              </a:buClr>
              <a:buFont typeface="Arial"/>
              <a:buChar char="•"/>
              <a:tabLst>
                <a:tab algn="l" pos="0"/>
              </a:tabLst>
            </a:pPr>
            <a:r>
              <a:rPr b="0" lang="en-US" sz="2400" spc="-1" strike="noStrike">
                <a:solidFill>
                  <a:srgbClr val="002060"/>
                </a:solidFill>
                <a:latin typeface="Times New Roman"/>
                <a:ea typeface="Tw Cen MT"/>
              </a:rPr>
              <a:t>grow own food, store it in cellar,                                        </a:t>
            </a:r>
            <a:endParaRPr b="0" lang="en-US" sz="2400" spc="-1" strike="noStrike">
              <a:solidFill>
                <a:srgbClr val="000000"/>
              </a:solidFill>
              <a:latin typeface="Tw Cen MT"/>
            </a:endParaRPr>
          </a:p>
          <a:p>
            <a:pPr marL="343080" indent="-342720">
              <a:lnSpc>
                <a:spcPct val="110000"/>
              </a:lnSpc>
              <a:spcBef>
                <a:spcPts val="1001"/>
              </a:spcBef>
              <a:buClr>
                <a:srgbClr val="002060"/>
              </a:buClr>
              <a:buFont typeface="Arial"/>
              <a:buChar char="•"/>
              <a:tabLst>
                <a:tab algn="l" pos="0"/>
              </a:tabLst>
            </a:pPr>
            <a:r>
              <a:rPr b="0" lang="en-US" sz="2400" spc="-1" strike="noStrike">
                <a:solidFill>
                  <a:srgbClr val="002060"/>
                </a:solidFill>
                <a:latin typeface="Times New Roman"/>
                <a:ea typeface="Tw Cen MT"/>
              </a:rPr>
              <a:t>install a solar collector, </a:t>
            </a:r>
            <a:endParaRPr b="0" lang="en-US" sz="2400" spc="-1" strike="noStrike">
              <a:solidFill>
                <a:srgbClr val="000000"/>
              </a:solidFill>
              <a:latin typeface="Tw Cen MT"/>
            </a:endParaRPr>
          </a:p>
          <a:p>
            <a:pPr marL="228600" indent="-228240">
              <a:lnSpc>
                <a:spcPct val="110000"/>
              </a:lnSpc>
              <a:spcBef>
                <a:spcPts val="1001"/>
              </a:spcBef>
              <a:buClr>
                <a:srgbClr val="002060"/>
              </a:buClr>
              <a:buFont typeface="Arial"/>
              <a:buChar char="•"/>
              <a:tabLst>
                <a:tab algn="l" pos="0"/>
              </a:tabLst>
            </a:pPr>
            <a:r>
              <a:rPr b="0" lang="en-US" sz="2400" spc="-1" strike="noStrike">
                <a:solidFill>
                  <a:srgbClr val="002060"/>
                </a:solidFill>
                <a:latin typeface="Times New Roman"/>
                <a:ea typeface="Tw Cen MT"/>
              </a:rPr>
              <a:t>sort waste, </a:t>
            </a:r>
            <a:endParaRPr b="0" lang="en-US" sz="2400" spc="-1" strike="noStrike">
              <a:solidFill>
                <a:srgbClr val="000000"/>
              </a:solidFill>
              <a:latin typeface="Tw Cen MT"/>
            </a:endParaRPr>
          </a:p>
          <a:p>
            <a:pPr marL="228600" indent="-228240">
              <a:lnSpc>
                <a:spcPct val="110000"/>
              </a:lnSpc>
              <a:spcBef>
                <a:spcPts val="1001"/>
              </a:spcBef>
              <a:buClr>
                <a:srgbClr val="002060"/>
              </a:buClr>
              <a:buFont typeface="Arial"/>
              <a:buChar char="•"/>
              <a:tabLst>
                <a:tab algn="l" pos="0"/>
              </a:tabLst>
            </a:pPr>
            <a:r>
              <a:rPr b="0" lang="en-US" sz="2400" spc="-1" strike="noStrike">
                <a:solidFill>
                  <a:srgbClr val="002060"/>
                </a:solidFill>
                <a:latin typeface="Times New Roman"/>
                <a:ea typeface="Tw Cen MT"/>
              </a:rPr>
              <a:t>introduce composting, </a:t>
            </a:r>
            <a:endParaRPr b="0" lang="en-US" sz="2400" spc="-1" strike="noStrike">
              <a:solidFill>
                <a:srgbClr val="000000"/>
              </a:solidFill>
              <a:latin typeface="Tw Cen MT"/>
            </a:endParaRPr>
          </a:p>
          <a:p>
            <a:pPr marL="228600" indent="-228240">
              <a:lnSpc>
                <a:spcPct val="110000"/>
              </a:lnSpc>
              <a:spcBef>
                <a:spcPts val="1001"/>
              </a:spcBef>
              <a:buClr>
                <a:srgbClr val="002060"/>
              </a:buClr>
              <a:buFont typeface="Arial"/>
              <a:buChar char="•"/>
              <a:tabLst>
                <a:tab algn="l" pos="0"/>
              </a:tabLst>
            </a:pPr>
            <a:r>
              <a:rPr b="0" lang="en-US" sz="2400" spc="-1" strike="noStrike">
                <a:solidFill>
                  <a:srgbClr val="002060"/>
                </a:solidFill>
                <a:latin typeface="Times New Roman"/>
                <a:ea typeface="Tw Cen MT"/>
              </a:rPr>
              <a:t>use recycled paper, et</a:t>
            </a:r>
            <a:r>
              <a:rPr b="0" lang="en-US" sz="1100" spc="-1" strike="noStrike">
                <a:solidFill>
                  <a:srgbClr val="002060"/>
                </a:solidFill>
                <a:latin typeface="Times New Roman"/>
                <a:ea typeface="Tw Cen MT"/>
              </a:rPr>
              <a:t>c</a:t>
            </a:r>
            <a:endParaRPr b="0" lang="en-US" sz="1100" spc="-1" strike="noStrike">
              <a:solidFill>
                <a:srgbClr val="000000"/>
              </a:solidFill>
              <a:latin typeface="Tw Cen MT"/>
            </a:endParaRPr>
          </a:p>
          <a:p>
            <a:pPr>
              <a:lnSpc>
                <a:spcPct val="110000"/>
              </a:lnSpc>
              <a:spcBef>
                <a:spcPts val="1001"/>
              </a:spcBef>
              <a:tabLst>
                <a:tab algn="l" pos="0"/>
              </a:tabLst>
            </a:pPr>
            <a:br/>
            <a:endParaRPr b="0" lang="en-US" sz="1100" spc="-1" strike="noStrike">
              <a:solidFill>
                <a:srgbClr val="000000"/>
              </a:solidFill>
              <a:latin typeface="Tw Cen MT"/>
            </a:endParaRPr>
          </a:p>
          <a:p>
            <a:pPr>
              <a:lnSpc>
                <a:spcPct val="110000"/>
              </a:lnSpc>
              <a:spcBef>
                <a:spcPts val="1001"/>
              </a:spcBef>
              <a:tabLst>
                <a:tab algn="l" pos="0"/>
              </a:tabLst>
            </a:pPr>
            <a:endParaRPr b="0" lang="en-US" sz="1100" spc="-1" strike="noStrike">
              <a:solidFill>
                <a:srgbClr val="000000"/>
              </a:solidFill>
              <a:latin typeface="Tw Cen MT"/>
            </a:endParaRPr>
          </a:p>
        </p:txBody>
      </p:sp>
      <p:pic>
        <p:nvPicPr>
          <p:cNvPr id="158" name="Picture 4" descr="A picture containing grass, building, outdoor, sky&#10;&#10;Description automatically generated"/>
          <p:cNvPicPr/>
          <p:nvPr/>
        </p:nvPicPr>
        <p:blipFill>
          <a:blip r:embed="rId1"/>
          <a:srcRect l="12641" t="0" r="9963" b="-2"/>
          <a:stretch/>
        </p:blipFill>
        <p:spPr>
          <a:xfrm>
            <a:off x="7910280" y="2539800"/>
            <a:ext cx="3748320" cy="3632400"/>
          </a:xfrm>
          <a:prstGeom prst="rect">
            <a:avLst/>
          </a:prstGeom>
          <a:ln w="0">
            <a:noFill/>
          </a:ln>
        </p:spPr>
      </p:pic>
      <p:sp>
        <p:nvSpPr>
          <p:cNvPr id="159" name="CustomShape 4"/>
          <p:cNvSpPr/>
          <p:nvPr/>
        </p:nvSpPr>
        <p:spPr>
          <a:xfrm flipH="1" rot="10800000">
            <a:off x="360" y="640116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160" name="CustomShape 5"/>
          <p:cNvSpPr/>
          <p:nvPr/>
        </p:nvSpPr>
        <p:spPr>
          <a:xfrm flipH="1">
            <a:off x="4037760" y="6400800"/>
            <a:ext cx="8152920" cy="456480"/>
          </a:xfrm>
          <a:prstGeom prst="rect">
            <a:avLst/>
          </a:prstGeom>
          <a:gradFill rotWithShape="0">
            <a:gsLst>
              <a:gs pos="0">
                <a:srgbClr val="d451ce">
                  <a:alpha val="35294"/>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1"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62" name="TextShape 2"/>
          <p:cNvSpPr txBox="1"/>
          <p:nvPr/>
        </p:nvSpPr>
        <p:spPr>
          <a:xfrm>
            <a:off x="6098400" y="457200"/>
            <a:ext cx="5636160" cy="562680"/>
          </a:xfrm>
          <a:prstGeom prst="rect">
            <a:avLst/>
          </a:prstGeom>
          <a:noFill/>
          <a:ln w="0">
            <a:noFill/>
          </a:ln>
        </p:spPr>
        <p:txBody>
          <a:bodyPr lIns="0" rIns="0" tIns="0" bIns="0" anchor="b">
            <a:normAutofit fontScale="42000"/>
          </a:bodyPr>
          <a:p>
            <a:pPr>
              <a:lnSpc>
                <a:spcPct val="100000"/>
              </a:lnSpc>
            </a:pPr>
            <a:r>
              <a:rPr b="1" lang="en-US" sz="2800" spc="698" strike="noStrike" cap="all">
                <a:solidFill>
                  <a:srgbClr val="c00000"/>
                </a:solidFill>
                <a:latin typeface="Tw Cen MT"/>
              </a:rPr>
              <a:t>Latvia's ren goals</a:t>
            </a:r>
            <a:endParaRPr b="0" lang="en-US" sz="2800" spc="-1" strike="noStrike">
              <a:solidFill>
                <a:srgbClr val="000000"/>
              </a:solidFill>
              <a:latin typeface="Tw Cen MT"/>
            </a:endParaRPr>
          </a:p>
        </p:txBody>
      </p:sp>
      <p:pic>
        <p:nvPicPr>
          <p:cNvPr id="163" name="Picture 4" descr="A picture containing tree, outdoor, water, rock&#10;&#10;Description automatically generated"/>
          <p:cNvPicPr/>
          <p:nvPr/>
        </p:nvPicPr>
        <p:blipFill>
          <a:blip r:embed="rId1"/>
          <a:srcRect l="5024" t="0" r="0" b="0"/>
          <a:stretch/>
        </p:blipFill>
        <p:spPr>
          <a:xfrm>
            <a:off x="0" y="360"/>
            <a:ext cx="5685120" cy="4481280"/>
          </a:xfrm>
          <a:prstGeom prst="rect">
            <a:avLst/>
          </a:prstGeom>
          <a:ln w="0">
            <a:noFill/>
          </a:ln>
        </p:spPr>
      </p:pic>
      <p:sp>
        <p:nvSpPr>
          <p:cNvPr id="164" name="TextShape 3"/>
          <p:cNvSpPr txBox="1"/>
          <p:nvPr/>
        </p:nvSpPr>
        <p:spPr>
          <a:xfrm>
            <a:off x="6012000" y="1308600"/>
            <a:ext cx="5803560" cy="4649760"/>
          </a:xfrm>
          <a:prstGeom prst="rect">
            <a:avLst/>
          </a:prstGeom>
          <a:noFill/>
          <a:ln w="0">
            <a:noFill/>
          </a:ln>
        </p:spPr>
        <p:txBody>
          <a:bodyPr lIns="0" rIns="0" tIns="0" bIns="0">
            <a:normAutofit fontScale="85000"/>
          </a:bodyPr>
          <a:p>
            <a:pPr marL="285840" indent="-285480">
              <a:lnSpc>
                <a:spcPct val="120000"/>
              </a:lnSpc>
              <a:spcBef>
                <a:spcPts val="1001"/>
              </a:spcBef>
              <a:buClr>
                <a:srgbClr val="002060"/>
              </a:buClr>
              <a:buFont typeface="Arial"/>
              <a:buChar char="•"/>
            </a:pPr>
            <a:r>
              <a:rPr b="0" lang="en-US" sz="2000" spc="-1" strike="noStrike">
                <a:solidFill>
                  <a:srgbClr val="002060"/>
                </a:solidFill>
                <a:latin typeface="Tw Cen MT"/>
              </a:rPr>
              <a:t>Biomass (woodchip, straw, reeds) co-generation</a:t>
            </a:r>
            <a:endParaRPr b="0" lang="en-US" sz="2000" spc="-1" strike="noStrike">
              <a:solidFill>
                <a:srgbClr val="000000"/>
              </a:solidFill>
              <a:latin typeface="Tw Cen MT"/>
            </a:endParaRPr>
          </a:p>
          <a:p>
            <a:pPr marL="285840" indent="-285480">
              <a:lnSpc>
                <a:spcPct val="120000"/>
              </a:lnSpc>
              <a:spcBef>
                <a:spcPts val="1001"/>
              </a:spcBef>
              <a:buClr>
                <a:srgbClr val="002060"/>
              </a:buClr>
              <a:buFont typeface="Arial"/>
              <a:buChar char="•"/>
            </a:pPr>
            <a:r>
              <a:rPr b="0" lang="en-US" sz="2000" spc="-1" strike="noStrike">
                <a:solidFill>
                  <a:srgbClr val="002060"/>
                </a:solidFill>
                <a:latin typeface="Tw Cen MT"/>
              </a:rPr>
              <a:t>Energy efficiency activities – buildings, network, equipment (water boilers, fridges, etc.)</a:t>
            </a:r>
            <a:endParaRPr b="0" lang="en-US" sz="2000" spc="-1" strike="noStrike">
              <a:solidFill>
                <a:srgbClr val="000000"/>
              </a:solidFill>
              <a:latin typeface="Tw Cen MT"/>
            </a:endParaRPr>
          </a:p>
          <a:p>
            <a:pPr marL="285840" indent="-285480">
              <a:lnSpc>
                <a:spcPct val="120000"/>
              </a:lnSpc>
              <a:spcBef>
                <a:spcPts val="1001"/>
              </a:spcBef>
              <a:buClr>
                <a:srgbClr val="002060"/>
              </a:buClr>
              <a:buFont typeface="Arial"/>
              <a:buChar char="•"/>
            </a:pPr>
            <a:r>
              <a:rPr b="0" lang="en-US" sz="2000" spc="-1" strike="noStrike">
                <a:solidFill>
                  <a:srgbClr val="002060"/>
                </a:solidFill>
                <a:latin typeface="Tw Cen MT"/>
              </a:rPr>
              <a:t>Transport: biogas, hybrid cars, electric cars.</a:t>
            </a:r>
            <a:endParaRPr b="0" lang="en-US" sz="2000" spc="-1" strike="noStrike">
              <a:solidFill>
                <a:srgbClr val="000000"/>
              </a:solidFill>
              <a:latin typeface="Tw Cen MT"/>
            </a:endParaRPr>
          </a:p>
          <a:p>
            <a:pPr marL="285840" indent="-285480">
              <a:lnSpc>
                <a:spcPct val="120000"/>
              </a:lnSpc>
              <a:spcBef>
                <a:spcPts val="1001"/>
              </a:spcBef>
              <a:buClr>
                <a:srgbClr val="002060"/>
              </a:buClr>
              <a:buFont typeface="Arial"/>
              <a:buChar char="•"/>
            </a:pPr>
            <a:r>
              <a:rPr b="0" lang="en-US" sz="2000" spc="-1" strike="noStrike">
                <a:solidFill>
                  <a:srgbClr val="002060"/>
                </a:solidFill>
                <a:latin typeface="Tw Cen MT"/>
              </a:rPr>
              <a:t>REN support of private persons(including solar energy in private  houses and micro-generation).</a:t>
            </a:r>
            <a:endParaRPr b="0" lang="en-US" sz="2000" spc="-1" strike="noStrike">
              <a:solidFill>
                <a:srgbClr val="000000"/>
              </a:solidFill>
              <a:latin typeface="Tw Cen MT"/>
            </a:endParaRPr>
          </a:p>
          <a:p>
            <a:pPr marL="285840" indent="-285480">
              <a:lnSpc>
                <a:spcPct val="120000"/>
              </a:lnSpc>
              <a:spcBef>
                <a:spcPts val="1001"/>
              </a:spcBef>
              <a:buClr>
                <a:srgbClr val="002060"/>
              </a:buClr>
              <a:buFont typeface="Arial"/>
              <a:buChar char="•"/>
            </a:pPr>
            <a:r>
              <a:rPr b="0" lang="en-US" sz="2000" spc="-1" strike="noStrike">
                <a:solidFill>
                  <a:srgbClr val="002060"/>
                </a:solidFill>
                <a:latin typeface="Tw Cen MT"/>
              </a:rPr>
              <a:t>Economic measures – cellars, collectors small investment energy efficiency measures.</a:t>
            </a:r>
            <a:endParaRPr b="0" lang="en-US" sz="2000" spc="-1" strike="noStrike">
              <a:solidFill>
                <a:srgbClr val="000000"/>
              </a:solidFill>
              <a:latin typeface="Tw Cen MT"/>
            </a:endParaRPr>
          </a:p>
        </p:txBody>
      </p:sp>
      <p:sp>
        <p:nvSpPr>
          <p:cNvPr id="165" name="CustomShape 4"/>
          <p:cNvSpPr/>
          <p:nvPr/>
        </p:nvSpPr>
        <p:spPr>
          <a:xfrm flipH="1">
            <a:off x="0" y="6408720"/>
            <a:ext cx="12191760" cy="448920"/>
          </a:xfrm>
          <a:prstGeom prst="rect">
            <a:avLst/>
          </a:prstGeom>
          <a:gradFill rotWithShape="0">
            <a:gsLst>
              <a:gs pos="34000">
                <a:srgbClr val="fe4a00">
                  <a:alpha val="73333"/>
                </a:srgbClr>
              </a:gs>
              <a:gs pos="100000">
                <a:srgbClr val="da002f">
                  <a:alpha val="89019"/>
                </a:srgbClr>
              </a:gs>
            </a:gsLst>
            <a:lin ang="2400000"/>
          </a:gradFill>
          <a:ln>
            <a:noFill/>
          </a:ln>
        </p:spPr>
        <p:style>
          <a:lnRef idx="2">
            <a:schemeClr val="accent1">
              <a:shade val="50000"/>
            </a:schemeClr>
          </a:lnRef>
          <a:fillRef idx="1">
            <a:schemeClr val="accent1"/>
          </a:fillRef>
          <a:effectRef idx="0">
            <a:schemeClr val="accent1"/>
          </a:effectRef>
          <a:fontRef idx="minor"/>
        </p:style>
      </p:sp>
      <p:sp>
        <p:nvSpPr>
          <p:cNvPr id="166" name="CustomShape 5"/>
          <p:cNvSpPr/>
          <p:nvPr/>
        </p:nvSpPr>
        <p:spPr>
          <a:xfrm flipH="1">
            <a:off x="0" y="6408360"/>
            <a:ext cx="8115120" cy="448920"/>
          </a:xfrm>
          <a:prstGeom prst="rect">
            <a:avLst/>
          </a:prstGeom>
          <a:gradFill rotWithShape="0">
            <a:gsLst>
              <a:gs pos="0">
                <a:srgbClr val="ff5076">
                  <a:alpha val="55294"/>
                </a:srgbClr>
              </a:gs>
              <a:gs pos="100000">
                <a:srgbClr val="92248e"/>
              </a:gs>
            </a:gsLst>
            <a:lin ang="21000000"/>
          </a:gradFill>
          <a:ln>
            <a:noFill/>
          </a:ln>
        </p:spPr>
        <p:style>
          <a:lnRef idx="2">
            <a:schemeClr val="accent1">
              <a:shade val="50000"/>
            </a:schemeClr>
          </a:lnRef>
          <a:fillRef idx="1">
            <a:schemeClr val="accent1"/>
          </a:fillRef>
          <a:effectRef idx="0">
            <a:schemeClr val="accent1"/>
          </a:effectRef>
          <a:fontRef idx="minor"/>
        </p:style>
      </p:sp>
      <p:sp>
        <p:nvSpPr>
          <p:cNvPr id="167" name="CustomShape 6"/>
          <p:cNvSpPr/>
          <p:nvPr/>
        </p:nvSpPr>
        <p:spPr>
          <a:xfrm>
            <a:off x="5600520" y="6208560"/>
            <a:ext cx="2765520" cy="196920"/>
          </a:xfrm>
          <a:prstGeom prst="rect">
            <a:avLst/>
          </a:prstGeom>
          <a:solidFill>
            <a:srgbClr val="000000"/>
          </a:solidFill>
          <a:ln w="0">
            <a:noFill/>
          </a:ln>
        </p:spPr>
        <p:style>
          <a:lnRef idx="0"/>
          <a:fillRef idx="0"/>
          <a:effectRef idx="0"/>
          <a:fontRef idx="minor"/>
        </p:style>
        <p:txBody>
          <a:bodyPr wrap="none" lIns="90000" rIns="90000" tIns="45000" bIns="45000">
            <a:spAutoFit/>
          </a:bodyPr>
          <a:p>
            <a:pPr algn="r">
              <a:lnSpc>
                <a:spcPct val="100000"/>
              </a:lnSpc>
              <a:spcAft>
                <a:spcPts val="601"/>
              </a:spcAft>
            </a:pPr>
            <a:r>
              <a:rPr b="0" lang="en-US" sz="700" spc="-1" strike="noStrike" u="sng">
                <a:solidFill>
                  <a:srgbClr val="ca71e4"/>
                </a:solidFill>
                <a:uFillTx/>
                <a:latin typeface="Tw Cen MT"/>
                <a:hlinkClick r:id="rId2"/>
              </a:rPr>
              <a:t>This Photo</a:t>
            </a:r>
            <a:r>
              <a:rPr b="0" lang="en-US" sz="700" spc="-1" strike="noStrike">
                <a:solidFill>
                  <a:srgbClr val="ffffff"/>
                </a:solidFill>
                <a:latin typeface="Tw Cen MT"/>
              </a:rPr>
              <a:t> by Unknown author is licensed under </a:t>
            </a:r>
            <a:r>
              <a:rPr b="0" lang="en-US" sz="700" spc="-1" strike="noStrike" u="sng">
                <a:solidFill>
                  <a:srgbClr val="ca71e4"/>
                </a:solidFill>
                <a:uFillTx/>
                <a:latin typeface="Tw Cen MT"/>
                <a:hlinkClick r:id="rId3"/>
              </a:rPr>
              <a:t>CC BY-SA</a:t>
            </a:r>
            <a:r>
              <a:rPr b="0" lang="en-US" sz="700" spc="-1" strike="noStrike">
                <a:solidFill>
                  <a:srgbClr val="ffffff"/>
                </a:solidFill>
                <a:latin typeface="Tw Cen MT"/>
              </a:rPr>
              <a:t>.</a:t>
            </a:r>
            <a:endParaRPr b="0" lang="en-US" sz="7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8"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69" name="TextShape 2"/>
          <p:cNvSpPr txBox="1"/>
          <p:nvPr/>
        </p:nvSpPr>
        <p:spPr>
          <a:xfrm>
            <a:off x="1371600" y="457200"/>
            <a:ext cx="10068480" cy="405000"/>
          </a:xfrm>
          <a:prstGeom prst="rect">
            <a:avLst/>
          </a:prstGeom>
          <a:noFill/>
          <a:ln w="0">
            <a:noFill/>
          </a:ln>
        </p:spPr>
        <p:txBody>
          <a:bodyPr lIns="0" rIns="0" tIns="0" bIns="0" anchor="b">
            <a:normAutofit fontScale="42000"/>
          </a:bodyPr>
          <a:p>
            <a:pPr>
              <a:lnSpc>
                <a:spcPct val="100000"/>
              </a:lnSpc>
            </a:pPr>
            <a:r>
              <a:rPr b="1" lang="en-US" sz="4000" spc="698" strike="noStrike" cap="all">
                <a:solidFill>
                  <a:srgbClr val="0070c0"/>
                </a:solidFill>
                <a:latin typeface="Tw Cen MT"/>
              </a:rPr>
              <a:t>WIND POWER</a:t>
            </a:r>
            <a:endParaRPr b="0" lang="en-US" sz="4000" spc="-1" strike="noStrike">
              <a:solidFill>
                <a:srgbClr val="000000"/>
              </a:solidFill>
              <a:latin typeface="Tw Cen MT"/>
            </a:endParaRPr>
          </a:p>
        </p:txBody>
      </p:sp>
      <p:sp>
        <p:nvSpPr>
          <p:cNvPr id="170" name="TextShape 3"/>
          <p:cNvSpPr txBox="1"/>
          <p:nvPr/>
        </p:nvSpPr>
        <p:spPr>
          <a:xfrm>
            <a:off x="322200" y="1031760"/>
            <a:ext cx="7432560" cy="5372280"/>
          </a:xfrm>
          <a:prstGeom prst="rect">
            <a:avLst/>
          </a:prstGeom>
          <a:noFill/>
          <a:ln w="0">
            <a:noFill/>
          </a:ln>
        </p:spPr>
        <p:txBody>
          <a:bodyPr lIns="0" rIns="0" tIns="0" bIns="0">
            <a:noAutofit/>
          </a:bodyPr>
          <a:p>
            <a:pPr marL="228600" indent="-228240">
              <a:lnSpc>
                <a:spcPct val="110000"/>
              </a:lnSpc>
              <a:spcBef>
                <a:spcPts val="1001"/>
              </a:spcBef>
              <a:buClr>
                <a:srgbClr val="000000"/>
              </a:buClr>
              <a:buFont typeface="Arial"/>
              <a:buChar char="•"/>
            </a:pPr>
            <a:r>
              <a:rPr b="0" lang="en-US" sz="2400" spc="-1" strike="noStrike">
                <a:solidFill>
                  <a:srgbClr val="000000"/>
                </a:solidFill>
                <a:latin typeface="Times New Roman"/>
                <a:ea typeface="Tw Cen MT"/>
              </a:rPr>
              <a:t>At the end of 2018, total </a:t>
            </a:r>
            <a:r>
              <a:rPr b="1" lang="en-US" sz="2400" spc="-1" strike="noStrike">
                <a:solidFill>
                  <a:srgbClr val="000000"/>
                </a:solidFill>
                <a:latin typeface="Times New Roman"/>
                <a:ea typeface="Tw Cen MT"/>
              </a:rPr>
              <a:t>wind power capacity</a:t>
            </a:r>
            <a:r>
              <a:rPr b="0" lang="en-US" sz="2400" spc="-1" strike="noStrike">
                <a:solidFill>
                  <a:srgbClr val="000000"/>
                </a:solidFill>
                <a:latin typeface="Times New Roman"/>
                <a:ea typeface="Tw Cen MT"/>
              </a:rPr>
              <a:t> installed in Latvia was </a:t>
            </a:r>
            <a:r>
              <a:rPr b="1" lang="en-US" sz="2400" spc="-1" strike="noStrike">
                <a:solidFill>
                  <a:srgbClr val="000000"/>
                </a:solidFill>
                <a:latin typeface="Times New Roman"/>
                <a:ea typeface="Tw Cen MT"/>
              </a:rPr>
              <a:t>66 MW</a:t>
            </a:r>
            <a:r>
              <a:rPr b="0" lang="en-US" sz="2400" spc="-1" strike="noStrike">
                <a:solidFill>
                  <a:srgbClr val="000000"/>
                </a:solidFill>
                <a:latin typeface="Times New Roman"/>
                <a:ea typeface="Tw Cen MT"/>
              </a:rPr>
              <a:t>, and wind energy constituted a mere </a:t>
            </a:r>
            <a:r>
              <a:rPr b="1" lang="en-US" sz="2400" spc="-1" strike="noStrike">
                <a:solidFill>
                  <a:srgbClr val="000000"/>
                </a:solidFill>
                <a:latin typeface="Times New Roman"/>
                <a:ea typeface="Tw Cen MT"/>
              </a:rPr>
              <a:t>one per cent of the final electricity demand </a:t>
            </a:r>
            <a:r>
              <a:rPr b="0" lang="en-US" sz="2400" spc="-1" strike="noStrike">
                <a:solidFill>
                  <a:srgbClr val="000000"/>
                </a:solidFill>
                <a:latin typeface="Times New Roman"/>
                <a:ea typeface="Tw Cen MT"/>
              </a:rPr>
              <a:t>in Latvia in 2018. Estonia and Lithuania, by contrast, have installed over 310 and 530 MW of wind capacity respectively. </a:t>
            </a:r>
            <a:endParaRPr b="0" lang="en-US" sz="2400" spc="-1" strike="noStrike">
              <a:solidFill>
                <a:srgbClr val="000000"/>
              </a:solidFill>
              <a:latin typeface="Tw Cen MT"/>
            </a:endParaRPr>
          </a:p>
          <a:p>
            <a:pPr marL="228600" indent="-228240">
              <a:lnSpc>
                <a:spcPct val="110000"/>
              </a:lnSpc>
              <a:spcBef>
                <a:spcPts val="1001"/>
              </a:spcBef>
              <a:buClr>
                <a:srgbClr val="000000"/>
              </a:buClr>
              <a:buFont typeface="Arial"/>
              <a:buChar char="•"/>
            </a:pPr>
            <a:r>
              <a:rPr b="0" lang="en-US" sz="2400" spc="-1" strike="noStrike">
                <a:solidFill>
                  <a:srgbClr val="000000"/>
                </a:solidFill>
                <a:latin typeface="Times New Roman"/>
                <a:ea typeface="Tw Cen MT"/>
              </a:rPr>
              <a:t>Even though </a:t>
            </a:r>
            <a:r>
              <a:rPr b="1" lang="en-US" sz="2400" spc="-1" strike="noStrike">
                <a:solidFill>
                  <a:srgbClr val="000000"/>
                </a:solidFill>
                <a:latin typeface="Times New Roman"/>
                <a:ea typeface="Tw Cen MT"/>
              </a:rPr>
              <a:t>all three Baltic nations have signed up to the EU’s recently-agreed goal of carbon emissions’ neutrality by 2050</a:t>
            </a:r>
            <a:r>
              <a:rPr b="0" lang="en-US" sz="2400" spc="-1" strike="noStrike">
                <a:solidFill>
                  <a:srgbClr val="000000"/>
                </a:solidFill>
                <a:latin typeface="Times New Roman"/>
                <a:ea typeface="Tw Cen MT"/>
              </a:rPr>
              <a:t>, Latvia has a long way to go in transforming its energy system if it is to reach this objective. While  Latvia’s draft National Energy and Climate Plan plans to increase its total onshore and offshore wind power capacity to at least 800 MW over the next 10 years, little progress has been made. </a:t>
            </a:r>
            <a:endParaRPr b="0" lang="en-US" sz="2400" spc="-1" strike="noStrike">
              <a:solidFill>
                <a:srgbClr val="000000"/>
              </a:solidFill>
              <a:latin typeface="Tw Cen MT"/>
            </a:endParaRPr>
          </a:p>
          <a:p>
            <a:pPr>
              <a:lnSpc>
                <a:spcPct val="110000"/>
              </a:lnSpc>
              <a:spcBef>
                <a:spcPts val="1001"/>
              </a:spcBef>
            </a:pPr>
            <a:endParaRPr b="0" lang="en-US" sz="2400" spc="-1" strike="noStrike">
              <a:solidFill>
                <a:srgbClr val="000000"/>
              </a:solidFill>
              <a:latin typeface="Tw Cen MT"/>
            </a:endParaRPr>
          </a:p>
        </p:txBody>
      </p:sp>
      <p:pic>
        <p:nvPicPr>
          <p:cNvPr id="171" name="Picture 4" descr=""/>
          <p:cNvPicPr/>
          <p:nvPr/>
        </p:nvPicPr>
        <p:blipFill>
          <a:blip r:embed="rId1"/>
          <a:srcRect l="17445" t="0" r="3" b="4"/>
          <a:stretch/>
        </p:blipFill>
        <p:spPr>
          <a:xfrm>
            <a:off x="7891200" y="1837080"/>
            <a:ext cx="4136760" cy="3977640"/>
          </a:xfrm>
          <a:prstGeom prst="rect">
            <a:avLst/>
          </a:prstGeom>
          <a:ln w="0">
            <a:noFill/>
          </a:ln>
        </p:spPr>
      </p:pic>
      <p:sp>
        <p:nvSpPr>
          <p:cNvPr id="172" name="CustomShape 4"/>
          <p:cNvSpPr/>
          <p:nvPr/>
        </p:nvSpPr>
        <p:spPr>
          <a:xfrm flipH="1" rot="10800000">
            <a:off x="360" y="6401160"/>
            <a:ext cx="12191760" cy="456480"/>
          </a:xfrm>
          <a:prstGeom prst="rect">
            <a:avLst/>
          </a:prstGeom>
          <a:gradFill rotWithShape="0">
            <a:gsLst>
              <a:gs pos="14000">
                <a:srgbClr val="fe4a00">
                  <a:alpha val="28235"/>
                </a:srgbClr>
              </a:gs>
              <a:gs pos="100000">
                <a:srgbClr val="da002f">
                  <a:alpha val="85098"/>
                </a:srgbClr>
              </a:gs>
            </a:gsLst>
            <a:lin ang="15600000"/>
          </a:gradFill>
          <a:ln>
            <a:noFill/>
          </a:ln>
        </p:spPr>
        <p:style>
          <a:lnRef idx="2">
            <a:schemeClr val="accent1">
              <a:shade val="50000"/>
            </a:schemeClr>
          </a:lnRef>
          <a:fillRef idx="1">
            <a:schemeClr val="accent1"/>
          </a:fillRef>
          <a:effectRef idx="0">
            <a:schemeClr val="accent1"/>
          </a:effectRef>
          <a:fontRef idx="minor"/>
        </p:style>
      </p:sp>
      <p:sp>
        <p:nvSpPr>
          <p:cNvPr id="173" name="CustomShape 5"/>
          <p:cNvSpPr/>
          <p:nvPr/>
        </p:nvSpPr>
        <p:spPr>
          <a:xfrm flipH="1">
            <a:off x="4037760" y="6400800"/>
            <a:ext cx="8152920" cy="456480"/>
          </a:xfrm>
          <a:prstGeom prst="rect">
            <a:avLst/>
          </a:prstGeom>
          <a:gradFill rotWithShape="0">
            <a:gsLst>
              <a:gs pos="0">
                <a:srgbClr val="d451ce">
                  <a:alpha val="35294"/>
                </a:srgbClr>
              </a:gs>
              <a:gs pos="100000">
                <a:srgbClr val="92248e"/>
              </a:gs>
            </a:gsLst>
            <a:lin ang="18000000"/>
          </a:gradFill>
          <a:ln>
            <a:noFill/>
          </a:ln>
        </p:spPr>
        <p:style>
          <a:lnRef idx="2">
            <a:schemeClr val="accent1">
              <a:shade val="50000"/>
            </a:schemeClr>
          </a:lnRef>
          <a:fillRef idx="1">
            <a:schemeClr val="accent1"/>
          </a:fillRef>
          <a:effectRef idx="0">
            <a:schemeClr val="accent1"/>
          </a:effectRef>
          <a:fontRef idx="minor"/>
        </p:style>
      </p:sp>
      <p:sp>
        <p:nvSpPr>
          <p:cNvPr id="174" name="CustomShape 6"/>
          <p:cNvSpPr/>
          <p:nvPr/>
        </p:nvSpPr>
        <p:spPr>
          <a:xfrm>
            <a:off x="8714880" y="5413680"/>
            <a:ext cx="2939400" cy="196920"/>
          </a:xfrm>
          <a:prstGeom prst="rect">
            <a:avLst/>
          </a:prstGeom>
          <a:solidFill>
            <a:srgbClr val="000000"/>
          </a:solidFill>
          <a:ln w="0">
            <a:noFill/>
          </a:ln>
        </p:spPr>
        <p:style>
          <a:lnRef idx="0"/>
          <a:fillRef idx="0"/>
          <a:effectRef idx="0"/>
          <a:fontRef idx="minor"/>
        </p:style>
        <p:txBody>
          <a:bodyPr wrap="none" lIns="90000" rIns="90000" tIns="45000" bIns="45000">
            <a:spAutoFit/>
          </a:bodyPr>
          <a:p>
            <a:pPr algn="r">
              <a:lnSpc>
                <a:spcPct val="100000"/>
              </a:lnSpc>
              <a:spcAft>
                <a:spcPts val="601"/>
              </a:spcAft>
            </a:pPr>
            <a:r>
              <a:rPr b="0" lang="en-US" sz="700" spc="-1" strike="noStrike" u="sng">
                <a:solidFill>
                  <a:srgbClr val="ca71e4"/>
                </a:solidFill>
                <a:uFillTx/>
                <a:latin typeface="Tw Cen MT"/>
                <a:hlinkClick r:id="rId2"/>
              </a:rPr>
              <a:t>This Photo</a:t>
            </a:r>
            <a:r>
              <a:rPr b="0" lang="en-US" sz="700" spc="-1" strike="noStrike">
                <a:solidFill>
                  <a:srgbClr val="ffffff"/>
                </a:solidFill>
                <a:latin typeface="Tw Cen MT"/>
              </a:rPr>
              <a:t> by Unknown author is licensed under </a:t>
            </a:r>
            <a:r>
              <a:rPr b="0" lang="en-US" sz="700" spc="-1" strike="noStrike" u="sng">
                <a:solidFill>
                  <a:srgbClr val="ca71e4"/>
                </a:solidFill>
                <a:uFillTx/>
                <a:latin typeface="Tw Cen MT"/>
                <a:hlinkClick r:id="rId3"/>
              </a:rPr>
              <a:t>CC BY-NC-ND</a:t>
            </a:r>
            <a:r>
              <a:rPr b="0" lang="en-US" sz="700" spc="-1" strike="noStrike">
                <a:solidFill>
                  <a:srgbClr val="ffffff"/>
                </a:solidFill>
                <a:latin typeface="Tw Cen MT"/>
              </a:rPr>
              <a:t>.</a:t>
            </a:r>
            <a:endParaRPr b="0" lang="en-US" sz="7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5"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6" name="TextShape 2"/>
          <p:cNvSpPr txBox="1"/>
          <p:nvPr/>
        </p:nvSpPr>
        <p:spPr>
          <a:xfrm>
            <a:off x="549360" y="267480"/>
            <a:ext cx="5666040" cy="1690560"/>
          </a:xfrm>
          <a:prstGeom prst="rect">
            <a:avLst/>
          </a:prstGeom>
          <a:noFill/>
          <a:ln w="0">
            <a:noFill/>
          </a:ln>
        </p:spPr>
        <p:txBody>
          <a:bodyPr lIns="0" rIns="0" tIns="0" bIns="0">
            <a:normAutofit fontScale="64000"/>
          </a:bodyPr>
          <a:p>
            <a:pPr algn="r">
              <a:lnSpc>
                <a:spcPct val="90000"/>
              </a:lnSpc>
            </a:pPr>
            <a:r>
              <a:rPr b="1" lang="en-US" sz="2800" spc="698" strike="noStrike" cap="all">
                <a:solidFill>
                  <a:srgbClr val="000000"/>
                </a:solidFill>
                <a:highlight>
                  <a:srgbClr val="ffff00"/>
                </a:highlight>
                <a:latin typeface="Tw Cen MT"/>
                <a:ea typeface="Tw Cen MT"/>
              </a:rPr>
              <a:t>Main sources in electricity production: hydro and natural gas </a:t>
            </a:r>
            <a:endParaRPr b="0" lang="en-US" sz="2800" spc="-1" strike="noStrike">
              <a:solidFill>
                <a:srgbClr val="000000"/>
              </a:solidFill>
              <a:latin typeface="Tw Cen MT"/>
            </a:endParaRPr>
          </a:p>
        </p:txBody>
      </p:sp>
      <p:sp>
        <p:nvSpPr>
          <p:cNvPr id="177" name="TextShape 3"/>
          <p:cNvSpPr txBox="1"/>
          <p:nvPr/>
        </p:nvSpPr>
        <p:spPr>
          <a:xfrm>
            <a:off x="376560" y="2017080"/>
            <a:ext cx="6984000" cy="2630880"/>
          </a:xfrm>
          <a:prstGeom prst="rect">
            <a:avLst/>
          </a:prstGeom>
          <a:noFill/>
          <a:ln w="0">
            <a:noFill/>
          </a:ln>
        </p:spPr>
        <p:txBody>
          <a:bodyPr lIns="0" rIns="0" tIns="0" bIns="0" anchor="b">
            <a:normAutofit/>
          </a:bodyPr>
          <a:p>
            <a:pPr>
              <a:lnSpc>
                <a:spcPct val="120000"/>
              </a:lnSpc>
              <a:spcBef>
                <a:spcPts val="1001"/>
              </a:spcBef>
              <a:tabLst>
                <a:tab algn="l" pos="0"/>
              </a:tabLst>
            </a:pPr>
            <a:r>
              <a:rPr b="0" lang="en-US" sz="2400" spc="-1" strike="noStrike">
                <a:solidFill>
                  <a:srgbClr val="7030a0"/>
                </a:solidFill>
                <a:highlight>
                  <a:srgbClr val="00ff00"/>
                </a:highlight>
                <a:latin typeface="Times New Roman"/>
                <a:ea typeface="Tw Cen MT"/>
              </a:rPr>
              <a:t>Approximately one third of electricity in Latvia is produced using large hydropower plants on the Daugava river, approximately one third is produced by large combined heat and power (CHP) plants in Riga and the rest is imported. </a:t>
            </a:r>
            <a:endParaRPr b="0" lang="en-US" sz="2400" spc="-1" strike="noStrike">
              <a:solidFill>
                <a:srgbClr val="000000"/>
              </a:solidFill>
              <a:latin typeface="Tw Cen MT"/>
            </a:endParaRPr>
          </a:p>
        </p:txBody>
      </p:sp>
      <p:pic>
        <p:nvPicPr>
          <p:cNvPr id="178" name="Picture 4" descr="Dam Hydro Power Water · Free photo on Pixabay"/>
          <p:cNvPicPr/>
          <p:nvPr/>
        </p:nvPicPr>
        <p:blipFill>
          <a:blip r:embed="rId1"/>
          <a:stretch/>
        </p:blipFill>
        <p:spPr>
          <a:xfrm>
            <a:off x="7361280" y="1028880"/>
            <a:ext cx="4830480" cy="3608280"/>
          </a:xfrm>
          <a:prstGeom prst="rect">
            <a:avLst/>
          </a:prstGeom>
          <a:ln w="0">
            <a:noFill/>
          </a:ln>
        </p:spPr>
      </p:pic>
      <p:sp>
        <p:nvSpPr>
          <p:cNvPr id="179" name="CustomShape 4"/>
          <p:cNvSpPr/>
          <p:nvPr/>
        </p:nvSpPr>
        <p:spPr>
          <a:xfrm flipH="1">
            <a:off x="0" y="6400800"/>
            <a:ext cx="12191760" cy="456840"/>
          </a:xfrm>
          <a:prstGeom prst="rect">
            <a:avLst/>
          </a:prstGeom>
          <a:gradFill rotWithShape="0">
            <a:gsLst>
              <a:gs pos="0">
                <a:srgbClr val="da002f">
                  <a:alpha val="80000"/>
                </a:srgbClr>
              </a:gs>
              <a:gs pos="100000">
                <a:srgbClr val="ff411c"/>
              </a:gs>
            </a:gsLst>
            <a:lin ang="2400000"/>
          </a:gradFill>
          <a:ln>
            <a:noFill/>
          </a:ln>
        </p:spPr>
        <p:style>
          <a:lnRef idx="2">
            <a:schemeClr val="accent1">
              <a:shade val="50000"/>
            </a:schemeClr>
          </a:lnRef>
          <a:fillRef idx="1">
            <a:schemeClr val="accent1"/>
          </a:fillRef>
          <a:effectRef idx="0">
            <a:schemeClr val="accent1"/>
          </a:effectRef>
          <a:fontRef idx="minor"/>
        </p:style>
      </p:sp>
      <p:sp>
        <p:nvSpPr>
          <p:cNvPr id="180" name="CustomShape 5"/>
          <p:cNvSpPr/>
          <p:nvPr/>
        </p:nvSpPr>
        <p:spPr>
          <a:xfrm flipH="1">
            <a:off x="4037760" y="6400800"/>
            <a:ext cx="8152920" cy="456840"/>
          </a:xfrm>
          <a:prstGeom prst="rect">
            <a:avLst/>
          </a:prstGeom>
          <a:gradFill rotWithShape="0">
            <a:gsLst>
              <a:gs pos="1000">
                <a:srgbClr val="92248e">
                  <a:alpha val="77254"/>
                </a:srgbClr>
              </a:gs>
              <a:gs pos="100000">
                <a:srgbClr val="ff907a">
                  <a:alpha val="61176"/>
                </a:srgbClr>
              </a:gs>
            </a:gsLst>
            <a:lin ang="19200000"/>
          </a:gra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TF10001119</Template>
  <TotalTime>12</TotalTime>
  <Application>LibreOffice/7.0.0.3$Windows_X86_64 LibreOffice_project/8061b3e9204bef6b321a21033174034a5e2ea88e</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2021-04-06T16:55:50Z</dcterms:created>
  <dc:creator/>
  <dc:description/>
  <dc:language>en-US</dc:language>
  <cp:lastModifiedBy/>
  <dcterms:modified xsi:type="dcterms:W3CDTF">2021-04-11T22:14:21Z</dcterms:modified>
  <cp:revision>126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Notes">
    <vt:i4>0</vt:i4>
  </property>
  <property fmtid="{D5CDD505-2E9C-101B-9397-08002B2CF9AE}" pid="7" name="PresentationFormat">
    <vt:lpwstr>Widescreen</vt:lpwstr>
  </property>
  <property fmtid="{D5CDD505-2E9C-101B-9397-08002B2CF9AE}" pid="8" name="ScaleCrop">
    <vt:bool>0</vt:bool>
  </property>
  <property fmtid="{D5CDD505-2E9C-101B-9397-08002B2CF9AE}" pid="9" name="ShareDoc">
    <vt:bool>0</vt:bool>
  </property>
  <property fmtid="{D5CDD505-2E9C-101B-9397-08002B2CF9AE}" pid="10" name="Slides">
    <vt:i4>16</vt:i4>
  </property>
</Properties>
</file>